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183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2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8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54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8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38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98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3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5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8751F-9DB8-400F-97F7-A809A2CAE1D7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3AA7-EAD7-476A-B769-62A0BBB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2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5312"/>
            <a:ext cx="12192001" cy="71864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90152"/>
            <a:ext cx="12192001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স্বাগতম 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69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/>
        </p:nvSpPr>
        <p:spPr>
          <a:xfrm>
            <a:off x="1545465" y="2476500"/>
            <a:ext cx="9350062" cy="1905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182880" tIns="91440">
            <a:normAutofit/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2">
              <a:buFont typeface="Wingdings" pitchFamily="2" charset="2"/>
              <a:buChar char="q"/>
            </a:pPr>
            <a:r>
              <a:rPr lang="bn-IN" sz="4400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bn-BD" sz="4400" dirty="0" smtClean="0">
                <a:latin typeface="Nikosh" pitchFamily="2" charset="0"/>
                <a:cs typeface="Nikosh" pitchFamily="2" charset="0"/>
              </a:rPr>
              <a:t>দুটি ইনপুট ডিভাইসের নাম বল।</a:t>
            </a:r>
          </a:p>
          <a:p>
            <a:pPr lvl="2">
              <a:buFont typeface="Wingdings" pitchFamily="2" charset="2"/>
              <a:buChar char="q"/>
            </a:pPr>
            <a:r>
              <a:rPr lang="bn-IN" sz="4400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bn-BD" sz="4400" dirty="0" smtClean="0">
                <a:latin typeface="Nikosh" pitchFamily="2" charset="0"/>
                <a:cs typeface="Nikosh" pitchFamily="2" charset="0"/>
              </a:rPr>
              <a:t>পেন ড্রাইভ কি ধরণের ডিভাইস?</a:t>
            </a:r>
          </a:p>
          <a:p>
            <a:pPr>
              <a:buNone/>
            </a:pP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3078050" y="540911"/>
            <a:ext cx="53060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79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2147" y="126230"/>
            <a:ext cx="3515932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/>
              <a:t>বাড়ির কাজ </a:t>
            </a:r>
            <a:endParaRPr lang="en-US" sz="4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115" y="1798544"/>
            <a:ext cx="4091122" cy="29332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03797" y="5573119"/>
            <a:ext cx="994249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ডিভাইসের একটি তালিকা তৈরী  করে নিয়ে এসো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39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287887" y="-701276"/>
            <a:ext cx="13376856" cy="7436927"/>
            <a:chOff x="-1287887" y="-701276"/>
            <a:chExt cx="13376856" cy="7436927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87887" y="-701276"/>
              <a:ext cx="13376856" cy="7436927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0" y="823591"/>
              <a:ext cx="1103719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13800" dirty="0" smtClean="0">
                  <a:solidFill>
                    <a:schemeClr val="accent5">
                      <a:lumMod val="75000"/>
                    </a:schemeClr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সবাইকে ধন্যবাদ</a:t>
              </a:r>
              <a:endParaRPr lang="en-US" sz="13800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900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0327" y="396025"/>
            <a:ext cx="3902299" cy="108504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IN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পরিচিতি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545" y="2881693"/>
            <a:ext cx="5306097" cy="386683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নামঃসালমা আক্তার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মিরদী ফাযিল মাদ্রাসা 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নং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– ০১৭৬৭৬১৯৪৫৮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salmaakther19880000@gmail.com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6107" y="2881693"/>
            <a:ext cx="4700789" cy="397630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সপ্তম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শ্রেণী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৫০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5" y="-71623"/>
            <a:ext cx="2936385" cy="2811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3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163" y="1983053"/>
            <a:ext cx="5653378" cy="262728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340" y="1828195"/>
            <a:ext cx="4431989" cy="293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11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8337" y="631067"/>
            <a:ext cx="10046233" cy="132343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2405" y="3837905"/>
            <a:ext cx="9878095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</a:t>
            </a:r>
            <a:r>
              <a:rPr lang="en-US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9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ডিভাইস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53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789" y="553790"/>
            <a:ext cx="116425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…………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ডিভাইস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ডিভাইস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চিহ্নিত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bn-IN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ইনপুট ডিভাইস এর কাজগুলো  বর্ণনা করতে পারবে 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194" y="1075429"/>
            <a:ext cx="8773656" cy="491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11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/>
        </p:nvSpPr>
        <p:spPr>
          <a:xfrm>
            <a:off x="1043189" y="2472744"/>
            <a:ext cx="9955369" cy="23181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lIns="182880" tIns="91440" numCol="1">
            <a:prstTxWarp prst="textPlain">
              <a:avLst/>
            </a:prstTxWarp>
            <a:normAutofit/>
            <a:scene3d>
              <a:camera prst="perspectiveAbove"/>
              <a:lightRig rig="threePt" dir="t"/>
            </a:scene3d>
          </a:bodyPr>
          <a:lstStyle>
            <a:lvl1pPr marL="265176" indent="-265176" algn="l" rtl="0" eaLnBrk="1" latinLnBrk="0" hangingPunct="1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800" kern="120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 marL="548640" indent="-201168" algn="l" rtl="0" eaLnBrk="1" latinLnBrk="0" hangingPunct="1">
              <a:spcBef>
                <a:spcPts val="250"/>
              </a:spcBef>
              <a:buClr>
                <a:schemeClr val="accent1"/>
              </a:buClr>
              <a:buSzPct val="100000"/>
              <a:buFont typeface="Verdana"/>
              <a:buChar char="◦"/>
              <a:defRPr kumimoji="0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86384" indent="-182880" algn="l" rtl="0" eaLnBrk="1" latinLnBrk="0" hangingPunct="1">
              <a:spcBef>
                <a:spcPts val="250"/>
              </a:spcBef>
              <a:buClr>
                <a:schemeClr val="accent2">
                  <a:tint val="85000"/>
                  <a:satMod val="285000"/>
                </a:schemeClr>
              </a:buClr>
              <a:buSzPct val="100000"/>
              <a:buFont typeface="Wingdings 2"/>
              <a:buChar char=""/>
              <a:defRPr kumimoji="0"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4128" indent="-182880" algn="l" rtl="0" eaLnBrk="1" latinLnBrk="0" hangingPunct="1">
              <a:spcBef>
                <a:spcPts val="230"/>
              </a:spcBef>
              <a:buClr>
                <a:schemeClr val="accent2">
                  <a:tint val="85000"/>
                  <a:satMod val="285000"/>
                </a:schemeClr>
              </a:buClr>
              <a:buSzPct val="112000"/>
              <a:buFont typeface="Verdana"/>
              <a:buChar char="◦"/>
              <a:defRPr kumimoji="0"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490472" indent="-182880" algn="l" rtl="0" eaLnBrk="1" latinLnBrk="0" hangingPunct="1">
              <a:spcBef>
                <a:spcPts val="250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7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700784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spcBef>
                <a:spcPts val="257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Verdana"/>
              <a:buChar char="◦"/>
              <a:defRPr kumimoji="0" sz="15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148840" indent="-182880" algn="l" rtl="0" eaLnBrk="1" latinLnBrk="0" hangingPunct="1">
              <a:spcBef>
                <a:spcPts val="255"/>
              </a:spcBef>
              <a:buClr>
                <a:schemeClr val="accent3">
                  <a:tint val="85000"/>
                  <a:satMod val="275000"/>
                </a:schemeClr>
              </a:buClr>
              <a:buSzPct val="100000"/>
              <a:buFont typeface="Wingdings 2"/>
              <a:buChar char=""/>
              <a:defRPr kumimoji="0" sz="1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>
              <a:buNone/>
            </a:pPr>
            <a:r>
              <a:rPr lang="en-US" sz="4800" dirty="0" smtClean="0"/>
              <a:t> </a:t>
            </a:r>
            <a:r>
              <a:rPr lang="bn-IN" sz="3600" dirty="0" smtClean="0">
                <a:solidFill>
                  <a:srgbClr val="00FF00"/>
                </a:solidFill>
                <a:latin typeface="Nikosh" pitchFamily="2" charset="0"/>
                <a:cs typeface="Nikosh" pitchFamily="2" charset="0"/>
              </a:rPr>
              <a:t>ইনপুট ডিভাইসঃ  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যে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ডিভাইসের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মাধ্যমে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কম্পিউটারে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কোন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তথ্য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প্রবেশ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করানো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হয়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তাকে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ইনপুট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ডিভাইস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3200" dirty="0" err="1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বলে</a:t>
            </a:r>
            <a:r>
              <a:rPr lang="bn-BD" sz="3200" dirty="0" smtClean="0">
                <a:solidFill>
                  <a:schemeClr val="accent5">
                    <a:lumMod val="75000"/>
                  </a:schemeClr>
                </a:solidFill>
                <a:latin typeface="Nikosh" pitchFamily="2" charset="0"/>
                <a:cs typeface="Nikosh" pitchFamily="2" charset="0"/>
              </a:rPr>
              <a:t>।</a:t>
            </a:r>
            <a:endParaRPr lang="en-US" sz="3200" dirty="0">
              <a:solidFill>
                <a:schemeClr val="accent5">
                  <a:lumMod val="75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97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4318715" y="463640"/>
            <a:ext cx="3657600" cy="9916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bn-BD" sz="4400" dirty="0" smtClean="0">
                <a:solidFill>
                  <a:schemeClr val="tx2">
                    <a:lumMod val="50000"/>
                  </a:schemeClr>
                </a:solidFill>
              </a:rPr>
              <a:t>একক কাজ</a:t>
            </a:r>
            <a:endParaRPr lang="en-US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Picture 2" descr="C:\Users\i\Pictures\aa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33814" y="1604511"/>
            <a:ext cx="2452687" cy="271633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2395470" y="4915416"/>
            <a:ext cx="76114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যে সকল ইনপুট ডিভাইসের নাম বলা হয়েছে সেগুলো ছাড়া আরো কি কি ইনপুট ডিভাইস হতে পারে লিখ ।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2473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8298" y="50999"/>
            <a:ext cx="5441325" cy="106302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/>
              <a:t>দলীয় কাজ</a:t>
            </a:r>
            <a:r>
              <a:rPr lang="bn-IN" dirty="0" smtClean="0"/>
              <a:t>  </a:t>
            </a:r>
          </a:p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453092" y="929356"/>
            <a:ext cx="3490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সময়ঃ ১০ মিনিট </a:t>
            </a:r>
            <a:endParaRPr lang="en-US" dirty="0"/>
          </a:p>
        </p:txBody>
      </p:sp>
      <p:pic>
        <p:nvPicPr>
          <p:cNvPr id="5" name="Picture 4" descr="C:\Users\i\Pictures\20170703_1427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2445" y="1298688"/>
            <a:ext cx="5593033" cy="323467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635616" y="4816699"/>
            <a:ext cx="9517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 এর কাজ সম্পর্কে লিখ </a:t>
            </a:r>
          </a:p>
          <a:p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850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141</Words>
  <Application>Microsoft Office PowerPoint</Application>
  <PresentationFormat>Widescreen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Nikosh</vt:lpstr>
      <vt:lpstr>NikoshBAN</vt:lpstr>
      <vt:lpstr>Times New Roman</vt:lpstr>
      <vt:lpstr>Vrinda</vt:lpstr>
      <vt:lpstr>Wingdings</vt:lpstr>
      <vt:lpstr>Wingdings 2</vt:lpstr>
      <vt:lpstr>Office Theme</vt:lpstr>
      <vt:lpstr>PowerPoint Presentation</vt:lpstr>
      <vt:lpstr> পরিচিতি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Success</dc:creator>
  <cp:lastModifiedBy>Success</cp:lastModifiedBy>
  <cp:revision>37</cp:revision>
  <dcterms:created xsi:type="dcterms:W3CDTF">2019-11-22T14:53:32Z</dcterms:created>
  <dcterms:modified xsi:type="dcterms:W3CDTF">2019-11-23T05:44:20Z</dcterms:modified>
</cp:coreProperties>
</file>