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62A95D-5A27-48A5-B761-E5BE6CCB1301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EF4C2C-4942-4052-8771-48B7EE00EAF3}">
      <dgm:prSet phldrT="[Text]" phldr="1"/>
      <dgm:spPr/>
      <dgm:t>
        <a:bodyPr/>
        <a:lstStyle/>
        <a:p>
          <a:endParaRPr lang="en-US" dirty="0"/>
        </a:p>
      </dgm:t>
    </dgm:pt>
    <dgm:pt modelId="{C63CE2B9-F839-454B-930F-87F99E0DD80B}" type="parTrans" cxnId="{7CB951A9-F20E-462B-A4EA-89F127ED9FB9}">
      <dgm:prSet/>
      <dgm:spPr/>
      <dgm:t>
        <a:bodyPr/>
        <a:lstStyle/>
        <a:p>
          <a:endParaRPr lang="en-US"/>
        </a:p>
      </dgm:t>
    </dgm:pt>
    <dgm:pt modelId="{08FE4D69-592D-4AD9-860F-0ED0CBF73193}" type="sibTrans" cxnId="{7CB951A9-F20E-462B-A4EA-89F127ED9FB9}">
      <dgm:prSet/>
      <dgm:spPr/>
      <dgm:t>
        <a:bodyPr/>
        <a:lstStyle/>
        <a:p>
          <a:endParaRPr lang="en-US"/>
        </a:p>
      </dgm:t>
    </dgm:pt>
    <dgm:pt modelId="{61C71FF7-43CB-400B-86E5-D3DA6644150B}">
      <dgm:prSet phldrT="[Text]" custT="1"/>
      <dgm:spPr/>
      <dgm:t>
        <a:bodyPr/>
        <a:lstStyle/>
        <a:p>
          <a:r>
            <a:rPr lang="bn-IN" sz="2400" dirty="0" smtClean="0"/>
            <a:t>জন্ম</a:t>
          </a:r>
        </a:p>
        <a:p>
          <a:r>
            <a:rPr lang="bn-IN" sz="2400" dirty="0" smtClean="0"/>
            <a:t>১৮৬১ সাল </a:t>
          </a:r>
          <a:r>
            <a:rPr lang="bn-IN" sz="5100" dirty="0" smtClean="0"/>
            <a:t> </a:t>
          </a:r>
          <a:endParaRPr lang="en-US" sz="5100" dirty="0"/>
        </a:p>
      </dgm:t>
    </dgm:pt>
    <dgm:pt modelId="{E8CD89B9-1178-44D9-962D-B938994E3327}" type="parTrans" cxnId="{4805C338-BC69-48D8-B4C4-85B5F728CDAC}">
      <dgm:prSet/>
      <dgm:spPr/>
      <dgm:t>
        <a:bodyPr/>
        <a:lstStyle/>
        <a:p>
          <a:endParaRPr lang="en-US"/>
        </a:p>
      </dgm:t>
    </dgm:pt>
    <dgm:pt modelId="{FAE26B41-2805-4B62-B0D9-2880E45379E5}" type="sibTrans" cxnId="{4805C338-BC69-48D8-B4C4-85B5F728CDAC}">
      <dgm:prSet/>
      <dgm:spPr/>
      <dgm:t>
        <a:bodyPr/>
        <a:lstStyle/>
        <a:p>
          <a:endParaRPr lang="en-US"/>
        </a:p>
      </dgm:t>
    </dgm:pt>
    <dgm:pt modelId="{9016B8A8-F210-429D-BF74-3CD29E217E7F}">
      <dgm:prSet phldrT="[Text]" custT="1"/>
      <dgm:spPr/>
      <dgm:t>
        <a:bodyPr/>
        <a:lstStyle/>
        <a:p>
          <a:r>
            <a:rPr lang="bn-IN" sz="2400" dirty="0" smtClean="0"/>
            <a:t>মৃত্যু </a:t>
          </a:r>
        </a:p>
        <a:p>
          <a:r>
            <a:rPr lang="bn-IN" sz="2400" dirty="0" smtClean="0"/>
            <a:t>১৯৪১ সাল </a:t>
          </a:r>
          <a:endParaRPr lang="en-US" sz="2400" dirty="0"/>
        </a:p>
      </dgm:t>
    </dgm:pt>
    <dgm:pt modelId="{335822A2-A133-45BF-8BBD-C78C20EF8A1B}" type="parTrans" cxnId="{6B91C086-D3DC-4DF4-8EB1-375BCC264690}">
      <dgm:prSet/>
      <dgm:spPr/>
      <dgm:t>
        <a:bodyPr/>
        <a:lstStyle/>
        <a:p>
          <a:endParaRPr lang="en-US"/>
        </a:p>
      </dgm:t>
    </dgm:pt>
    <dgm:pt modelId="{F5DD43C2-9AD4-4E08-951B-CF2066924DD1}" type="sibTrans" cxnId="{6B91C086-D3DC-4DF4-8EB1-375BCC264690}">
      <dgm:prSet/>
      <dgm:spPr/>
      <dgm:t>
        <a:bodyPr/>
        <a:lstStyle/>
        <a:p>
          <a:endParaRPr lang="en-US"/>
        </a:p>
      </dgm:t>
    </dgm:pt>
    <dgm:pt modelId="{C8739B18-E942-42FA-ABC6-89740F105864}">
      <dgm:prSet phldrT="[Text]" custT="1"/>
      <dgm:spPr/>
      <dgm:t>
        <a:bodyPr/>
        <a:lstStyle/>
        <a:p>
          <a:r>
            <a:rPr lang="bn-IN" sz="2000" dirty="0" smtClean="0"/>
            <a:t>কবি, সাহিত্যিক ,নাট্যকার,শিল্পী,দার্শনিক,</a:t>
          </a:r>
        </a:p>
        <a:p>
          <a:r>
            <a:rPr lang="bn-IN" sz="2000" dirty="0" smtClean="0"/>
            <a:t>সুরস্ররষ্টা, </a:t>
          </a:r>
          <a:endParaRPr lang="en-US" sz="2000" dirty="0"/>
        </a:p>
      </dgm:t>
    </dgm:pt>
    <dgm:pt modelId="{2DE94C96-F8D5-4600-A584-D5B0A661DF3A}" type="parTrans" cxnId="{C441DB71-B71C-4C6D-B187-97F33F8C8CA1}">
      <dgm:prSet/>
      <dgm:spPr/>
      <dgm:t>
        <a:bodyPr/>
        <a:lstStyle/>
        <a:p>
          <a:endParaRPr lang="en-US"/>
        </a:p>
      </dgm:t>
    </dgm:pt>
    <dgm:pt modelId="{991097F3-5D39-4FEC-AFA8-0D119F98CAEB}" type="sibTrans" cxnId="{C441DB71-B71C-4C6D-B187-97F33F8C8CA1}">
      <dgm:prSet/>
      <dgm:spPr/>
      <dgm:t>
        <a:bodyPr/>
        <a:lstStyle/>
        <a:p>
          <a:endParaRPr lang="en-US"/>
        </a:p>
      </dgm:t>
    </dgm:pt>
    <dgm:pt modelId="{D8F1D860-A674-4AF3-8199-197C7D294446}">
      <dgm:prSet phldrT="[Text]" custT="1"/>
      <dgm:spPr/>
      <dgm:t>
        <a:bodyPr/>
        <a:lstStyle/>
        <a:p>
          <a:r>
            <a:rPr lang="bn-IN" sz="2000" dirty="0" smtClean="0"/>
            <a:t>কলকাতার জোড়াসাকোর</a:t>
          </a:r>
        </a:p>
        <a:p>
          <a:r>
            <a:rPr lang="bn-IN" sz="2000" dirty="0" smtClean="0"/>
            <a:t>ঠাকুর পরিবার </a:t>
          </a:r>
          <a:endParaRPr lang="en-US" sz="2000" dirty="0"/>
        </a:p>
      </dgm:t>
    </dgm:pt>
    <dgm:pt modelId="{775EDDC3-2D8C-4ABF-8D9A-F360D2B9167F}" type="parTrans" cxnId="{91FCD6BE-603B-403D-ADAF-EF95444CA52B}">
      <dgm:prSet/>
      <dgm:spPr/>
      <dgm:t>
        <a:bodyPr/>
        <a:lstStyle/>
        <a:p>
          <a:endParaRPr lang="en-US"/>
        </a:p>
      </dgm:t>
    </dgm:pt>
    <dgm:pt modelId="{D165082C-6B20-46D8-9D28-87962D6BE47A}" type="sibTrans" cxnId="{91FCD6BE-603B-403D-ADAF-EF95444CA52B}">
      <dgm:prSet/>
      <dgm:spPr/>
      <dgm:t>
        <a:bodyPr/>
        <a:lstStyle/>
        <a:p>
          <a:endParaRPr lang="en-US"/>
        </a:p>
      </dgm:t>
    </dgm:pt>
    <dgm:pt modelId="{7492BA80-FF72-4B98-B488-AC4E2B1883F1}" type="pres">
      <dgm:prSet presAssocID="{2E62A95D-5A27-48A5-B761-E5BE6CCB130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CFB0F92-62EB-4EC3-B2F0-791F61F826F2}" type="pres">
      <dgm:prSet presAssocID="{20EF4C2C-4942-4052-8771-48B7EE00EAF3}" presName="centerShape" presStyleLbl="node0" presStyleIdx="0" presStyleCnt="1"/>
      <dgm:spPr/>
    </dgm:pt>
    <dgm:pt modelId="{A2CA4D73-6F71-40A9-9898-93D4C8E967BD}" type="pres">
      <dgm:prSet presAssocID="{61C71FF7-43CB-400B-86E5-D3DA6644150B}" presName="node" presStyleLbl="node1" presStyleIdx="0" presStyleCnt="4" custScaleX="182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3B5231-C0A5-4046-A01C-4A8A803A0545}" type="pres">
      <dgm:prSet presAssocID="{61C71FF7-43CB-400B-86E5-D3DA6644150B}" presName="dummy" presStyleCnt="0"/>
      <dgm:spPr/>
    </dgm:pt>
    <dgm:pt modelId="{DA6DD3D4-7D9C-46E3-8F10-471A8ABC54C5}" type="pres">
      <dgm:prSet presAssocID="{FAE26B41-2805-4B62-B0D9-2880E45379E5}" presName="sibTrans" presStyleLbl="sibTrans2D1" presStyleIdx="0" presStyleCnt="4"/>
      <dgm:spPr/>
    </dgm:pt>
    <dgm:pt modelId="{76EA061E-85B7-4BEC-8C60-949D3C118ECF}" type="pres">
      <dgm:prSet presAssocID="{9016B8A8-F210-429D-BF74-3CD29E217E7F}" presName="node" presStyleLbl="node1" presStyleIdx="1" presStyleCnt="4" custScaleX="112167" custScaleY="852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46BB04-E9A8-4B04-9969-92B15F79CEDD}" type="pres">
      <dgm:prSet presAssocID="{9016B8A8-F210-429D-BF74-3CD29E217E7F}" presName="dummy" presStyleCnt="0"/>
      <dgm:spPr/>
    </dgm:pt>
    <dgm:pt modelId="{19061DD2-CF99-407F-A623-D34837AC798B}" type="pres">
      <dgm:prSet presAssocID="{F5DD43C2-9AD4-4E08-951B-CF2066924DD1}" presName="sibTrans" presStyleLbl="sibTrans2D1" presStyleIdx="1" presStyleCnt="4"/>
      <dgm:spPr/>
    </dgm:pt>
    <dgm:pt modelId="{C3C7E473-0B64-4AD0-9CE0-84F6D2C22B7C}" type="pres">
      <dgm:prSet presAssocID="{C8739B18-E942-42FA-ABC6-89740F105864}" presName="node" presStyleLbl="node1" presStyleIdx="2" presStyleCnt="4" custScaleX="196350" custRadScaleRad="100153" custRadScaleInc="-66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93BDC8-D4CB-4E9C-AC21-6F47236E6D94}" type="pres">
      <dgm:prSet presAssocID="{C8739B18-E942-42FA-ABC6-89740F105864}" presName="dummy" presStyleCnt="0"/>
      <dgm:spPr/>
    </dgm:pt>
    <dgm:pt modelId="{B7D258D5-49B5-4ABF-AAFD-91923D46A125}" type="pres">
      <dgm:prSet presAssocID="{991097F3-5D39-4FEC-AFA8-0D119F98CAEB}" presName="sibTrans" presStyleLbl="sibTrans2D1" presStyleIdx="2" presStyleCnt="4"/>
      <dgm:spPr/>
    </dgm:pt>
    <dgm:pt modelId="{E404B021-AB73-4C44-B022-BEEF2AF6781B}" type="pres">
      <dgm:prSet presAssocID="{D8F1D860-A674-4AF3-8199-197C7D294446}" presName="node" presStyleLbl="node1" presStyleIdx="3" presStyleCnt="4" custScaleX="1426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5C92C8-E8DB-4AE5-AD63-AE0DB7D6F8C9}" type="pres">
      <dgm:prSet presAssocID="{D8F1D860-A674-4AF3-8199-197C7D294446}" presName="dummy" presStyleCnt="0"/>
      <dgm:spPr/>
    </dgm:pt>
    <dgm:pt modelId="{CCE6A2F9-94CE-4AA2-B4EE-38E0F1CDEF02}" type="pres">
      <dgm:prSet presAssocID="{D165082C-6B20-46D8-9D28-87962D6BE47A}" presName="sibTrans" presStyleLbl="sibTrans2D1" presStyleIdx="3" presStyleCnt="4"/>
      <dgm:spPr/>
    </dgm:pt>
  </dgm:ptLst>
  <dgm:cxnLst>
    <dgm:cxn modelId="{7C2ACC9E-27A5-4265-9304-01480B123925}" type="presOf" srcId="{20EF4C2C-4942-4052-8771-48B7EE00EAF3}" destId="{FCFB0F92-62EB-4EC3-B2F0-791F61F826F2}" srcOrd="0" destOrd="0" presId="urn:microsoft.com/office/officeart/2005/8/layout/radial6"/>
    <dgm:cxn modelId="{C441DB71-B71C-4C6D-B187-97F33F8C8CA1}" srcId="{20EF4C2C-4942-4052-8771-48B7EE00EAF3}" destId="{C8739B18-E942-42FA-ABC6-89740F105864}" srcOrd="2" destOrd="0" parTransId="{2DE94C96-F8D5-4600-A584-D5B0A661DF3A}" sibTransId="{991097F3-5D39-4FEC-AFA8-0D119F98CAEB}"/>
    <dgm:cxn modelId="{1A1537F3-4066-4C9B-BD35-8E90C1A31048}" type="presOf" srcId="{F5DD43C2-9AD4-4E08-951B-CF2066924DD1}" destId="{19061DD2-CF99-407F-A623-D34837AC798B}" srcOrd="0" destOrd="0" presId="urn:microsoft.com/office/officeart/2005/8/layout/radial6"/>
    <dgm:cxn modelId="{6C9BBFA2-E9A6-481C-8B2A-D4D66D02EE45}" type="presOf" srcId="{2E62A95D-5A27-48A5-B761-E5BE6CCB1301}" destId="{7492BA80-FF72-4B98-B488-AC4E2B1883F1}" srcOrd="0" destOrd="0" presId="urn:microsoft.com/office/officeart/2005/8/layout/radial6"/>
    <dgm:cxn modelId="{E48A1625-4C28-4A81-999D-C4AEC3A250D2}" type="presOf" srcId="{D165082C-6B20-46D8-9D28-87962D6BE47A}" destId="{CCE6A2F9-94CE-4AA2-B4EE-38E0F1CDEF02}" srcOrd="0" destOrd="0" presId="urn:microsoft.com/office/officeart/2005/8/layout/radial6"/>
    <dgm:cxn modelId="{4805C338-BC69-48D8-B4C4-85B5F728CDAC}" srcId="{20EF4C2C-4942-4052-8771-48B7EE00EAF3}" destId="{61C71FF7-43CB-400B-86E5-D3DA6644150B}" srcOrd="0" destOrd="0" parTransId="{E8CD89B9-1178-44D9-962D-B938994E3327}" sibTransId="{FAE26B41-2805-4B62-B0D9-2880E45379E5}"/>
    <dgm:cxn modelId="{1FA88546-B8D8-49F0-9ED5-92F16C323276}" type="presOf" srcId="{C8739B18-E942-42FA-ABC6-89740F105864}" destId="{C3C7E473-0B64-4AD0-9CE0-84F6D2C22B7C}" srcOrd="0" destOrd="0" presId="urn:microsoft.com/office/officeart/2005/8/layout/radial6"/>
    <dgm:cxn modelId="{C4DF0F75-E631-43D3-8905-92B7A57D2530}" type="presOf" srcId="{FAE26B41-2805-4B62-B0D9-2880E45379E5}" destId="{DA6DD3D4-7D9C-46E3-8F10-471A8ABC54C5}" srcOrd="0" destOrd="0" presId="urn:microsoft.com/office/officeart/2005/8/layout/radial6"/>
    <dgm:cxn modelId="{7CB951A9-F20E-462B-A4EA-89F127ED9FB9}" srcId="{2E62A95D-5A27-48A5-B761-E5BE6CCB1301}" destId="{20EF4C2C-4942-4052-8771-48B7EE00EAF3}" srcOrd="0" destOrd="0" parTransId="{C63CE2B9-F839-454B-930F-87F99E0DD80B}" sibTransId="{08FE4D69-592D-4AD9-860F-0ED0CBF73193}"/>
    <dgm:cxn modelId="{72A4E72C-40FC-4A39-B2D6-55418356E3B0}" type="presOf" srcId="{61C71FF7-43CB-400B-86E5-D3DA6644150B}" destId="{A2CA4D73-6F71-40A9-9898-93D4C8E967BD}" srcOrd="0" destOrd="0" presId="urn:microsoft.com/office/officeart/2005/8/layout/radial6"/>
    <dgm:cxn modelId="{6B91C086-D3DC-4DF4-8EB1-375BCC264690}" srcId="{20EF4C2C-4942-4052-8771-48B7EE00EAF3}" destId="{9016B8A8-F210-429D-BF74-3CD29E217E7F}" srcOrd="1" destOrd="0" parTransId="{335822A2-A133-45BF-8BBD-C78C20EF8A1B}" sibTransId="{F5DD43C2-9AD4-4E08-951B-CF2066924DD1}"/>
    <dgm:cxn modelId="{32DB81F7-E7EA-4F05-A552-DA4BBF55E27F}" type="presOf" srcId="{9016B8A8-F210-429D-BF74-3CD29E217E7F}" destId="{76EA061E-85B7-4BEC-8C60-949D3C118ECF}" srcOrd="0" destOrd="0" presId="urn:microsoft.com/office/officeart/2005/8/layout/radial6"/>
    <dgm:cxn modelId="{B008D39C-C29F-41DF-9015-8E047E8C6CDF}" type="presOf" srcId="{991097F3-5D39-4FEC-AFA8-0D119F98CAEB}" destId="{B7D258D5-49B5-4ABF-AAFD-91923D46A125}" srcOrd="0" destOrd="0" presId="urn:microsoft.com/office/officeart/2005/8/layout/radial6"/>
    <dgm:cxn modelId="{0240AE66-C95E-466A-B26D-C2E1C9FB14D3}" type="presOf" srcId="{D8F1D860-A674-4AF3-8199-197C7D294446}" destId="{E404B021-AB73-4C44-B022-BEEF2AF6781B}" srcOrd="0" destOrd="0" presId="urn:microsoft.com/office/officeart/2005/8/layout/radial6"/>
    <dgm:cxn modelId="{91FCD6BE-603B-403D-ADAF-EF95444CA52B}" srcId="{20EF4C2C-4942-4052-8771-48B7EE00EAF3}" destId="{D8F1D860-A674-4AF3-8199-197C7D294446}" srcOrd="3" destOrd="0" parTransId="{775EDDC3-2D8C-4ABF-8D9A-F360D2B9167F}" sibTransId="{D165082C-6B20-46D8-9D28-87962D6BE47A}"/>
    <dgm:cxn modelId="{F52002AF-9021-4F21-B696-4AF3E9C18358}" type="presParOf" srcId="{7492BA80-FF72-4B98-B488-AC4E2B1883F1}" destId="{FCFB0F92-62EB-4EC3-B2F0-791F61F826F2}" srcOrd="0" destOrd="0" presId="urn:microsoft.com/office/officeart/2005/8/layout/radial6"/>
    <dgm:cxn modelId="{EC9EDA8F-748F-418E-BE3F-B7E905A64BE8}" type="presParOf" srcId="{7492BA80-FF72-4B98-B488-AC4E2B1883F1}" destId="{A2CA4D73-6F71-40A9-9898-93D4C8E967BD}" srcOrd="1" destOrd="0" presId="urn:microsoft.com/office/officeart/2005/8/layout/radial6"/>
    <dgm:cxn modelId="{20246122-0582-4333-A9EA-D32F1F08616D}" type="presParOf" srcId="{7492BA80-FF72-4B98-B488-AC4E2B1883F1}" destId="{0D3B5231-C0A5-4046-A01C-4A8A803A0545}" srcOrd="2" destOrd="0" presId="urn:microsoft.com/office/officeart/2005/8/layout/radial6"/>
    <dgm:cxn modelId="{B9EB41E4-080C-46FA-9487-925DB68939FA}" type="presParOf" srcId="{7492BA80-FF72-4B98-B488-AC4E2B1883F1}" destId="{DA6DD3D4-7D9C-46E3-8F10-471A8ABC54C5}" srcOrd="3" destOrd="0" presId="urn:microsoft.com/office/officeart/2005/8/layout/radial6"/>
    <dgm:cxn modelId="{D00306D2-AD9E-48AB-8DDA-2819F9C53585}" type="presParOf" srcId="{7492BA80-FF72-4B98-B488-AC4E2B1883F1}" destId="{76EA061E-85B7-4BEC-8C60-949D3C118ECF}" srcOrd="4" destOrd="0" presId="urn:microsoft.com/office/officeart/2005/8/layout/radial6"/>
    <dgm:cxn modelId="{00CF6D2A-DFD0-4111-BD60-F4B6888AA73D}" type="presParOf" srcId="{7492BA80-FF72-4B98-B488-AC4E2B1883F1}" destId="{4C46BB04-E9A8-4B04-9969-92B15F79CEDD}" srcOrd="5" destOrd="0" presId="urn:microsoft.com/office/officeart/2005/8/layout/radial6"/>
    <dgm:cxn modelId="{DC2C5FAA-5421-4595-B190-07B6CB398470}" type="presParOf" srcId="{7492BA80-FF72-4B98-B488-AC4E2B1883F1}" destId="{19061DD2-CF99-407F-A623-D34837AC798B}" srcOrd="6" destOrd="0" presId="urn:microsoft.com/office/officeart/2005/8/layout/radial6"/>
    <dgm:cxn modelId="{74BA3729-44D4-4A20-A4F6-07758A1B49F9}" type="presParOf" srcId="{7492BA80-FF72-4B98-B488-AC4E2B1883F1}" destId="{C3C7E473-0B64-4AD0-9CE0-84F6D2C22B7C}" srcOrd="7" destOrd="0" presId="urn:microsoft.com/office/officeart/2005/8/layout/radial6"/>
    <dgm:cxn modelId="{AD60EA75-956F-4AC5-AE6B-FC203E2C056D}" type="presParOf" srcId="{7492BA80-FF72-4B98-B488-AC4E2B1883F1}" destId="{F493BDC8-D4CB-4E9C-AC21-6F47236E6D94}" srcOrd="8" destOrd="0" presId="urn:microsoft.com/office/officeart/2005/8/layout/radial6"/>
    <dgm:cxn modelId="{0760AB2C-7CDF-417E-9844-77711A482270}" type="presParOf" srcId="{7492BA80-FF72-4B98-B488-AC4E2B1883F1}" destId="{B7D258D5-49B5-4ABF-AAFD-91923D46A125}" srcOrd="9" destOrd="0" presId="urn:microsoft.com/office/officeart/2005/8/layout/radial6"/>
    <dgm:cxn modelId="{1C40A266-4731-424B-AA5D-82616639460D}" type="presParOf" srcId="{7492BA80-FF72-4B98-B488-AC4E2B1883F1}" destId="{E404B021-AB73-4C44-B022-BEEF2AF6781B}" srcOrd="10" destOrd="0" presId="urn:microsoft.com/office/officeart/2005/8/layout/radial6"/>
    <dgm:cxn modelId="{68558642-A91E-4D14-9A4B-85565BF3463B}" type="presParOf" srcId="{7492BA80-FF72-4B98-B488-AC4E2B1883F1}" destId="{DE5C92C8-E8DB-4AE5-AD63-AE0DB7D6F8C9}" srcOrd="11" destOrd="0" presId="urn:microsoft.com/office/officeart/2005/8/layout/radial6"/>
    <dgm:cxn modelId="{7D11778D-1160-4EF4-AC52-C3AA76FF3636}" type="presParOf" srcId="{7492BA80-FF72-4B98-B488-AC4E2B1883F1}" destId="{CCE6A2F9-94CE-4AA2-B4EE-38E0F1CDEF02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E6A2F9-94CE-4AA2-B4EE-38E0F1CDEF02}">
      <dsp:nvSpPr>
        <dsp:cNvPr id="0" name=""/>
        <dsp:cNvSpPr/>
      </dsp:nvSpPr>
      <dsp:spPr>
        <a:xfrm>
          <a:off x="3587832" y="791254"/>
          <a:ext cx="5275490" cy="5275490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D258D5-49B5-4ABF-AAFD-91923D46A125}">
      <dsp:nvSpPr>
        <dsp:cNvPr id="0" name=""/>
        <dsp:cNvSpPr/>
      </dsp:nvSpPr>
      <dsp:spPr>
        <a:xfrm>
          <a:off x="3587829" y="795188"/>
          <a:ext cx="5275490" cy="5275490"/>
        </a:xfrm>
        <a:prstGeom prst="blockArc">
          <a:avLst>
            <a:gd name="adj1" fmla="val 5279698"/>
            <a:gd name="adj2" fmla="val 10805249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061DD2-CF99-407F-A623-D34837AC798B}">
      <dsp:nvSpPr>
        <dsp:cNvPr id="0" name=""/>
        <dsp:cNvSpPr/>
      </dsp:nvSpPr>
      <dsp:spPr>
        <a:xfrm>
          <a:off x="3587835" y="795188"/>
          <a:ext cx="5275490" cy="5275490"/>
        </a:xfrm>
        <a:prstGeom prst="blockArc">
          <a:avLst>
            <a:gd name="adj1" fmla="val 21594752"/>
            <a:gd name="adj2" fmla="val 5279706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DD3D4-7D9C-46E3-8F10-471A8ABC54C5}">
      <dsp:nvSpPr>
        <dsp:cNvPr id="0" name=""/>
        <dsp:cNvSpPr/>
      </dsp:nvSpPr>
      <dsp:spPr>
        <a:xfrm>
          <a:off x="3587832" y="791254"/>
          <a:ext cx="5275490" cy="5275490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FB0F92-62EB-4EC3-B2F0-791F61F826F2}">
      <dsp:nvSpPr>
        <dsp:cNvPr id="0" name=""/>
        <dsp:cNvSpPr/>
      </dsp:nvSpPr>
      <dsp:spPr>
        <a:xfrm>
          <a:off x="5011139" y="2214562"/>
          <a:ext cx="2428874" cy="2428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5366839" y="2570262"/>
        <a:ext cx="1717474" cy="1717474"/>
      </dsp:txXfrm>
    </dsp:sp>
    <dsp:sp modelId="{A2CA4D73-6F71-40A9-9898-93D4C8E967BD}">
      <dsp:nvSpPr>
        <dsp:cNvPr id="0" name=""/>
        <dsp:cNvSpPr/>
      </dsp:nvSpPr>
      <dsp:spPr>
        <a:xfrm>
          <a:off x="4674915" y="2356"/>
          <a:ext cx="3101323" cy="17002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/>
            <a:t>জন্ম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/>
            <a:t>১৮৬১ সাল </a:t>
          </a:r>
          <a:r>
            <a:rPr lang="bn-IN" sz="5100" kern="1200" dirty="0" smtClean="0"/>
            <a:t> </a:t>
          </a:r>
          <a:endParaRPr lang="en-US" sz="5100" kern="1200" dirty="0"/>
        </a:p>
      </dsp:txBody>
      <dsp:txXfrm>
        <a:off x="5129093" y="251346"/>
        <a:ext cx="2192967" cy="1202232"/>
      </dsp:txXfrm>
    </dsp:sp>
    <dsp:sp modelId="{76EA061E-85B7-4BEC-8C60-949D3C118ECF}">
      <dsp:nvSpPr>
        <dsp:cNvPr id="0" name=""/>
        <dsp:cNvSpPr/>
      </dsp:nvSpPr>
      <dsp:spPr>
        <a:xfrm>
          <a:off x="7848576" y="2704564"/>
          <a:ext cx="1907077" cy="14488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/>
            <a:t>মৃত্যু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/>
            <a:t>১৯৪১ সাল </a:t>
          </a:r>
          <a:endParaRPr lang="en-US" sz="2400" kern="1200" dirty="0"/>
        </a:p>
      </dsp:txBody>
      <dsp:txXfrm>
        <a:off x="8127861" y="2916746"/>
        <a:ext cx="1348507" cy="1024506"/>
      </dsp:txXfrm>
    </dsp:sp>
    <dsp:sp modelId="{C3C7E473-0B64-4AD0-9CE0-84F6D2C22B7C}">
      <dsp:nvSpPr>
        <dsp:cNvPr id="0" name=""/>
        <dsp:cNvSpPr/>
      </dsp:nvSpPr>
      <dsp:spPr>
        <a:xfrm>
          <a:off x="4646536" y="5157787"/>
          <a:ext cx="3338367" cy="17002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000" kern="1200" dirty="0" smtClean="0"/>
            <a:t>কবি, সাহিত্যিক ,নাট্যকার,শিল্পী,দার্শনিক,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000" kern="1200" dirty="0" smtClean="0"/>
            <a:t>সুরস্ররষ্টা, </a:t>
          </a:r>
          <a:endParaRPr lang="en-US" sz="2000" kern="1200" dirty="0"/>
        </a:p>
      </dsp:txBody>
      <dsp:txXfrm>
        <a:off x="5135429" y="5406777"/>
        <a:ext cx="2360581" cy="1202232"/>
      </dsp:txXfrm>
    </dsp:sp>
    <dsp:sp modelId="{E404B021-AB73-4C44-B022-BEEF2AF6781B}">
      <dsp:nvSpPr>
        <dsp:cNvPr id="0" name=""/>
        <dsp:cNvSpPr/>
      </dsp:nvSpPr>
      <dsp:spPr>
        <a:xfrm>
          <a:off x="2436346" y="2578893"/>
          <a:ext cx="2425387" cy="17002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000" kern="1200" dirty="0" smtClean="0"/>
            <a:t>কলকাতার জোড়াসাকোর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000" kern="1200" dirty="0" smtClean="0"/>
            <a:t>ঠাকুর পরিবার </a:t>
          </a:r>
          <a:endParaRPr lang="en-US" sz="2000" kern="1200" dirty="0"/>
        </a:p>
      </dsp:txBody>
      <dsp:txXfrm>
        <a:off x="2791536" y="2827883"/>
        <a:ext cx="1715007" cy="1202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0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4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2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5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5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1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4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1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6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663ED-AE9A-4D59-80E4-CA4506817613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C3FCB-0629-4368-9215-9A55EC9FE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243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05" y="2362200"/>
            <a:ext cx="6568225" cy="4270420"/>
          </a:xfrm>
          <a:prstGeom prst="rect">
            <a:avLst/>
          </a:prstGeom>
          <a:ln w="2286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06" y="0"/>
            <a:ext cx="6568224" cy="2143125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288664" y="540913"/>
            <a:ext cx="3142445" cy="10174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solidFill>
                  <a:srgbClr val="FF0000"/>
                </a:solidFill>
              </a:rPr>
              <a:t>স্বাগতম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412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</a:t>
            </a:r>
            <a:r>
              <a:rPr lang="bn-IN" dirty="0" smtClean="0">
                <a:solidFill>
                  <a:srgbClr val="00B0F0"/>
                </a:solidFill>
              </a:rPr>
              <a:t>নিরব পাঠ-গুরুত্বপুর্ন বাক্য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IN" dirty="0" smtClean="0">
                <a:solidFill>
                  <a:srgbClr val="C00000"/>
                </a:solidFill>
              </a:rPr>
              <a:t>এলাকাটি এত নির্জন যে গাছমছম করে। </a:t>
            </a:r>
          </a:p>
          <a:p>
            <a:pPr marL="0" indent="0">
              <a:buNone/>
            </a:pPr>
            <a:r>
              <a:rPr lang="bn-IN" dirty="0" smtClean="0">
                <a:solidFill>
                  <a:srgbClr val="C00000"/>
                </a:solidFill>
              </a:rPr>
              <a:t>নদীর ধারে চকাচকিরা দল বেধে উড়ে বেড়ায়। </a:t>
            </a:r>
          </a:p>
          <a:p>
            <a:pPr marL="0" indent="0">
              <a:buNone/>
            </a:pPr>
            <a:r>
              <a:rPr lang="bn-IN" dirty="0" smtClean="0">
                <a:solidFill>
                  <a:srgbClr val="C00000"/>
                </a:solidFill>
              </a:rPr>
              <a:t>নদীর দু-তটে প্রতি বছর মেলা বসে।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7090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</a:t>
            </a:r>
            <a:r>
              <a:rPr lang="bn-IN" dirty="0" smtClean="0">
                <a:solidFill>
                  <a:srgbClr val="00B0F0"/>
                </a:solidFill>
              </a:rPr>
              <a:t>উচ্চারন শুদ্ধ করি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IN" dirty="0" smtClean="0"/>
              <a:t>নির্জন, ডিঙি, কচ্ছপেরা, সন্দধ্যেবেলা,ঘনচ্ছায়া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244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	</a:t>
            </a:r>
            <a:r>
              <a:rPr lang="bn-IN" sz="5400" dirty="0" smtClean="0">
                <a:solidFill>
                  <a:srgbClr val="002060"/>
                </a:solidFill>
              </a:rPr>
              <a:t>দলগত কাজ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IN" dirty="0" smtClean="0"/>
              <a:t>১।নদীর বালুচরে কি ঘটে? </a:t>
            </a:r>
          </a:p>
          <a:p>
            <a:pPr marL="0" indent="0">
              <a:buNone/>
            </a:pPr>
            <a:r>
              <a:rPr lang="bn-IN" dirty="0" smtClean="0"/>
              <a:t>২।সকাল-সন্দধ্যেবেলা ছেলেরদল কি করে?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259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	একক কাজ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IN" dirty="0" smtClean="0"/>
              <a:t>				শুন্যস্থান পুরন কর </a:t>
            </a:r>
          </a:p>
          <a:p>
            <a:pPr marL="0" indent="0">
              <a:buNone/>
            </a:pPr>
            <a:r>
              <a:rPr lang="bn-IN" dirty="0" smtClean="0"/>
              <a:t>১।নদীর তীরে গজিয়ে ওঠা—বাতাসে দুলতে থাকে। </a:t>
            </a:r>
          </a:p>
          <a:p>
            <a:pPr marL="0" indent="0">
              <a:buNone/>
            </a:pPr>
            <a:r>
              <a:rPr lang="bn-IN" dirty="0" smtClean="0"/>
              <a:t>২।এলাকাটি এত –নির্জন যে গা ছমছম করে। </a:t>
            </a:r>
          </a:p>
          <a:p>
            <a:pPr marL="0" indent="0">
              <a:buNone/>
            </a:pPr>
            <a:r>
              <a:rPr lang="bn-IN" dirty="0" smtClean="0"/>
              <a:t>৩।নদীর দু—প্রতিবছর মেলা বসে।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1016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	</a:t>
            </a:r>
            <a:r>
              <a:rPr lang="bn-IN" sz="6000" dirty="0" smtClean="0">
                <a:solidFill>
                  <a:srgbClr val="FF0000"/>
                </a:solidFill>
              </a:rPr>
              <a:t>সবাইকে ধন্যবাদ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9" y="1676658"/>
            <a:ext cx="5385515" cy="4039136"/>
          </a:xfrm>
        </p:spPr>
      </p:pic>
    </p:spTree>
    <p:extLst>
      <p:ext uri="{BB962C8B-B14F-4D97-AF65-F5344CB8AC3E}">
        <p14:creationId xmlns:p14="http://schemas.microsoft.com/office/powerpoint/2010/main" val="27950582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	</a:t>
            </a:r>
            <a:r>
              <a:rPr lang="bn-IN" sz="5400" dirty="0" smtClean="0">
                <a:solidFill>
                  <a:srgbClr val="7030A0"/>
                </a:solidFill>
              </a:rPr>
              <a:t>শিক্ষক পরিচিতি 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5181599" cy="435133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198" y="2369713"/>
            <a:ext cx="3890777" cy="3271233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Rounded Rectangle 10"/>
          <p:cNvSpPr/>
          <p:nvPr/>
        </p:nvSpPr>
        <p:spPr>
          <a:xfrm>
            <a:off x="6709893" y="1690689"/>
            <a:ext cx="4816699" cy="4632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/>
              <a:t>মোঃ আবুল কাশেম</a:t>
            </a:r>
          </a:p>
          <a:p>
            <a:pPr algn="ctr"/>
            <a:r>
              <a:rPr lang="bn-IN" sz="5400" dirty="0" smtClean="0"/>
              <a:t>সহকারী শিক্ষক </a:t>
            </a:r>
          </a:p>
          <a:p>
            <a:pPr algn="ctr"/>
            <a:r>
              <a:rPr lang="bn-IN" sz="4800" dirty="0" smtClean="0"/>
              <a:t>লাকেশ্বর দাখিল মাদ্রাসা</a:t>
            </a:r>
          </a:p>
          <a:p>
            <a:pPr algn="ctr"/>
            <a:r>
              <a:rPr lang="bn-IN" sz="4800" dirty="0" smtClean="0"/>
              <a:t>ছাতক সুনামগঞ্জ </a:t>
            </a:r>
          </a:p>
          <a:p>
            <a:pPr algn="ctr"/>
            <a:r>
              <a:rPr lang="bn-IN" sz="4400" dirty="0" smtClean="0">
                <a:solidFill>
                  <a:srgbClr val="FF0000"/>
                </a:solidFill>
              </a:rPr>
              <a:t>মোবাইল ০১৭৮৬৪৯৮৯২২</a:t>
            </a:r>
            <a:r>
              <a:rPr lang="bn-IN" sz="4800" dirty="0" smtClean="0"/>
              <a:t>  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18538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90917"/>
          </a:xfrm>
        </p:spPr>
        <p:txBody>
          <a:bodyPr>
            <a:normAutofit fontScale="90000"/>
          </a:bodyPr>
          <a:lstStyle/>
          <a:p>
            <a:r>
              <a:rPr lang="bn-IN" dirty="0" smtClean="0"/>
              <a:t>				</a:t>
            </a:r>
            <a:r>
              <a:rPr lang="bn-IN" sz="5300" dirty="0" smtClean="0">
                <a:solidFill>
                  <a:srgbClr val="00B0F0"/>
                </a:solidFill>
              </a:rPr>
              <a:t>পাঠ পরিচিতি  </a:t>
            </a:r>
            <a:r>
              <a:rPr lang="bn-IN" dirty="0" smtClean="0"/>
              <a:t/>
            </a:r>
            <a:br>
              <a:rPr lang="bn-IN" dirty="0" smtClean="0"/>
            </a:br>
            <a:r>
              <a:rPr lang="bn-IN" dirty="0" smtClean="0"/>
              <a:t>			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699" y="1284712"/>
            <a:ext cx="9903853" cy="4351338"/>
          </a:xfrm>
        </p:spPr>
        <p:txBody>
          <a:bodyPr/>
          <a:lstStyle/>
          <a:p>
            <a:pPr marL="0" indent="0">
              <a:buNone/>
            </a:pPr>
            <a:r>
              <a:rPr lang="bn-IN" dirty="0" smtClean="0"/>
              <a:t>					দুই তীর </a:t>
            </a:r>
          </a:p>
          <a:p>
            <a:pPr marL="0" indent="0">
              <a:buNone/>
            </a:pPr>
            <a:r>
              <a:rPr lang="bn-IN" dirty="0" smtClean="0"/>
              <a:t>					রবীন্দ্রনাথ ঠাকুর </a:t>
            </a:r>
          </a:p>
          <a:p>
            <a:pPr marL="0" indent="0">
              <a:buNone/>
            </a:pPr>
            <a:r>
              <a:rPr lang="bn-IN" dirty="0" smtClean="0"/>
              <a:t>					শ্রেনি ;৫ম </a:t>
            </a:r>
          </a:p>
          <a:p>
            <a:pPr marL="0" indent="0">
              <a:buNone/>
            </a:pPr>
            <a:r>
              <a:rPr lang="bn-IN" dirty="0" smtClean="0"/>
              <a:t>					বিষয় ঃ বাংলা </a:t>
            </a:r>
          </a:p>
          <a:p>
            <a:pPr marL="0" indent="0">
              <a:buNone/>
            </a:pPr>
            <a:r>
              <a:rPr lang="bn-IN" dirty="0" smtClean="0"/>
              <a:t>					তারিখ ; ২২/১১/২০১৯ </a:t>
            </a:r>
          </a:p>
          <a:p>
            <a:pPr marL="0" indent="0">
              <a:buNone/>
            </a:pPr>
            <a:r>
              <a:rPr lang="bn-IN" dirty="0" smtClean="0"/>
              <a:t>					সময় ঃ ৫০ মিনিট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90918"/>
            <a:ext cx="3733800" cy="354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245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</a:t>
            </a:r>
            <a:r>
              <a:rPr lang="bn-IN" sz="4800" dirty="0" smtClean="0">
                <a:solidFill>
                  <a:srgbClr val="C00000"/>
                </a:solidFill>
              </a:rPr>
              <a:t>কলসি কাখে গায়ের বধু 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77" y="1825625"/>
            <a:ext cx="4871587" cy="4351337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25625"/>
            <a:ext cx="5181600" cy="4351337"/>
          </a:xfrm>
        </p:spPr>
      </p:pic>
      <p:sp>
        <p:nvSpPr>
          <p:cNvPr id="11" name="Rectangle 10"/>
          <p:cNvSpPr/>
          <p:nvPr/>
        </p:nvSpPr>
        <p:spPr>
          <a:xfrm>
            <a:off x="6323527" y="2228045"/>
            <a:ext cx="2408349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rgbClr val="FF0000"/>
                </a:solidFill>
              </a:rPr>
              <a:t>নদীর দুই তীর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174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</a:t>
            </a:r>
            <a:r>
              <a:rPr lang="bn-IN" dirty="0" smtClean="0">
                <a:solidFill>
                  <a:srgbClr val="002060"/>
                </a:solidFill>
              </a:rPr>
              <a:t>কাশবন</a:t>
            </a: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13" y="1825625"/>
            <a:ext cx="5383369" cy="4338946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25625"/>
            <a:ext cx="5181600" cy="4338946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Rectangle 8"/>
          <p:cNvSpPr/>
          <p:nvPr/>
        </p:nvSpPr>
        <p:spPr>
          <a:xfrm>
            <a:off x="6502757" y="652015"/>
            <a:ext cx="4520485" cy="437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>
                <a:solidFill>
                  <a:srgbClr val="FF0000"/>
                </a:solidFill>
              </a:rPr>
              <a:t>ডিঙি নৌকা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6133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931015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124" y="2240925"/>
            <a:ext cx="2653047" cy="252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232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		</a:t>
            </a:r>
            <a:r>
              <a:rPr lang="bn-IN" sz="6000" dirty="0" smtClean="0">
                <a:solidFill>
                  <a:schemeClr val="accent2"/>
                </a:solidFill>
              </a:rPr>
              <a:t>শিখন ফল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IN" dirty="0" smtClean="0">
                <a:solidFill>
                  <a:srgbClr val="FF0000"/>
                </a:solidFill>
              </a:rPr>
              <a:t>১।নদীর দুই তীর সম্পর্কে ব্যাখ্যা করতে পারবে। </a:t>
            </a:r>
          </a:p>
          <a:p>
            <a:pPr marL="0" indent="0">
              <a:buNone/>
            </a:pPr>
            <a:r>
              <a:rPr lang="bn-IN" dirty="0" smtClean="0">
                <a:solidFill>
                  <a:srgbClr val="00B0F0"/>
                </a:solidFill>
              </a:rPr>
              <a:t>২।নদীর বালুচর কি তা বলতে পারবে। </a:t>
            </a:r>
          </a:p>
          <a:p>
            <a:pPr marL="0" indent="0">
              <a:buNone/>
            </a:pPr>
            <a:r>
              <a:rPr lang="bn-IN" dirty="0" smtClean="0">
                <a:solidFill>
                  <a:srgbClr val="7030A0"/>
                </a:solidFill>
              </a:rPr>
              <a:t>৩।ঘাটের বধুর মেলা সম্পর্কে বিশ্লেষন করতে পারবে। </a:t>
            </a:r>
          </a:p>
          <a:p>
            <a:pPr marL="0" indent="0">
              <a:buNone/>
            </a:pPr>
            <a:r>
              <a:rPr lang="bn-IN" dirty="0" smtClean="0">
                <a:solidFill>
                  <a:srgbClr val="C00000"/>
                </a:solidFill>
              </a:rPr>
              <a:t>৪।সকাল-সন্ধ্যাবেলা চিহ্নিত করতে পারবে।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9736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</a:t>
            </a:r>
            <a:r>
              <a:rPr lang="bn-IN" sz="5400" dirty="0" smtClean="0">
                <a:solidFill>
                  <a:srgbClr val="FFFF00"/>
                </a:solidFill>
              </a:rPr>
              <a:t>আদর্শ পাঠ-সরব পাঠ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IN" dirty="0" smtClean="0">
                <a:solidFill>
                  <a:srgbClr val="FF0000"/>
                </a:solidFill>
              </a:rPr>
              <a:t>একটি নদী,তারদুই তীরে দু-জন মানুষ বাস করে।একজন ভালবাসেতার নদীরবালুচর,চকাচকিরা যেখানে ঘর বাধে।এর তীরে তীরে ফুটে কাশফুল।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45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			</a:t>
            </a:r>
            <a:r>
              <a:rPr lang="bn-IN" dirty="0" smtClean="0">
                <a:solidFill>
                  <a:schemeClr val="accent2"/>
                </a:solidFill>
              </a:rPr>
              <a:t>এসো কিছু ছবি দেখি 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1825625"/>
            <a:ext cx="4020316" cy="2975769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25625"/>
            <a:ext cx="5181600" cy="2975769"/>
          </a:xfrm>
        </p:spPr>
      </p:pic>
      <p:sp>
        <p:nvSpPr>
          <p:cNvPr id="6" name="Rectangle 5"/>
          <p:cNvSpPr/>
          <p:nvPr/>
        </p:nvSpPr>
        <p:spPr>
          <a:xfrm>
            <a:off x="1403797" y="5460642"/>
            <a:ext cx="2949262" cy="553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rgbClr val="FF0000"/>
                </a:solidFill>
              </a:rPr>
              <a:t>গাছে পাখি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39437" y="5602310"/>
            <a:ext cx="2323563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rgbClr val="FF0000"/>
                </a:solidFill>
              </a:rPr>
              <a:t>তট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0173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139</Words>
  <Application>Microsoft Office PowerPoint</Application>
  <PresentationFormat>Widescreen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Vrinda</vt:lpstr>
      <vt:lpstr>Office Theme</vt:lpstr>
      <vt:lpstr>PowerPoint Presentation</vt:lpstr>
      <vt:lpstr>    শিক্ষক পরিচিতি </vt:lpstr>
      <vt:lpstr>    পাঠ পরিচিতি       </vt:lpstr>
      <vt:lpstr>   কলসি কাখে গায়ের বধু </vt:lpstr>
      <vt:lpstr>  কাশবন </vt:lpstr>
      <vt:lpstr>PowerPoint Presentation</vt:lpstr>
      <vt:lpstr>     শিখন ফল </vt:lpstr>
      <vt:lpstr>   আদর্শ পাঠ-সরব পাঠ </vt:lpstr>
      <vt:lpstr>   এসো কিছু ছবি দেখি </vt:lpstr>
      <vt:lpstr>   নিরব পাঠ-গুরুত্বপুর্ন বাক্য </vt:lpstr>
      <vt:lpstr>   উচ্চারন শুদ্ধ করি </vt:lpstr>
      <vt:lpstr>    দলগত কাজ </vt:lpstr>
      <vt:lpstr>    একক কাজ </vt:lpstr>
      <vt:lpstr>    সবাইকে ধন্যবাদ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16</cp:revision>
  <dcterms:created xsi:type="dcterms:W3CDTF">2019-11-22T23:50:54Z</dcterms:created>
  <dcterms:modified xsi:type="dcterms:W3CDTF">2019-11-23T02:05:01Z</dcterms:modified>
</cp:coreProperties>
</file>