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52" r:id="rId2"/>
    <p:sldMasterId id="2147483864" r:id="rId3"/>
    <p:sldMasterId id="2147483888" r:id="rId4"/>
    <p:sldMasterId id="2147483900" r:id="rId5"/>
    <p:sldMasterId id="2147483912" r:id="rId6"/>
    <p:sldMasterId id="2147483924" r:id="rId7"/>
  </p:sldMasterIdLst>
  <p:sldIdLst>
    <p:sldId id="290" r:id="rId8"/>
    <p:sldId id="258" r:id="rId9"/>
    <p:sldId id="291" r:id="rId10"/>
    <p:sldId id="260" r:id="rId11"/>
    <p:sldId id="262" r:id="rId12"/>
    <p:sldId id="284" r:id="rId13"/>
    <p:sldId id="282" r:id="rId14"/>
    <p:sldId id="263" r:id="rId15"/>
    <p:sldId id="264" r:id="rId16"/>
    <p:sldId id="265" r:id="rId17"/>
    <p:sldId id="271" r:id="rId18"/>
    <p:sldId id="266" r:id="rId19"/>
    <p:sldId id="272" r:id="rId20"/>
    <p:sldId id="283" r:id="rId21"/>
    <p:sldId id="268" r:id="rId22"/>
    <p:sldId id="285" r:id="rId23"/>
    <p:sldId id="273" r:id="rId24"/>
    <p:sldId id="286" r:id="rId25"/>
    <p:sldId id="287" r:id="rId26"/>
    <p:sldId id="274" r:id="rId27"/>
    <p:sldId id="275" r:id="rId28"/>
    <p:sldId id="276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3" autoAdjust="0"/>
    <p:restoredTop sz="94660"/>
  </p:normalViewPr>
  <p:slideViewPr>
    <p:cSldViewPr>
      <p:cViewPr varScale="1">
        <p:scale>
          <a:sx n="69" d="100"/>
          <a:sy n="69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72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5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1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2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5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4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33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7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61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68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46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2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{89A1B629-FE17-444D-90AC-0EC8757E9224}.jpeg"/>
          <p:cNvPicPr>
            <a:picLocks noChangeAspect="1"/>
          </p:cNvPicPr>
          <p:nvPr/>
        </p:nvPicPr>
        <p:blipFill>
          <a:blip r:embed="rId2" cstate="print"/>
          <a:srcRect t="18991"/>
          <a:stretch>
            <a:fillRect/>
          </a:stretch>
        </p:blipFill>
        <p:spPr>
          <a:xfrm>
            <a:off x="2592080" y="1524000"/>
            <a:ext cx="4189720" cy="42133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95600" y="76200"/>
            <a:ext cx="34290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48200"/>
            <a:ext cx="857250" cy="2209800"/>
          </a:xfrm>
          <a:prstGeom prst="rect">
            <a:avLst/>
          </a:prstGeom>
        </p:spPr>
      </p:pic>
      <p:pic>
        <p:nvPicPr>
          <p:cNvPr id="9" name="Picture 8" descr="flower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0950" y="5257800"/>
            <a:ext cx="857250" cy="1524000"/>
          </a:xfrm>
          <a:prstGeom prst="rect">
            <a:avLst/>
          </a:prstGeom>
        </p:spPr>
      </p:pic>
      <p:pic>
        <p:nvPicPr>
          <p:cNvPr id="10" name="Picture 9" descr="flower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50" y="4572000"/>
            <a:ext cx="857250" cy="2286000"/>
          </a:xfrm>
          <a:prstGeom prst="rect">
            <a:avLst/>
          </a:prstGeom>
        </p:spPr>
      </p:pic>
      <p:pic>
        <p:nvPicPr>
          <p:cNvPr id="11" name="Picture 10" descr="flower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150" y="5486400"/>
            <a:ext cx="857250" cy="1238250"/>
          </a:xfrm>
          <a:prstGeom prst="rect">
            <a:avLst/>
          </a:prstGeom>
        </p:spPr>
      </p:pic>
      <p:pic>
        <p:nvPicPr>
          <p:cNvPr id="24" name="Picture 23" descr="flower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8950" y="5486400"/>
            <a:ext cx="857250" cy="1371600"/>
          </a:xfrm>
          <a:prstGeom prst="rect">
            <a:avLst/>
          </a:prstGeom>
        </p:spPr>
      </p:pic>
      <p:pic>
        <p:nvPicPr>
          <p:cNvPr id="25" name="Picture 24" descr="flower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5562600"/>
            <a:ext cx="762000" cy="1238249"/>
          </a:xfrm>
          <a:prstGeom prst="rect">
            <a:avLst/>
          </a:prstGeom>
        </p:spPr>
      </p:pic>
      <p:pic>
        <p:nvPicPr>
          <p:cNvPr id="26" name="Picture 25" descr="flower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5350" y="5715000"/>
            <a:ext cx="704850" cy="1085849"/>
          </a:xfrm>
          <a:prstGeom prst="rect">
            <a:avLst/>
          </a:prstGeom>
        </p:spPr>
      </p:pic>
      <p:pic>
        <p:nvPicPr>
          <p:cNvPr id="27" name="Picture 26" descr="flower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5638800"/>
            <a:ext cx="781050" cy="1141730"/>
          </a:xfrm>
          <a:prstGeom prst="rect">
            <a:avLst/>
          </a:prstGeom>
        </p:spPr>
      </p:pic>
      <p:pic>
        <p:nvPicPr>
          <p:cNvPr id="28" name="Picture 27" descr="flower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5715000"/>
            <a:ext cx="773616" cy="108585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743200" y="57912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lower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5562600"/>
            <a:ext cx="857250" cy="1162050"/>
          </a:xfrm>
          <a:prstGeom prst="rect">
            <a:avLst/>
          </a:prstGeom>
        </p:spPr>
      </p:pic>
      <p:pic>
        <p:nvPicPr>
          <p:cNvPr id="16" name="Picture 15" descr="flower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6950" y="5410200"/>
            <a:ext cx="857250" cy="1314450"/>
          </a:xfrm>
          <a:prstGeom prst="rect">
            <a:avLst/>
          </a:prstGeom>
        </p:spPr>
      </p:pic>
      <p:pic>
        <p:nvPicPr>
          <p:cNvPr id="17" name="Picture 16" descr="flower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1150" y="5486400"/>
            <a:ext cx="857250" cy="131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us topolog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143000"/>
            <a:ext cx="7315200" cy="379365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048000" y="6019800"/>
            <a:ext cx="3200400" cy="7078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বাস 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9600" y="5457825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4" imgW="914400" imgH="714240" progId="Package">
                  <p:embed/>
                </p:oleObj>
              </mc:Choice>
              <mc:Fallback>
                <p:oleObj name="Packager Shell Object" showAsIcon="1" r:id="rId4" imgW="914400" imgH="7142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57825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magesee.jpeg"/>
          <p:cNvPicPr>
            <a:picLocks noChangeAspect="1"/>
          </p:cNvPicPr>
          <p:nvPr/>
        </p:nvPicPr>
        <p:blipFill>
          <a:blip r:embed="rId2" cstate="print"/>
          <a:srcRect l="8287" r="6752" b="16784"/>
          <a:stretch>
            <a:fillRect/>
          </a:stretch>
        </p:blipFill>
        <p:spPr>
          <a:xfrm rot="13786636">
            <a:off x="4832329" y="2723968"/>
            <a:ext cx="3416418" cy="33462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9600" y="5867400"/>
            <a:ext cx="2438400" cy="7078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গোলাকার রিং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15669"/>
            <a:ext cx="4267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কী দেখতে পাচ্ছ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ens-ring.jpg"/>
          <p:cNvPicPr>
            <a:picLocks noChangeAspect="1"/>
          </p:cNvPicPr>
          <p:nvPr/>
        </p:nvPicPr>
        <p:blipFill>
          <a:blip r:embed="rId3" cstate="print"/>
          <a:srcRect b="16070"/>
          <a:stretch>
            <a:fillRect/>
          </a:stretch>
        </p:blipFill>
        <p:spPr>
          <a:xfrm rot="11634974">
            <a:off x="460263" y="1513674"/>
            <a:ext cx="3784600" cy="31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76600" y="6019800"/>
            <a:ext cx="266700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রিং 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7200" y="56388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6388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ring-topology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914400"/>
            <a:ext cx="4634459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895600"/>
            <a:ext cx="2895600" cy="2895600"/>
          </a:xfrm>
          <a:prstGeom prst="rect">
            <a:avLst/>
          </a:prstGeom>
        </p:spPr>
      </p:pic>
      <p:pic>
        <p:nvPicPr>
          <p:cNvPr id="37" name="Picture 36" descr="simages.jpeg"/>
          <p:cNvPicPr>
            <a:picLocks noChangeAspect="1"/>
          </p:cNvPicPr>
          <p:nvPr/>
        </p:nvPicPr>
        <p:blipFill>
          <a:blip r:embed="rId3" cstate="print"/>
          <a:srcRect r="13003"/>
          <a:stretch>
            <a:fillRect/>
          </a:stretch>
        </p:blipFill>
        <p:spPr>
          <a:xfrm>
            <a:off x="762000" y="1868224"/>
            <a:ext cx="3124200" cy="2703776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048000" y="5997714"/>
            <a:ext cx="3200400" cy="7078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তারা বা স্টার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68069"/>
            <a:ext cx="4267200" cy="64633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কী দেখতে পাচ্ছ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dsdff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685800"/>
            <a:ext cx="5585313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6019800"/>
            <a:ext cx="2590800" cy="70788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স্টার 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773788"/>
              </p:ext>
            </p:extLst>
          </p:nvPr>
        </p:nvGraphicFramePr>
        <p:xfrm>
          <a:off x="609600" y="40386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Packager Shell Object" showAsIcon="1" r:id="rId4" imgW="914400" imgH="714240" progId="Package">
                  <p:embed/>
                </p:oleObj>
              </mc:Choice>
              <mc:Fallback>
                <p:oleObj name="Packager Shell Object" showAsIcon="1" r:id="rId4" imgW="914400" imgH="7142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386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gle-tree.jpg"/>
          <p:cNvPicPr>
            <a:picLocks noChangeAspect="1"/>
          </p:cNvPicPr>
          <p:nvPr/>
        </p:nvPicPr>
        <p:blipFill>
          <a:blip r:embed="rId2" cstate="print"/>
          <a:srcRect l="4598" r="16288"/>
          <a:stretch>
            <a:fillRect/>
          </a:stretch>
        </p:blipFill>
        <p:spPr>
          <a:xfrm>
            <a:off x="1905000" y="1295400"/>
            <a:ext cx="51816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68069"/>
            <a:ext cx="4267200" cy="64633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কী দেখতে পাচ্ছ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6019800"/>
            <a:ext cx="1905000" cy="7078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গাছ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gle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66800" y="1143000"/>
            <a:ext cx="700919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581400" y="6019800"/>
            <a:ext cx="2133600" cy="70788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ট্রি 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ree_topolog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85800"/>
            <a:ext cx="6580682" cy="3657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352800" y="1371600"/>
            <a:ext cx="533400" cy="228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24400" y="1447800"/>
            <a:ext cx="533400" cy="152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019300" y="3467100"/>
            <a:ext cx="381000" cy="152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714500" y="3390900"/>
            <a:ext cx="304800" cy="228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2896394" y="2210595"/>
            <a:ext cx="304800" cy="3032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286000" y="2286000"/>
            <a:ext cx="304800" cy="3048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980906" y="2399506"/>
            <a:ext cx="3810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477000" y="2057400"/>
            <a:ext cx="304800" cy="228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5334000" y="2286000"/>
            <a:ext cx="381000" cy="3048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shimagesw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667000"/>
            <a:ext cx="3505200" cy="2619477"/>
          </a:xfrm>
          <a:prstGeom prst="rect">
            <a:avLst/>
          </a:prstGeom>
        </p:spPr>
      </p:pic>
      <p:pic>
        <p:nvPicPr>
          <p:cNvPr id="3" name="Picture 2" descr="meshmages3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357433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268069"/>
            <a:ext cx="4267200" cy="64633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কী দেখতে পাচ্ছ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997714"/>
            <a:ext cx="4191000" cy="7078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মেস / বিশৃংখল ডিজাইন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6096000"/>
            <a:ext cx="2438400" cy="70788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মেস 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fig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685800"/>
            <a:ext cx="5676747" cy="4038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918327" y="158960"/>
            <a:ext cx="5486400" cy="1219200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39734" y="304800"/>
            <a:ext cx="5704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0" y="1600200"/>
            <a:ext cx="9137073" cy="49526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মোঃজাহিদুল ইসলাম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সিনিয়র শিক্ষক আইসিটি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পুর্ব কেওয়াবুনিয়া আকবারিয়া দাখিল মাদরাসা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মাস্টার ট্রেইনার অব আইসিটি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UITRCE,BANBEIS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আমতলি,বরগুনা।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মোবাইল নং-০১৭১৮১৬৫৯২০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ইমেইল নং-zahidulislam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7994@gmail.com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8" y="2362199"/>
            <a:ext cx="1103576" cy="13818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8588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স্টার টপোলজির সুবিধাগুলি লিখ ।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1752600" cy="6463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দল - ১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181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রিং টপোলজির বৈশিষ্ট্য গুলো লিখ ।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267200"/>
            <a:ext cx="1752600" cy="6463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দল - ২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19400" y="304800"/>
            <a:ext cx="3048000" cy="914400"/>
            <a:chOff x="2514600" y="76200"/>
            <a:chExt cx="3048000" cy="914400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2667000" y="76200"/>
              <a:ext cx="2819400" cy="914400"/>
            </a:xfrm>
            <a:prstGeom prst="round2Diag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600" y="152400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chemeClr val="tx2">
                      <a:lumMod val="50000"/>
                    </a:schemeClr>
                  </a:solidFill>
                  <a:latin typeface="NikoshLightBAN" pitchFamily="2" charset="0"/>
                  <a:cs typeface="NikoshLightBAN" pitchFamily="2" charset="0"/>
                </a:rPr>
                <a:t>দলগত  কাজ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230469"/>
            <a:ext cx="7162800" cy="646331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নিচের টপোলজিটির ২ টি বৈশিষ্ট্য উল্লেখ কর ।</a:t>
            </a:r>
            <a:endParaRPr lang="en-US" sz="2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82914"/>
            <a:ext cx="7086600" cy="70788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নেটওর্য়াক টপোলজি বলতে কি বুঝ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102114"/>
            <a:ext cx="7162800" cy="707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নেটওর্য়াক টপোলজি কয়টি ও কি কি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es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5105400"/>
            <a:ext cx="2362200" cy="1600200"/>
          </a:xfrm>
          <a:prstGeom prst="rect">
            <a:avLst/>
          </a:prstGeom>
        </p:spPr>
      </p:pic>
      <p:sp>
        <p:nvSpPr>
          <p:cNvPr id="13" name="Down Ribbon 12"/>
          <p:cNvSpPr/>
          <p:nvPr/>
        </p:nvSpPr>
        <p:spPr>
          <a:xfrm>
            <a:off x="1981200" y="228600"/>
            <a:ext cx="4724400" cy="838200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5200" y="304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2514600" y="457200"/>
            <a:ext cx="3962400" cy="12954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3125212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কম্পিউটার ল্যাব - এ </a:t>
            </a:r>
            <a:r>
              <a:rPr lang="en-US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 টি কম্পিউটার আছে । এখানে কোন্  টপোলজির ব্যাবহার সুবিধাজনক ব্যাখ্যা কর ।       </a:t>
            </a:r>
          </a:p>
          <a:p>
            <a:r>
              <a:rPr lang="bn-BD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85800"/>
            <a:ext cx="2488276" cy="830997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qsq.jpeg"/>
          <p:cNvPicPr>
            <a:picLocks noChangeAspect="1"/>
          </p:cNvPicPr>
          <p:nvPr/>
        </p:nvPicPr>
        <p:blipFill>
          <a:blip r:embed="rId2" cstate="print"/>
          <a:srcRect b="6415"/>
          <a:stretch>
            <a:fillRect/>
          </a:stretch>
        </p:blipFill>
        <p:spPr>
          <a:xfrm>
            <a:off x="2302536" y="1581329"/>
            <a:ext cx="4022064" cy="2819400"/>
          </a:xfrm>
          <a:prstGeom prst="rect">
            <a:avLst/>
          </a:prstGeom>
        </p:spPr>
      </p:pic>
      <p:pic>
        <p:nvPicPr>
          <p:cNvPr id="7" name="Picture 6" descr="beautiful_flower-normal5.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119995">
            <a:off x="7584916" y="5350206"/>
            <a:ext cx="1432833" cy="1146266"/>
          </a:xfrm>
          <a:prstGeom prst="rect">
            <a:avLst/>
          </a:prstGeom>
        </p:spPr>
      </p:pic>
      <p:sp>
        <p:nvSpPr>
          <p:cNvPr id="10" name="Snip Diagonal Corner Rectangle 9"/>
          <p:cNvSpPr/>
          <p:nvPr/>
        </p:nvSpPr>
        <p:spPr>
          <a:xfrm>
            <a:off x="2514600" y="381000"/>
            <a:ext cx="3810000" cy="114300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4200" y="381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59" y="4605482"/>
            <a:ext cx="1808018" cy="210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219200"/>
            <a:ext cx="5791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 -  কম্পিউটার শিক্ষা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9236" y="2587079"/>
            <a:ext cx="3962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 -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5382" y="4437688"/>
            <a:ext cx="3962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 – ৩৫ মিনিট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50px-Computer-aj_aj_ashton_01.svg.png"/>
          <p:cNvPicPr>
            <a:picLocks noChangeAspect="1"/>
          </p:cNvPicPr>
          <p:nvPr/>
        </p:nvPicPr>
        <p:blipFill>
          <a:blip r:embed="rId2" cstate="print"/>
          <a:srcRect t="15385" b="15385"/>
          <a:stretch>
            <a:fillRect/>
          </a:stretch>
        </p:blipFill>
        <p:spPr>
          <a:xfrm>
            <a:off x="228600" y="1600200"/>
            <a:ext cx="1320800" cy="9144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49236" y="3581400"/>
            <a:ext cx="3962400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 নবম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0746" y="5410200"/>
            <a:ext cx="38862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তারিখঃ২১-১১-২০১৯ইং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55112E-17 L -0.00555 0.6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438400"/>
            <a:ext cx="86106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নেটওর্য়াক টপোলজি কি তা বলতে 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864114"/>
            <a:ext cx="861060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টপোলজির বৈশিষ্ট্য বলতে/লিখতে  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257800"/>
            <a:ext cx="86106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টপোলজির ব্যবহার উল্লেখ করতে 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057400" y="734291"/>
            <a:ext cx="4800600" cy="914400"/>
          </a:xfrm>
          <a:prstGeom prst="round2Diag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80677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শিক্ষার্থীরা----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68069"/>
            <a:ext cx="4038600" cy="64633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কী দেখতে পাচ্ছ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ilver-kiddush-cup-11013m.jpg"/>
          <p:cNvPicPr>
            <a:picLocks noChangeAspect="1"/>
          </p:cNvPicPr>
          <p:nvPr/>
        </p:nvPicPr>
        <p:blipFill>
          <a:blip r:embed="rId2" cstate="print"/>
          <a:srcRect l="21333" r="20000"/>
          <a:stretch>
            <a:fillRect/>
          </a:stretch>
        </p:blipFill>
        <p:spPr>
          <a:xfrm>
            <a:off x="76200" y="1447800"/>
            <a:ext cx="2209800" cy="3766705"/>
          </a:xfrm>
          <a:prstGeom prst="rect">
            <a:avLst/>
          </a:prstGeom>
        </p:spPr>
      </p:pic>
      <p:pic>
        <p:nvPicPr>
          <p:cNvPr id="14" name="Picture 13" descr="silver-kiddush-cup-11013m.jpg"/>
          <p:cNvPicPr>
            <a:picLocks noChangeAspect="1"/>
          </p:cNvPicPr>
          <p:nvPr/>
        </p:nvPicPr>
        <p:blipFill>
          <a:blip r:embed="rId2" cstate="print"/>
          <a:srcRect l="21333" r="20000"/>
          <a:stretch>
            <a:fillRect/>
          </a:stretch>
        </p:blipFill>
        <p:spPr>
          <a:xfrm>
            <a:off x="2286000" y="1414895"/>
            <a:ext cx="2209800" cy="3766705"/>
          </a:xfrm>
          <a:prstGeom prst="rect">
            <a:avLst/>
          </a:prstGeom>
        </p:spPr>
      </p:pic>
      <p:pic>
        <p:nvPicPr>
          <p:cNvPr id="15" name="Picture 14" descr="silver-kiddush-cup-11013m.jpg"/>
          <p:cNvPicPr>
            <a:picLocks noChangeAspect="1"/>
          </p:cNvPicPr>
          <p:nvPr/>
        </p:nvPicPr>
        <p:blipFill>
          <a:blip r:embed="rId2" cstate="print"/>
          <a:srcRect l="21333" r="20000"/>
          <a:stretch>
            <a:fillRect/>
          </a:stretch>
        </p:blipFill>
        <p:spPr>
          <a:xfrm>
            <a:off x="4648200" y="1414895"/>
            <a:ext cx="2209800" cy="3766705"/>
          </a:xfrm>
          <a:prstGeom prst="rect">
            <a:avLst/>
          </a:prstGeom>
        </p:spPr>
      </p:pic>
      <p:pic>
        <p:nvPicPr>
          <p:cNvPr id="16" name="Picture 15" descr="silver-kiddush-cup-11013m.jpg"/>
          <p:cNvPicPr>
            <a:picLocks noChangeAspect="1"/>
          </p:cNvPicPr>
          <p:nvPr/>
        </p:nvPicPr>
        <p:blipFill>
          <a:blip r:embed="rId2" cstate="print"/>
          <a:srcRect l="21333" r="20000"/>
          <a:stretch>
            <a:fillRect/>
          </a:stretch>
        </p:blipFill>
        <p:spPr>
          <a:xfrm>
            <a:off x="6858000" y="1447800"/>
            <a:ext cx="2209800" cy="37667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76400" y="5983069"/>
            <a:ext cx="5334000" cy="64633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চারটি গ্লাস পাশাপাশি সাজানো আছে।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547013"/>
            <a:ext cx="6858000" cy="12003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rPr>
              <a:t>কয়েকটি  গ্লাস উপরে নিচে সাজানো আছে।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3" name="Picture 2" descr="silver-kiddush-cup-11013m.jpg"/>
          <p:cNvPicPr>
            <a:picLocks noChangeAspect="1"/>
          </p:cNvPicPr>
          <p:nvPr/>
        </p:nvPicPr>
        <p:blipFill>
          <a:blip r:embed="rId2" cstate="print"/>
          <a:srcRect l="21333" r="20000"/>
          <a:stretch>
            <a:fillRect/>
          </a:stretch>
        </p:blipFill>
        <p:spPr>
          <a:xfrm>
            <a:off x="2362200" y="3886200"/>
            <a:ext cx="990600" cy="1688522"/>
          </a:xfrm>
          <a:prstGeom prst="rect">
            <a:avLst/>
          </a:prstGeom>
        </p:spPr>
      </p:pic>
      <p:pic>
        <p:nvPicPr>
          <p:cNvPr id="4" name="Picture 3" descr="silver-kiddush-cup-11013m.jpg"/>
          <p:cNvPicPr>
            <a:picLocks noChangeAspect="1"/>
          </p:cNvPicPr>
          <p:nvPr/>
        </p:nvPicPr>
        <p:blipFill>
          <a:blip r:embed="rId2" cstate="print"/>
          <a:srcRect l="21333" r="20000"/>
          <a:stretch>
            <a:fillRect/>
          </a:stretch>
        </p:blipFill>
        <p:spPr>
          <a:xfrm>
            <a:off x="2362200" y="228600"/>
            <a:ext cx="990600" cy="1688522"/>
          </a:xfrm>
          <a:prstGeom prst="rect">
            <a:avLst/>
          </a:prstGeom>
        </p:spPr>
      </p:pic>
      <p:pic>
        <p:nvPicPr>
          <p:cNvPr id="5" name="Picture 4" descr="silver-kiddush-cup-11013m.jpg"/>
          <p:cNvPicPr>
            <a:picLocks noChangeAspect="1"/>
          </p:cNvPicPr>
          <p:nvPr/>
        </p:nvPicPr>
        <p:blipFill>
          <a:blip r:embed="rId2" cstate="print"/>
          <a:srcRect l="21333" r="20000"/>
          <a:stretch>
            <a:fillRect/>
          </a:stretch>
        </p:blipFill>
        <p:spPr>
          <a:xfrm>
            <a:off x="2362200" y="2057400"/>
            <a:ext cx="990600" cy="1688522"/>
          </a:xfrm>
          <a:prstGeom prst="rect">
            <a:avLst/>
          </a:prstGeom>
        </p:spPr>
      </p:pic>
      <p:pic>
        <p:nvPicPr>
          <p:cNvPr id="6" name="Picture 5" descr="silver-kiddush-cup-11013m.jpg"/>
          <p:cNvPicPr>
            <a:picLocks noChangeAspect="1"/>
          </p:cNvPicPr>
          <p:nvPr/>
        </p:nvPicPr>
        <p:blipFill>
          <a:blip r:embed="rId2" cstate="print"/>
          <a:srcRect l="21333" r="20000"/>
          <a:stretch>
            <a:fillRect/>
          </a:stretch>
        </p:blipFill>
        <p:spPr>
          <a:xfrm>
            <a:off x="5638800" y="3886200"/>
            <a:ext cx="990600" cy="1688522"/>
          </a:xfrm>
          <a:prstGeom prst="rect">
            <a:avLst/>
          </a:prstGeom>
        </p:spPr>
      </p:pic>
      <p:pic>
        <p:nvPicPr>
          <p:cNvPr id="7" name="Picture 6" descr="silver-kiddush-cup-11013m.jpg"/>
          <p:cNvPicPr>
            <a:picLocks noChangeAspect="1"/>
          </p:cNvPicPr>
          <p:nvPr/>
        </p:nvPicPr>
        <p:blipFill>
          <a:blip r:embed="rId2" cstate="print"/>
          <a:srcRect l="21333" r="20000"/>
          <a:stretch>
            <a:fillRect/>
          </a:stretch>
        </p:blipFill>
        <p:spPr>
          <a:xfrm>
            <a:off x="5638800" y="228600"/>
            <a:ext cx="990600" cy="1688522"/>
          </a:xfrm>
          <a:prstGeom prst="rect">
            <a:avLst/>
          </a:prstGeom>
        </p:spPr>
      </p:pic>
      <p:pic>
        <p:nvPicPr>
          <p:cNvPr id="8" name="Picture 7" descr="silver-kiddush-cup-11013m.jpg"/>
          <p:cNvPicPr>
            <a:picLocks noChangeAspect="1"/>
          </p:cNvPicPr>
          <p:nvPr/>
        </p:nvPicPr>
        <p:blipFill>
          <a:blip r:embed="rId2" cstate="print"/>
          <a:srcRect l="21333" r="20000"/>
          <a:stretch>
            <a:fillRect/>
          </a:stretch>
        </p:blipFill>
        <p:spPr>
          <a:xfrm>
            <a:off x="5638800" y="2057400"/>
            <a:ext cx="990600" cy="1688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05000" y="228600"/>
            <a:ext cx="5430520" cy="5519305"/>
            <a:chOff x="1905000" y="228600"/>
            <a:chExt cx="5430520" cy="5519305"/>
          </a:xfrm>
        </p:grpSpPr>
        <p:pic>
          <p:nvPicPr>
            <p:cNvPr id="2" name="Picture 1" descr="silver-kiddush-cup-11013m.jpg"/>
            <p:cNvPicPr>
              <a:picLocks noChangeAspect="1"/>
            </p:cNvPicPr>
            <p:nvPr/>
          </p:nvPicPr>
          <p:blipFill>
            <a:blip r:embed="rId2" cstate="print"/>
            <a:srcRect l="21333" r="20000"/>
            <a:stretch>
              <a:fillRect/>
            </a:stretch>
          </p:blipFill>
          <p:spPr>
            <a:xfrm>
              <a:off x="1981200" y="685800"/>
              <a:ext cx="1315720" cy="2242705"/>
            </a:xfrm>
            <a:prstGeom prst="rect">
              <a:avLst/>
            </a:prstGeom>
          </p:spPr>
        </p:pic>
        <p:pic>
          <p:nvPicPr>
            <p:cNvPr id="6" name="Picture 5" descr="silver-kiddush-cup-11013m.jpg"/>
            <p:cNvPicPr>
              <a:picLocks noChangeAspect="1"/>
            </p:cNvPicPr>
            <p:nvPr/>
          </p:nvPicPr>
          <p:blipFill>
            <a:blip r:embed="rId2" cstate="print"/>
            <a:srcRect l="21333" r="20000"/>
            <a:stretch>
              <a:fillRect/>
            </a:stretch>
          </p:blipFill>
          <p:spPr>
            <a:xfrm>
              <a:off x="3256280" y="2100695"/>
              <a:ext cx="1315720" cy="2242705"/>
            </a:xfrm>
            <a:prstGeom prst="rect">
              <a:avLst/>
            </a:prstGeom>
          </p:spPr>
        </p:pic>
        <p:pic>
          <p:nvPicPr>
            <p:cNvPr id="7" name="Picture 6" descr="silver-kiddush-cup-11013m.jpg"/>
            <p:cNvPicPr>
              <a:picLocks noChangeAspect="1"/>
            </p:cNvPicPr>
            <p:nvPr/>
          </p:nvPicPr>
          <p:blipFill>
            <a:blip r:embed="rId2" cstate="print"/>
            <a:srcRect l="21333" r="20000"/>
            <a:stretch>
              <a:fillRect/>
            </a:stretch>
          </p:blipFill>
          <p:spPr>
            <a:xfrm>
              <a:off x="1905000" y="3505200"/>
              <a:ext cx="1315720" cy="2242705"/>
            </a:xfrm>
            <a:prstGeom prst="rect">
              <a:avLst/>
            </a:prstGeom>
          </p:spPr>
        </p:pic>
        <p:pic>
          <p:nvPicPr>
            <p:cNvPr id="8" name="Picture 7" descr="silver-kiddush-cup-11013m.jpg"/>
            <p:cNvPicPr>
              <a:picLocks noChangeAspect="1"/>
            </p:cNvPicPr>
            <p:nvPr/>
          </p:nvPicPr>
          <p:blipFill>
            <a:blip r:embed="rId2" cstate="print"/>
            <a:srcRect l="21333" r="20000"/>
            <a:stretch>
              <a:fillRect/>
            </a:stretch>
          </p:blipFill>
          <p:spPr>
            <a:xfrm>
              <a:off x="4648200" y="3352800"/>
              <a:ext cx="1315720" cy="2242705"/>
            </a:xfrm>
            <a:prstGeom prst="rect">
              <a:avLst/>
            </a:prstGeom>
          </p:spPr>
        </p:pic>
        <p:pic>
          <p:nvPicPr>
            <p:cNvPr id="9" name="Picture 8" descr="silver-kiddush-cup-11013m.jpg"/>
            <p:cNvPicPr>
              <a:picLocks noChangeAspect="1"/>
            </p:cNvPicPr>
            <p:nvPr/>
          </p:nvPicPr>
          <p:blipFill>
            <a:blip r:embed="rId2" cstate="print"/>
            <a:srcRect l="21333" r="20000"/>
            <a:stretch>
              <a:fillRect/>
            </a:stretch>
          </p:blipFill>
          <p:spPr>
            <a:xfrm>
              <a:off x="4419600" y="228600"/>
              <a:ext cx="1315720" cy="2242705"/>
            </a:xfrm>
            <a:prstGeom prst="rect">
              <a:avLst/>
            </a:prstGeom>
          </p:spPr>
        </p:pic>
        <p:pic>
          <p:nvPicPr>
            <p:cNvPr id="10" name="Picture 9" descr="silver-kiddush-cup-11013m.jpg"/>
            <p:cNvPicPr>
              <a:picLocks noChangeAspect="1"/>
            </p:cNvPicPr>
            <p:nvPr/>
          </p:nvPicPr>
          <p:blipFill>
            <a:blip r:embed="rId2" cstate="print"/>
            <a:srcRect l="21333" r="20000"/>
            <a:stretch>
              <a:fillRect/>
            </a:stretch>
          </p:blipFill>
          <p:spPr>
            <a:xfrm>
              <a:off x="6019800" y="1371600"/>
              <a:ext cx="1315720" cy="224270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85800" y="5595505"/>
            <a:ext cx="7924800" cy="12003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itchFamily="2" charset="0"/>
                <a:cs typeface="NikoshLightBAN" pitchFamily="2" charset="0"/>
              </a:rPr>
              <a:t>কয়েকটি গ্লাস এলোমেলো ভাবে সাজানো আছে।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90600"/>
            <a:ext cx="3733800" cy="8309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2362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নেটওর্য়াক টপোলজি</a:t>
            </a:r>
            <a:endParaRPr lang="en-US" sz="44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23622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লোকাল এরিয়া</a:t>
            </a:r>
            <a:endParaRPr lang="en-US" sz="44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1625 0.1439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7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10416 0.1439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81000" y="2514600"/>
            <a:ext cx="14478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" y="3580606"/>
            <a:ext cx="3048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752600" y="1828800"/>
            <a:ext cx="838200" cy="685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14600" y="1828800"/>
            <a:ext cx="838200" cy="685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14600" y="2514600"/>
            <a:ext cx="32766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628900" y="4226718"/>
            <a:ext cx="129698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314700" y="4228306"/>
            <a:ext cx="12954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5219700" y="1866900"/>
            <a:ext cx="1219200" cy="76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5753100" y="1866900"/>
            <a:ext cx="1219200" cy="76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962400" y="3580606"/>
            <a:ext cx="2590800" cy="79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24600" y="2514600"/>
            <a:ext cx="24384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391400" y="3580606"/>
            <a:ext cx="1143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stock-illustration-3978853-blue-cartoon-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667000"/>
            <a:ext cx="1193800" cy="895350"/>
          </a:xfrm>
          <a:prstGeom prst="rect">
            <a:avLst/>
          </a:prstGeom>
        </p:spPr>
      </p:pic>
      <p:pic>
        <p:nvPicPr>
          <p:cNvPr id="85" name="Picture 84" descr="imagesfgfjgjk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590800"/>
            <a:ext cx="1087636" cy="685800"/>
          </a:xfrm>
          <a:prstGeom prst="rect">
            <a:avLst/>
          </a:prstGeom>
        </p:spPr>
      </p:pic>
      <p:pic>
        <p:nvPicPr>
          <p:cNvPr id="86" name="Picture 85" descr="ertl_shaguar_cartoon_c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34949">
            <a:off x="6972458" y="3651831"/>
            <a:ext cx="746760" cy="533400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 rot="10800000">
            <a:off x="7391400" y="3580606"/>
            <a:ext cx="762000" cy="685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6477000" y="3581400"/>
            <a:ext cx="762000" cy="685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819400" y="6019800"/>
            <a:ext cx="3200400" cy="7078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রাস্তা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191869"/>
            <a:ext cx="4267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কী দেখতে পাচ্ছ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21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220</Words>
  <Application>Microsoft Office PowerPoint</Application>
  <PresentationFormat>On-screen Show (4:3)</PresentationFormat>
  <Paragraphs>55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Office Theme</vt:lpstr>
      <vt:lpstr>1_Office Theme</vt:lpstr>
      <vt:lpstr>NewsPrint</vt:lpstr>
      <vt:lpstr>Trek</vt:lpstr>
      <vt:lpstr>Aspect</vt:lpstr>
      <vt:lpstr>Slipstream</vt:lpstr>
      <vt:lpstr>Apothecary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e2i Presents</cp:lastModifiedBy>
  <cp:revision>325</cp:revision>
  <dcterms:created xsi:type="dcterms:W3CDTF">2006-08-16T00:00:00Z</dcterms:created>
  <dcterms:modified xsi:type="dcterms:W3CDTF">2019-11-21T13:38:04Z</dcterms:modified>
</cp:coreProperties>
</file>