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3"/>
  </p:notesMasterIdLst>
  <p:sldIdLst>
    <p:sldId id="280" r:id="rId2"/>
    <p:sldId id="257" r:id="rId3"/>
    <p:sldId id="274" r:id="rId4"/>
    <p:sldId id="256" r:id="rId5"/>
    <p:sldId id="268" r:id="rId6"/>
    <p:sldId id="261" r:id="rId7"/>
    <p:sldId id="267" r:id="rId8"/>
    <p:sldId id="269" r:id="rId9"/>
    <p:sldId id="277" r:id="rId10"/>
    <p:sldId id="258" r:id="rId11"/>
    <p:sldId id="259" r:id="rId12"/>
    <p:sldId id="262" r:id="rId13"/>
    <p:sldId id="263" r:id="rId14"/>
    <p:sldId id="264" r:id="rId15"/>
    <p:sldId id="278" r:id="rId16"/>
    <p:sldId id="265" r:id="rId17"/>
    <p:sldId id="273" r:id="rId18"/>
    <p:sldId id="260" r:id="rId19"/>
    <p:sldId id="281" r:id="rId20"/>
    <p:sldId id="276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F3D47-6CF0-4FA2-BBA6-7EEA8F136D17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ED48C-DC72-43ED-B0EC-6063FC265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5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D48C-DC72-43ED-B0EC-6063FC2656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02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9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4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98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3017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8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37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8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0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5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7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5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609600"/>
            <a:ext cx="8305800" cy="525780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 </a:t>
            </a:r>
            <a:r>
              <a:rPr lang="bn-BD" sz="4400" dirty="0" smtClean="0">
                <a:solidFill>
                  <a:srgbClr val="FF0000"/>
                </a:solidFill>
              </a:rPr>
              <a:t>বিসমিল্লাহির রাহমানির রাহিম। 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6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n 2"/>
          <p:cNvSpPr/>
          <p:nvPr/>
        </p:nvSpPr>
        <p:spPr>
          <a:xfrm>
            <a:off x="228600" y="-152400"/>
            <a:ext cx="8610600" cy="6172200"/>
          </a:xfrm>
          <a:prstGeom prst="can">
            <a:avLst>
              <a:gd name="adj" fmla="val 915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/>
              <a:t>       </a:t>
            </a:r>
            <a:r>
              <a:rPr lang="bn-BD" sz="8800" dirty="0" smtClean="0"/>
              <a:t>পাঠশিরোনাম- </a:t>
            </a:r>
          </a:p>
          <a:p>
            <a:r>
              <a:rPr lang="bn-BD" sz="4800" dirty="0" smtClean="0"/>
              <a:t>      </a:t>
            </a:r>
            <a:r>
              <a:rPr lang="bn-BD" sz="5400" dirty="0" smtClean="0"/>
              <a:t>আখিরাত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119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0"/>
            <a:ext cx="8610600" cy="617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শিখনফল 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</a:t>
            </a:r>
            <a:endParaRPr lang="bn-BD" sz="4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 পাঠ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শেষে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শিক্ষা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র্থীরা </a:t>
            </a:r>
          </a:p>
          <a:p>
            <a:pPr algn="ctr"/>
            <a:r>
              <a:rPr lang="bn-IN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আখেরাত অর্থ বলতে পারবে 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     ২।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আখেরাত কাকে বলে তা বলতে পারবে 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   ৩।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আখেরাতের স্তর সম্পর্কে বলতে পারবে 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৪।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আখেরাতের গূরুত্ব বলতে পারবে।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0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28600" y="-15025"/>
            <a:ext cx="8686800" cy="609600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আলোচনা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আখেরাত অর্থ কী?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আখেরাত কাকে বলে।</a:t>
            </a:r>
          </a:p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2286000" y="2559075"/>
            <a:ext cx="597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" name="Right Arrow 3"/>
          <p:cNvSpPr/>
          <p:nvPr/>
        </p:nvSpPr>
        <p:spPr>
          <a:xfrm>
            <a:off x="2286000" y="3124200"/>
            <a:ext cx="597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31402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5"/>
          <p:cNvSpPr/>
          <p:nvPr/>
        </p:nvSpPr>
        <p:spPr>
          <a:xfrm>
            <a:off x="1143000" y="762000"/>
            <a:ext cx="4572000" cy="167640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</a:t>
            </a:r>
            <a:r>
              <a:rPr lang="bn-BD" sz="5400" dirty="0" smtClean="0"/>
              <a:t>একক কাজ </a:t>
            </a:r>
            <a:endParaRPr lang="en-US" sz="5400" dirty="0"/>
          </a:p>
        </p:txBody>
      </p:sp>
      <p:sp>
        <p:nvSpPr>
          <p:cNvPr id="7" name="Rounded Rectangle 6"/>
          <p:cNvSpPr/>
          <p:nvPr/>
        </p:nvSpPr>
        <p:spPr>
          <a:xfrm>
            <a:off x="838200" y="2209800"/>
            <a:ext cx="7543800" cy="2590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r>
              <a:rPr lang="bn-BD" sz="5400" dirty="0"/>
              <a:t>আখেরাত অর্থ কী লিখ? 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5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-152400" y="-76200"/>
            <a:ext cx="8686800" cy="6248400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bn-BD" sz="8800" dirty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  আখেরাতের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স্তর 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আখেরাতের গুরুত্ব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dirty="0" smtClean="0"/>
              <a:t>   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1756756" y="3200400"/>
            <a:ext cx="597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" name="Right Arrow 3"/>
          <p:cNvSpPr/>
          <p:nvPr/>
        </p:nvSpPr>
        <p:spPr>
          <a:xfrm>
            <a:off x="1756756" y="3810000"/>
            <a:ext cx="597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84358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534400" cy="678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 smtClean="0"/>
              <a:t>আখেরাতের স্তর</a:t>
            </a:r>
            <a:r>
              <a:rPr lang="bn-IN" sz="4400" dirty="0" smtClean="0"/>
              <a:t> </a:t>
            </a:r>
            <a:r>
              <a:rPr lang="bn-BD" sz="4400" dirty="0" smtClean="0"/>
              <a:t>৭</a:t>
            </a:r>
            <a:r>
              <a:rPr lang="bn-IN" sz="4400" dirty="0" smtClean="0"/>
              <a:t> </a:t>
            </a:r>
            <a:r>
              <a:rPr lang="bn-BD" sz="4400" dirty="0" smtClean="0"/>
              <a:t>টি । যথা - </a:t>
            </a:r>
          </a:p>
          <a:p>
            <a:r>
              <a:rPr lang="bn-BD" sz="3600" dirty="0" smtClean="0"/>
              <a:t>১। কবর </a:t>
            </a:r>
          </a:p>
          <a:p>
            <a:r>
              <a:rPr lang="bn-BD" sz="3600" dirty="0" smtClean="0"/>
              <a:t>২। কিয়ামত </a:t>
            </a:r>
          </a:p>
          <a:p>
            <a:r>
              <a:rPr lang="bn-BD" sz="3600" dirty="0" smtClean="0"/>
              <a:t>৩। হাশর </a:t>
            </a:r>
          </a:p>
          <a:p>
            <a:r>
              <a:rPr lang="bn-BD" sz="3600" dirty="0" smtClean="0"/>
              <a:t>৪। মিযান </a:t>
            </a:r>
          </a:p>
          <a:p>
            <a:r>
              <a:rPr lang="bn-BD" sz="3600" dirty="0" smtClean="0"/>
              <a:t>৫। পুলসিরাত </a:t>
            </a:r>
          </a:p>
          <a:p>
            <a:r>
              <a:rPr lang="bn-BD" sz="3600" dirty="0" smtClean="0"/>
              <a:t>৬। জান্নাত  ও </a:t>
            </a:r>
          </a:p>
          <a:p>
            <a:r>
              <a:rPr lang="bn-BD" sz="3600" dirty="0" smtClean="0"/>
              <a:t>৭। জাহান্নাম ।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520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ingle Corner Rectangle 3"/>
          <p:cNvSpPr/>
          <p:nvPr/>
        </p:nvSpPr>
        <p:spPr>
          <a:xfrm>
            <a:off x="381000" y="3124200"/>
            <a:ext cx="8305800" cy="213360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আখেরাতের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স্তর  কয়টি  ও কি কি ?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Decision 4"/>
          <p:cNvSpPr/>
          <p:nvPr/>
        </p:nvSpPr>
        <p:spPr>
          <a:xfrm>
            <a:off x="609600" y="838200"/>
            <a:ext cx="7315200" cy="2133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5240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28600"/>
            <a:ext cx="89154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39486"/>
            <a:ext cx="3886200" cy="53993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4572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2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6106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3900" dirty="0" smtClean="0"/>
              <a:t> </a:t>
            </a:r>
            <a:endParaRPr lang="en-US" sz="239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8" y="0"/>
            <a:ext cx="9041327" cy="6705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7474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bn-BD" sz="5400" dirty="0" smtClean="0"/>
              <a:t>দলগত কাজ – </a:t>
            </a:r>
          </a:p>
          <a:p>
            <a:r>
              <a:rPr lang="bn-BD" sz="5400" dirty="0" smtClean="0"/>
              <a:t> </a:t>
            </a:r>
            <a:r>
              <a:rPr lang="bn-BD" sz="3200" dirty="0" smtClean="0">
                <a:solidFill>
                  <a:srgbClr val="002060"/>
                </a:solidFill>
              </a:rPr>
              <a:t>কবরে কতজন ফেরেস্তা আসবেন ও</a:t>
            </a:r>
            <a:r>
              <a:rPr lang="bn-IN" sz="3200" dirty="0" smtClean="0">
                <a:solidFill>
                  <a:srgbClr val="002060"/>
                </a:solidFill>
              </a:rPr>
              <a:t> </a:t>
            </a:r>
            <a:r>
              <a:rPr lang="bn-BD" sz="3200" dirty="0" smtClean="0">
                <a:solidFill>
                  <a:srgbClr val="002060"/>
                </a:solidFill>
              </a:rPr>
              <a:t>কয়টি 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bn-BD" sz="3200" dirty="0" smtClean="0">
                <a:solidFill>
                  <a:srgbClr val="002060"/>
                </a:solidFill>
              </a:rPr>
              <a:t>  প্রশ্ন করবেন? 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14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-3220"/>
            <a:ext cx="8686800" cy="1524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/>
              <a:t>আসসালামু আলাইকুম 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0780"/>
            <a:ext cx="8001000" cy="449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09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0"/>
            <a:ext cx="8153400" cy="655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dirty="0" smtClean="0"/>
              <a:t> </a:t>
            </a:r>
            <a:r>
              <a:rPr lang="bn-BD" sz="7200" dirty="0" smtClean="0"/>
              <a:t>বাড়ির কাজ – </a:t>
            </a:r>
          </a:p>
          <a:p>
            <a:endParaRPr lang="bn-BD" sz="2800" dirty="0" smtClean="0"/>
          </a:p>
          <a:p>
            <a:r>
              <a:rPr lang="bn-BD" sz="2800" dirty="0" smtClean="0"/>
              <a:t>       আখেরাতের বিশ্বাস ইমানের অন্যতমদাবী </a:t>
            </a:r>
          </a:p>
          <a:p>
            <a:r>
              <a:rPr lang="bn-BD" sz="2800" dirty="0" smtClean="0"/>
              <a:t>        ব্যাখ্যা কর । </a:t>
            </a:r>
            <a:endParaRPr lang="en-US" sz="2800" dirty="0"/>
          </a:p>
        </p:txBody>
      </p:sp>
      <p:sp>
        <p:nvSpPr>
          <p:cNvPr id="3" name="4-Point Star 2"/>
          <p:cNvSpPr/>
          <p:nvPr/>
        </p:nvSpPr>
        <p:spPr>
          <a:xfrm>
            <a:off x="1371600" y="3657600"/>
            <a:ext cx="457200" cy="228600"/>
          </a:xfrm>
          <a:prstGeom prst="star4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0"/>
            <a:ext cx="8610599" cy="624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শোবাঈ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84" y="0"/>
            <a:ext cx="8207829" cy="5257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8800" y="5334000"/>
            <a:ext cx="55626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   সবাই কে</a:t>
            </a:r>
            <a:r>
              <a:rPr lang="bn-IN" sz="4000" dirty="0" smtClean="0"/>
              <a:t> </a:t>
            </a:r>
            <a:r>
              <a:rPr lang="bn-BD" sz="4000" dirty="0" smtClean="0"/>
              <a:t>ধন্যবাদ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0020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-3717"/>
            <a:ext cx="9144000" cy="1752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/>
              <a:t> 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সবাই কে স্বাগতম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2133600"/>
            <a:ext cx="89154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100943"/>
            <a:ext cx="908231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58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endParaRPr lang="en-US" sz="8000" dirty="0">
              <a:solidFill>
                <a:schemeClr val="accent1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মোহাম্মাদ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আবু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সাইদ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দেবোত্তর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আটঘরিয়া,পাবনা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মোবাইলঃ০১৭১৭২৮৯৫৫০</a:t>
            </a:r>
          </a:p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masayeedtonmoy@gmail.com  </a:t>
            </a:r>
            <a:r>
              <a:rPr lang="bn-BD" sz="16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bn-BD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7723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1" y="7165"/>
            <a:ext cx="9116518" cy="68380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</a:t>
            </a:r>
            <a:r>
              <a:rPr lang="bn-IN" dirty="0"/>
              <a:t>শিক্ষক </a:t>
            </a:r>
            <a:endParaRPr lang="en-US" dirty="0"/>
          </a:p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241" y="1347240"/>
            <a:ext cx="5358359" cy="5358359"/>
          </a:xfrm>
          <a:prstGeom prst="verticalScroll">
            <a:avLst/>
          </a:prstGeom>
          <a:ln w="7620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352800" y="261704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chemeClr val="bg2"/>
                </a:solidFill>
              </a:rPr>
              <a:t>শিক্ষক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23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578200" y="1079679"/>
            <a:ext cx="8553994" cy="5715000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800" dirty="0" smtClean="0">
                <a:latin typeface="NikoshLightBAN" pitchFamily="2" charset="0"/>
                <a:cs typeface="NikoshLightBAN" pitchFamily="2" charset="0"/>
              </a:rPr>
              <a:t>       </a:t>
            </a:r>
            <a:endParaRPr lang="bn-IN" sz="4800" dirty="0" smtClean="0">
              <a:latin typeface="NikoshLightBAN" pitchFamily="2" charset="0"/>
              <a:cs typeface="NikoshLightBAN" pitchFamily="2" charset="0"/>
            </a:endParaRPr>
          </a:p>
          <a:p>
            <a:endParaRPr lang="bn-IN" sz="4800" dirty="0">
              <a:latin typeface="NikoshLightBAN" pitchFamily="2" charset="0"/>
              <a:cs typeface="NikoshLightBAN" pitchFamily="2" charset="0"/>
            </a:endParaRPr>
          </a:p>
          <a:p>
            <a:endParaRPr lang="bn-IN" sz="4800" dirty="0" smtClean="0">
              <a:latin typeface="NikoshLightBAN" pitchFamily="2" charset="0"/>
              <a:cs typeface="NikoshLightBAN" pitchFamily="2" charset="0"/>
            </a:endParaRPr>
          </a:p>
          <a:p>
            <a:r>
              <a:rPr lang="bn-IN" sz="4800" dirty="0">
                <a:latin typeface="NikoshLightBAN" pitchFamily="2" charset="0"/>
                <a:cs typeface="NikoshLightBAN" pitchFamily="2" charset="0"/>
              </a:rPr>
              <a:t> </a:t>
            </a:r>
            <a:r>
              <a:rPr lang="bn-IN" sz="4800" dirty="0" smtClean="0">
                <a:latin typeface="NikoshLightBAN" pitchFamily="2" charset="0"/>
                <a:cs typeface="NikoshLightBAN" pitchFamily="2" charset="0"/>
              </a:rPr>
              <a:t>    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ঃ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আকাইদ ও ফিকাহ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ঃ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8ম</a:t>
            </a:r>
            <a:endParaRPr lang="bn-IN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  অধ্যায়ঃ ৬ষ্ঠ </a:t>
            </a:r>
          </a:p>
          <a:p>
            <a:r>
              <a:rPr lang="bn-IN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   পাঠঃ ১ম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85083" y="2209800"/>
            <a:ext cx="31550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4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পাঠ পরিচিতঃ</a:t>
            </a:r>
            <a:endParaRPr lang="en-US"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54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286658"/>
            <a:ext cx="8686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78" y="286658"/>
            <a:ext cx="8590643" cy="518885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1400" y="5598887"/>
            <a:ext cx="3048000" cy="8019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কবর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25293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200" y="0"/>
            <a:ext cx="8712200" cy="6676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830580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1028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5076" y="-119743"/>
            <a:ext cx="8763000" cy="67854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962" y="838200"/>
            <a:ext cx="4234590" cy="4143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4" y="838199"/>
            <a:ext cx="41148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34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562</TotalTime>
  <Words>205</Words>
  <Application>Microsoft Office PowerPoint</Application>
  <PresentationFormat>On-screen Show (4:3)</PresentationFormat>
  <Paragraphs>71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NikoshBAN</vt:lpstr>
      <vt:lpstr>NikoshLightBAN</vt:lpstr>
      <vt:lpstr>Trebuchet MS</vt:lpstr>
      <vt:lpstr>Vrinda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Minarul Is</cp:lastModifiedBy>
  <cp:revision>76</cp:revision>
  <dcterms:created xsi:type="dcterms:W3CDTF">2006-08-16T00:00:00Z</dcterms:created>
  <dcterms:modified xsi:type="dcterms:W3CDTF">2019-11-23T05:01:30Z</dcterms:modified>
</cp:coreProperties>
</file>