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4"/>
  </p:notesMasterIdLst>
  <p:sldIdLst>
    <p:sldId id="256" r:id="rId2"/>
    <p:sldId id="340" r:id="rId3"/>
    <p:sldId id="283" r:id="rId4"/>
    <p:sldId id="332" r:id="rId5"/>
    <p:sldId id="333" r:id="rId6"/>
    <p:sldId id="325" r:id="rId7"/>
    <p:sldId id="341" r:id="rId8"/>
    <p:sldId id="345" r:id="rId9"/>
    <p:sldId id="346" r:id="rId10"/>
    <p:sldId id="337" r:id="rId11"/>
    <p:sldId id="331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4" autoAdjust="0"/>
    <p:restoredTop sz="92171" autoAdjust="0"/>
  </p:normalViewPr>
  <p:slideViewPr>
    <p:cSldViewPr>
      <p:cViewPr varScale="1">
        <p:scale>
          <a:sx n="68" d="100"/>
          <a:sy n="68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0D00-483B-4C99-868A-B20484F6C5F9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D52E-4BCB-486C-A7F4-99C68691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52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8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5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5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39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8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9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2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3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9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0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0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5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3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8FEB24-E448-4726-91B3-274E84A405C1}"/>
              </a:ext>
            </a:extLst>
          </p:cNvPr>
          <p:cNvSpPr/>
          <p:nvPr/>
        </p:nvSpPr>
        <p:spPr>
          <a:xfrm>
            <a:off x="865549" y="457204"/>
            <a:ext cx="68306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</a:rPr>
              <a:t>welcome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45D6F2-1E28-43BE-B5F8-6D317E4E55FC}"/>
              </a:ext>
            </a:extLst>
          </p:cNvPr>
          <p:cNvSpPr txBox="1"/>
          <p:nvPr/>
        </p:nvSpPr>
        <p:spPr>
          <a:xfrm>
            <a:off x="1676400" y="2943763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How are you?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0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3152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Now I repeat the lesson. If you get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any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mistake, you will say stop. Then I will stop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 that you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will say the correct word.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674400"/>
            <a:ext cx="82105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summer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day. Maria gets up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late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feels happy. She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knows that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it’s a nice day because she puts her hand on a glass of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water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 warm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opens 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door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and the singing of the birds fills 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house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can smell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trees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outside her home. They smell sweet and fresh. After Maria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gets dressed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and has her breakfast, she puts her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pens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in her bag. She is ready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for school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88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29771" y="572872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roup work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685800"/>
            <a:ext cx="7063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Fill in the Gap with the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given word from the box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920425"/>
            <a:ext cx="70294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_______  spring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day.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34825"/>
            <a:ext cx="61077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Maria_______ her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 bag.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6800" y="4977825"/>
            <a:ext cx="31774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very_______.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905000"/>
            <a:ext cx="5495415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Spring, hot, puts, feels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4399" y="2895600"/>
            <a:ext cx="702948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spring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spring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day.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914400" y="3810000"/>
            <a:ext cx="61077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puts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her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 bag.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066800" y="4953000"/>
            <a:ext cx="31774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73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34" grpId="0" animBg="1"/>
      <p:bldP spid="35" grpId="0" animBg="1"/>
      <p:bldP spid="12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2849F8D-E5FE-4029-900F-BC103C255F02}"/>
              </a:ext>
            </a:extLst>
          </p:cNvPr>
          <p:cNvSpPr/>
          <p:nvPr/>
        </p:nvSpPr>
        <p:spPr>
          <a:xfrm>
            <a:off x="533400" y="533400"/>
            <a:ext cx="3200400" cy="1161365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valution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8F9A22-4AEE-4FCB-B26E-746859238416}"/>
              </a:ext>
            </a:extLst>
          </p:cNvPr>
          <p:cNvSpPr txBox="1"/>
          <p:nvPr/>
        </p:nvSpPr>
        <p:spPr>
          <a:xfrm>
            <a:off x="266526" y="1447800"/>
            <a:ext cx="6286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What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is the session?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38F9A22-4AEE-4FCB-B26E-746859238416}"/>
              </a:ext>
            </a:extLst>
          </p:cNvPr>
          <p:cNvSpPr txBox="1"/>
          <p:nvPr/>
        </p:nvSpPr>
        <p:spPr>
          <a:xfrm>
            <a:off x="514350" y="3205371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Where from Maria gets smell?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8F9A22-4AEE-4FCB-B26E-746859238416}"/>
              </a:ext>
            </a:extLst>
          </p:cNvPr>
          <p:cNvSpPr txBox="1"/>
          <p:nvPr/>
        </p:nvSpPr>
        <p:spPr>
          <a:xfrm>
            <a:off x="552276" y="4191000"/>
            <a:ext cx="8572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Where does Maria puts her book?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8F9A22-4AEE-4FCB-B26E-746859238416}"/>
              </a:ext>
            </a:extLst>
          </p:cNvPr>
          <p:cNvSpPr txBox="1"/>
          <p:nvPr/>
        </p:nvSpPr>
        <p:spPr>
          <a:xfrm>
            <a:off x="552450" y="2211050"/>
            <a:ext cx="805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Where does Maria gets up?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891"/>
            <a:ext cx="8362950" cy="59589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21098" y="562131"/>
            <a:ext cx="7143264" cy="82997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n-US" sz="7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you, Students</a:t>
            </a:r>
            <a:endParaRPr lang="en-US" sz="6600" b="1" kern="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527" y="5423208"/>
            <a:ext cx="6848566" cy="82997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21096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13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2495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93037" y="479322"/>
            <a:ext cx="4450788" cy="5921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5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5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5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08702"/>
            <a:ext cx="4191000" cy="3296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1387" y="609600"/>
            <a:ext cx="396441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eacher’s Identity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838200" y="3708985"/>
            <a:ext cx="3866932" cy="24632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Mojlish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pur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Govt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Pry. School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Nikli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Kishore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gonj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870154" y="2655986"/>
            <a:ext cx="3462755" cy="80264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cs typeface="NikoshBAN" pitchFamily="2" charset="0"/>
              </a:rPr>
              <a:t>Md.Rasel</a:t>
            </a:r>
            <a:endParaRPr lang="en-US" sz="3200" dirty="0"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3" y="457199"/>
            <a:ext cx="3966787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42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17BDFC11-0D48-4DD3-949B-EAF26B1D1723}"/>
              </a:ext>
            </a:extLst>
          </p:cNvPr>
          <p:cNvSpPr txBox="1">
            <a:spLocks/>
          </p:cNvSpPr>
          <p:nvPr/>
        </p:nvSpPr>
        <p:spPr>
          <a:xfrm>
            <a:off x="4727033" y="2667004"/>
            <a:ext cx="4188369" cy="2489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Class : Five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Subject : English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Unit :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20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1-2 A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2849F8D-E5FE-4029-900F-BC103C255F02}"/>
              </a:ext>
            </a:extLst>
          </p:cNvPr>
          <p:cNvSpPr/>
          <p:nvPr/>
        </p:nvSpPr>
        <p:spPr>
          <a:xfrm>
            <a:off x="533401" y="6490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esson Identity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95A7A19-A30D-4AEF-9D57-A802FE5E009A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1DD7985-05A5-46C1-8EF3-902C3D8D7CC5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3C0A5E-3751-4793-9A2C-70089E05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141581" cy="3733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203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8229" y="2896612"/>
            <a:ext cx="84609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NikoshBAN" pitchFamily="2" charset="0"/>
              </a:rPr>
              <a:t>1.5.1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read words, phrases and sentences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the text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with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proper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pronunciation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stress and intonation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cs typeface="NikoshBAN" pitchFamily="2" charset="0"/>
              </a:rPr>
              <a:t>3.3.1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understand questions about  objects around them.</a:t>
            </a:r>
          </a:p>
          <a:p>
            <a:r>
              <a:rPr lang="en-US" sz="2400" b="1" dirty="0">
                <a:cs typeface="NikoshBAN" pitchFamily="2" charset="0"/>
              </a:rPr>
              <a:t>3.4.1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understand statements made by the teacher and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Students.</a:t>
            </a:r>
          </a:p>
          <a:p>
            <a:r>
              <a:rPr lang="en-US" sz="2400" b="1" dirty="0"/>
              <a:t>5.1.1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read silently with understanding paragraph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/>
              <a:t>3.1.2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write, words, phrases and sentences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using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non-cursive small letters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07998" y="5728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earning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199D39-EA6A-4DAC-BD00-8E2EA4ECA2A2}"/>
              </a:ext>
            </a:extLst>
          </p:cNvPr>
          <p:cNvSpPr txBox="1"/>
          <p:nvPr/>
        </p:nvSpPr>
        <p:spPr>
          <a:xfrm>
            <a:off x="2067277" y="2020669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600075" y="2362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Now I’m going to show you a picture.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Students, please watch this picture attentively .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84200" y="6490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reating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Emotion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9" name="Picture 38" descr="Teachers Guide English For Toda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2598" r="33747" b="44055"/>
          <a:stretch/>
        </p:blipFill>
        <p:spPr>
          <a:xfrm>
            <a:off x="381000" y="457200"/>
            <a:ext cx="8384504" cy="5943600"/>
          </a:xfrm>
          <a:prstGeom prst="rect">
            <a:avLst/>
          </a:prstGeom>
        </p:spPr>
      </p:pic>
      <p:pic>
        <p:nvPicPr>
          <p:cNvPr id="40" name="Picture 39" descr="Teachers Guide English For Toda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2598" r="33747" b="44055"/>
          <a:stretch/>
        </p:blipFill>
        <p:spPr>
          <a:xfrm>
            <a:off x="417874" y="432516"/>
            <a:ext cx="8406579" cy="46201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395749" y="5052677"/>
            <a:ext cx="839429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What do you see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this picture?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381000" y="5064571"/>
            <a:ext cx="839429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is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the girl doing in the picture?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685800" y="685800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eclear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62075" y="2514600"/>
            <a:ext cx="6400800" cy="2362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Life is beautiful.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5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41" grpId="0" animBg="1"/>
      <p:bldP spid="4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CAFAAC-464E-45F8-99F7-F89C4100B7F1}"/>
              </a:ext>
            </a:extLst>
          </p:cNvPr>
          <p:cNvSpPr txBox="1"/>
          <p:nvPr/>
        </p:nvSpPr>
        <p:spPr>
          <a:xfrm>
            <a:off x="838200" y="2524542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Spring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Smell,</a:t>
            </a:r>
          </a:p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Dressed, Warm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533400"/>
            <a:ext cx="8153400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know the meaning 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words?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633"/>
              </p:ext>
            </p:extLst>
          </p:nvPr>
        </p:nvGraphicFramePr>
        <p:xfrm>
          <a:off x="762000" y="2286000"/>
          <a:ext cx="7543800" cy="342869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21572"/>
                <a:gridCol w="4422228"/>
              </a:tblGrid>
              <a:tr h="143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Word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Meaning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2834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Spring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Name of the season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Smell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Flavor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Dressed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Wearing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Warm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Hot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85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1100" y="2057400"/>
            <a:ext cx="6858000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Please open  page </a:t>
            </a:r>
            <a:r>
              <a:rPr lang="en-US" sz="8000" kern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no </a:t>
            </a:r>
            <a:r>
              <a:rPr lang="en-US" sz="8000" kern="0" smtClean="0">
                <a:solidFill>
                  <a:sysClr val="windowText" lastClr="000000"/>
                </a:solidFill>
                <a:latin typeface="Microsoft YaHei" pitchFamily="34" charset="-122"/>
                <a:ea typeface="Microsoft YaHei" pitchFamily="34" charset="-122"/>
                <a:cs typeface="NikoshBAN" pitchFamily="2" charset="0"/>
              </a:rPr>
              <a:t>79 </a:t>
            </a:r>
            <a:r>
              <a:rPr lang="en-US" sz="8000" kern="0" dirty="0" smtClean="0">
                <a:solidFill>
                  <a:sysClr val="windowText" lastClr="000000"/>
                </a:solidFill>
                <a:latin typeface="Microsoft YaHei" pitchFamily="34" charset="-122"/>
                <a:ea typeface="Microsoft YaHei" pitchFamily="34" charset="-122"/>
                <a:cs typeface="NikoshBAN" pitchFamily="2" charset="0"/>
              </a:rPr>
              <a:t>of textbook.</a:t>
            </a:r>
            <a:endParaRPr lang="en-US" sz="8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4" y="457200"/>
            <a:ext cx="4229100" cy="58428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609600" y="692814"/>
            <a:ext cx="3505199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="1" kern="0" spc="-1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onnection</a:t>
            </a:r>
            <a:r>
              <a:rPr lang="en-US" sz="32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with Textbook</a:t>
            </a:r>
            <a:endParaRPr lang="en-US" sz="32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853440" y="1948071"/>
            <a:ext cx="7543800" cy="3276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Find out 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words.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CAFAAC-464E-45F8-99F7-F89C4100B7F1}"/>
              </a:ext>
            </a:extLst>
          </p:cNvPr>
          <p:cNvSpPr txBox="1"/>
          <p:nvPr/>
        </p:nvSpPr>
        <p:spPr>
          <a:xfrm>
            <a:off x="1066800" y="2524542"/>
            <a:ext cx="6705600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Spring,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Smell,</a:t>
            </a:r>
          </a:p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Dressed, Warm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609600" y="692814"/>
            <a:ext cx="3505199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b="1" kern="0" spc="-1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eacher’s reading</a:t>
            </a:r>
            <a:endParaRPr lang="en-US" sz="32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2895600"/>
            <a:ext cx="7422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Dear students, listen 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attentively.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50" y="609600"/>
            <a:ext cx="8362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spring day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Maria gets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up early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She feels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happy. She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knows that it’s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 nice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day because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she puts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her hand on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the glass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of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 It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 very warm.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She opens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the window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and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the singing of the birds fills the room. She can smell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flowers outside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her home. They smell sweet and fresh. After Maria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gets dressed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and has her breakfast, she puts her books in her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bag. She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 ready for school.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2129" y="2514600"/>
            <a:ext cx="7553671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Important information about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The lesson are…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572868"/>
            <a:ext cx="356219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It’s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spring day.</a:t>
            </a:r>
            <a:endParaRPr lang="en-US" sz="3600" dirty="0"/>
          </a:p>
        </p:txBody>
      </p:sp>
      <p:sp>
        <p:nvSpPr>
          <p:cNvPr id="37" name="Rectangle 36"/>
          <p:cNvSpPr/>
          <p:nvPr/>
        </p:nvSpPr>
        <p:spPr>
          <a:xfrm>
            <a:off x="457201" y="1258669"/>
            <a:ext cx="489749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Maria gets up early. 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457200" y="2057400"/>
            <a:ext cx="375776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It is very warm.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472440" y="2895600"/>
            <a:ext cx="607089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opens the window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494095" y="3657600"/>
            <a:ext cx="646491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gets  smell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sweet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and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fresh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of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flowers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sp>
        <p:nvSpPr>
          <p:cNvPr id="41" name="Rectangle 40"/>
          <p:cNvSpPr/>
          <p:nvPr/>
        </p:nvSpPr>
        <p:spPr>
          <a:xfrm>
            <a:off x="495300" y="5029200"/>
            <a:ext cx="81153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gets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dressed, has breakfast then she puts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bag.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30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19A9A63-1BFD-4415-8CCF-D27CDF8E27AB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7944F00-4BD4-47FA-89E3-98A3F6E0EE67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1066800" y="1981200"/>
            <a:ext cx="7391400" cy="3429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Everyone practice reading in pair.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33400" y="612344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air work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627" r="21667" b="2856"/>
          <a:stretch/>
        </p:blipFill>
        <p:spPr>
          <a:xfrm>
            <a:off x="533400" y="1066800"/>
            <a:ext cx="7982339" cy="44958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641350" y="649072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ilent reading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130" y="2215277"/>
            <a:ext cx="80874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Students , please  read 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text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silently </a:t>
            </a:r>
          </a:p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and try to understand.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" name="Picture 26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627" r="21667" b="2856"/>
          <a:stretch/>
        </p:blipFill>
        <p:spPr>
          <a:xfrm>
            <a:off x="685800" y="1219200"/>
            <a:ext cx="79823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4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2472</TotalTime>
  <Words>576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Calibri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286</cp:revision>
  <dcterms:created xsi:type="dcterms:W3CDTF">2006-08-16T00:00:00Z</dcterms:created>
  <dcterms:modified xsi:type="dcterms:W3CDTF">2019-11-23T05:24:32Z</dcterms:modified>
</cp:coreProperties>
</file>