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EE6D-52FE-44A3-9EC6-E4CA16DF8AB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D475-8F95-4A7D-ADF9-27364491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2.jf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4.jf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fif"/><Relationship Id="rId5" Type="http://schemas.openxmlformats.org/officeDocument/2006/relationships/image" Target="../media/image18.jpe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m350950@gmail.com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86" y="107942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431074"/>
            <a:ext cx="10607040" cy="602197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299941" y="414675"/>
            <a:ext cx="10156186" cy="2869755"/>
            <a:chOff x="1436047" y="1281954"/>
            <a:chExt cx="10156186" cy="2869755"/>
          </a:xfrm>
        </p:grpSpPr>
        <p:sp>
          <p:nvSpPr>
            <p:cNvPr id="8" name="Wave 7"/>
            <p:cNvSpPr/>
            <p:nvPr/>
          </p:nvSpPr>
          <p:spPr>
            <a:xfrm>
              <a:off x="1436047" y="2647207"/>
              <a:ext cx="9361669" cy="1504502"/>
            </a:xfrm>
            <a:prstGeom prst="wave">
              <a:avLst>
                <a:gd name="adj1" fmla="val 20000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মাল্টিমিডিয়া ক্লাসে সবাইকে </a:t>
              </a:r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1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20623" y="4487530"/>
            <a:ext cx="977222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২.অগ্নুৎপাতের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প্লেটসমুহের উপর ভূকম্পন সৃষ্টি হয় 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59" y="627797"/>
            <a:ext cx="6457950" cy="361665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1846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479" y="-195945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7809" r="11313" b="6038"/>
          <a:stretch/>
        </p:blipFill>
        <p:spPr>
          <a:xfrm>
            <a:off x="3818708" y="464991"/>
            <a:ext cx="4214950" cy="2160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0288" y="3116750"/>
            <a:ext cx="6748427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অপ্রধান কারণগুলো হলো - 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0289" y="2757450"/>
            <a:ext cx="6748426" cy="31700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শিলাচ্যুতি বা শিলাতে ভাঁজের সৃষ্টি</a:t>
            </a:r>
          </a:p>
          <a:p>
            <a:pPr marL="742950" indent="-742950" algn="just"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তাপবিকিরণ </a:t>
            </a:r>
          </a:p>
          <a:p>
            <a:pPr marL="742950" indent="-742950" algn="just"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বাস্প</a:t>
            </a:r>
          </a:p>
          <a:p>
            <a:pPr marL="742950" indent="-742950" algn="just"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 চাপের বৃদ্ধি বা হ্রাস </a:t>
            </a:r>
          </a:p>
          <a:p>
            <a:pPr marL="742950" indent="-742950" algn="just"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হিমবাহের প্রভাব 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38" y="-148134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2633" b="7543"/>
          <a:stretch/>
        </p:blipFill>
        <p:spPr>
          <a:xfrm>
            <a:off x="3045598" y="1618997"/>
            <a:ext cx="5922275" cy="309112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94292" y="4999287"/>
            <a:ext cx="8024884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প্রধান কারণগলো ব্যাখ্যা কর। 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9853" y="464834"/>
            <a:ext cx="2593764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0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11" y="748810"/>
            <a:ext cx="6038850" cy="4019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4513" y="4917004"/>
            <a:ext cx="10104446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ভূপৃষ্ঠের অনেক ধরনের পরিবর্তন ঘটে এবং বহু ধংশলীলা সাধিত হয়। ঘরবাড়ি ধনসম্পদ ও যাতায়াত ব্যবস্থা বিনষ্ট হয়।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38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67" y="577115"/>
            <a:ext cx="5868537" cy="37628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54216" y="4599271"/>
            <a:ext cx="910504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ভূত্বকের মধ্যে অসংখ্য ভাঁজ, ফাটল বা ধসের সৃষ্টি হয়। নদীর গতি পথ পাল্টে যায়।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45" y="805218"/>
            <a:ext cx="6509982" cy="3592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2667" y="4544686"/>
            <a:ext cx="935070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হঠাৎ করে উপকূল সংলগ্ন এলাকায় জলচ্ছাসে প্লাবিত হয়। ফলে সুনামির সৃষ্টি হয়।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8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4" y="1342760"/>
            <a:ext cx="5952244" cy="3188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2383" y="573319"/>
            <a:ext cx="2608706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3303" y="4767060"/>
            <a:ext cx="5826865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বিশ্লেষন করে খাতায় লিখ।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4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23312" y="2238658"/>
            <a:ext cx="6566848" cy="3629879"/>
            <a:chOff x="3810000" y="2143125"/>
            <a:chExt cx="4572000" cy="2571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143125"/>
              <a:ext cx="4572000" cy="2571750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7601802" y="2279175"/>
              <a:ext cx="780197" cy="53226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93002" y="962591"/>
            <a:ext cx="4942473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83" y="2250219"/>
            <a:ext cx="6503905" cy="362651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11" y="2250218"/>
            <a:ext cx="6566847" cy="362651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64549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111815" y="461441"/>
            <a:ext cx="178984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1559" y="1692322"/>
            <a:ext cx="9130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ভূমিকম্প পরিমাপ করা হয় কোন যন্ত্রের মাধ্যমে?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আসামে কত সালে ভূমিকম্প হয়েছিল?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সুনামি  কেন হয় 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বিহারে ভূমিকম্প হয়েছিল কিসের প্রভাবে 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3289111" y="1493507"/>
            <a:ext cx="5431810" cy="3639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721135" y="452106"/>
            <a:ext cx="2567762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4382" y="5255312"/>
            <a:ext cx="8941267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 খাতায় লিখে আনবে।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1561" y="60082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43" y="338861"/>
            <a:ext cx="474077" cy="5975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4" y="549386"/>
            <a:ext cx="1880338" cy="2103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14870" y="2653239"/>
            <a:ext cx="60896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1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sm</a:t>
            </a:r>
            <a:r>
              <a:rPr lang="en-US" sz="1800" dirty="0">
                <a:cs typeface="NikoshBAN" panose="02000000000000000000" pitchFamily="2" charset="0"/>
                <a:hlinkClick r:id="rId6"/>
              </a:rPr>
              <a:t>350950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397617" y="3884345"/>
            <a:ext cx="5087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(Earthquake)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6"/>
          <a:stretch/>
        </p:blipFill>
        <p:spPr>
          <a:xfrm>
            <a:off x="7631592" y="549386"/>
            <a:ext cx="2619375" cy="3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439666"/>
            <a:ext cx="10863618" cy="570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4203" y="736979"/>
            <a:ext cx="371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0" y="1565497"/>
            <a:ext cx="7850778" cy="4325853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44090" y="431419"/>
            <a:ext cx="6204857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দেখি। </a:t>
            </a:r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3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4" y="1501253"/>
            <a:ext cx="7874758" cy="398583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006610" y="453333"/>
            <a:ext cx="286649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4165" y="5647034"/>
            <a:ext cx="2175596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3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006609" y="513608"/>
            <a:ext cx="221086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65269" y="2468735"/>
            <a:ext cx="6740434" cy="856471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কী তা বলতে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11679" y="3516770"/>
            <a:ext cx="8634549" cy="849854"/>
          </a:xfrm>
          <a:custGeom>
            <a:avLst/>
            <a:gdLst>
              <a:gd name="connsiteX0" fmla="*/ 0 w 10277920"/>
              <a:gd name="connsiteY0" fmla="*/ 0 h 1215936"/>
              <a:gd name="connsiteX1" fmla="*/ 10277920 w 10277920"/>
              <a:gd name="connsiteY1" fmla="*/ 0 h 1215936"/>
              <a:gd name="connsiteX2" fmla="*/ 10277920 w 10277920"/>
              <a:gd name="connsiteY2" fmla="*/ 1215936 h 1215936"/>
              <a:gd name="connsiteX3" fmla="*/ 0 w 10277920"/>
              <a:gd name="connsiteY3" fmla="*/ 1215936 h 1215936"/>
              <a:gd name="connsiteX4" fmla="*/ 0 w 10277920"/>
              <a:gd name="connsiteY4" fmla="*/ 0 h 12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920" h="1215936">
                <a:moveTo>
                  <a:pt x="0" y="0"/>
                </a:moveTo>
                <a:lnTo>
                  <a:pt x="10277920" y="0"/>
                </a:lnTo>
                <a:lnTo>
                  <a:pt x="10277920" y="1215936"/>
                </a:lnTo>
                <a:lnTo>
                  <a:pt x="0" y="1215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ভূমিকম্পের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কারণ ব্যাখ্যা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3350" y="1573958"/>
            <a:ext cx="4548911" cy="6810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540710" y="4781629"/>
            <a:ext cx="9576486" cy="770346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 বিশ্লেষন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49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Erthquak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2857" b="13238"/>
          <a:stretch/>
        </p:blipFill>
        <p:spPr>
          <a:xfrm>
            <a:off x="2168435" y="1463040"/>
            <a:ext cx="7412248" cy="35530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44928" y="448293"/>
            <a:ext cx="4934225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1337" y="5515430"/>
            <a:ext cx="7981405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উপরে ক্লিক করে ভিডিও চালু করি ।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5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99426" y="4342930"/>
            <a:ext cx="9214617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কঠিন ভূত্বকের কোনো কোনো অংশ প্রাকৃতিক কোনো কারণে কখনো কখনো অল্প সময়ের জন্য হঠাৎ কেঁপে ওঠে। ভূত্বকের এরুপ আকস্মিক কম্পনকে ভূমিকম্প বলে।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8" y="641445"/>
            <a:ext cx="6467475" cy="340811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51568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408994" y="5088132"/>
            <a:ext cx="519548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কাকে বলে ?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638" b="4051"/>
          <a:stretch/>
        </p:blipFill>
        <p:spPr>
          <a:xfrm>
            <a:off x="3661952" y="1549629"/>
            <a:ext cx="4689566" cy="312202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78620" y="510392"/>
            <a:ext cx="245623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241" y="0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27" y="827992"/>
            <a:ext cx="5604533" cy="38514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8277" y="412494"/>
            <a:ext cx="5195483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770" y="4397705"/>
            <a:ext cx="5756495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2667" y="4230782"/>
            <a:ext cx="9588137" cy="1446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পৃথিবীর উপরিভাগ কতগুলো ফলক/প্লেট দ্বারা গঠিত। এই প্লেটসমুহের সঞ্চালন প্রধানত ভূমিকম্প ঘটিয়ে থাকে।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296</Words>
  <Application>Microsoft Office PowerPoint</Application>
  <PresentationFormat>Widescreen</PresentationFormat>
  <Paragraphs>50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152</cp:revision>
  <dcterms:created xsi:type="dcterms:W3CDTF">2019-09-30T08:36:51Z</dcterms:created>
  <dcterms:modified xsi:type="dcterms:W3CDTF">2019-11-23T15:26:01Z</dcterms:modified>
</cp:coreProperties>
</file>