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84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2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49456-7700-4E39-AB51-8ABCC01A94E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226F-B4EA-4F52-80D8-FF6210A38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226F-B4EA-4F52-80D8-FF6210A38D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8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C226F-B4EA-4F52-80D8-FF6210A38D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1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94A5-16C6-4121-9C96-FC7ACF16E1C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D0506-4FCC-4771-9E75-7F1CA8AD5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6079" y="567189"/>
            <a:ext cx="3533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22" y="1956191"/>
            <a:ext cx="6780063" cy="427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136479" y="12283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3" y="1159646"/>
            <a:ext cx="6544971" cy="47956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10860" y="1159646"/>
            <a:ext cx="3723241" cy="2232108"/>
            <a:chOff x="2651801" y="438238"/>
            <a:chExt cx="3723241" cy="2232108"/>
          </a:xfrm>
        </p:grpSpPr>
        <p:sp>
          <p:nvSpPr>
            <p:cNvPr id="4" name="Freeform 3"/>
            <p:cNvSpPr/>
            <p:nvPr/>
          </p:nvSpPr>
          <p:spPr>
            <a:xfrm>
              <a:off x="3966496" y="741182"/>
              <a:ext cx="2408546" cy="1929164"/>
            </a:xfrm>
            <a:custGeom>
              <a:avLst/>
              <a:gdLst>
                <a:gd name="connsiteX0" fmla="*/ 1275008 w 2253803"/>
                <a:gd name="connsiteY0" fmla="*/ 1815921 h 1920488"/>
                <a:gd name="connsiteX1" fmla="*/ 1210614 w 2253803"/>
                <a:gd name="connsiteY1" fmla="*/ 1803042 h 1920488"/>
                <a:gd name="connsiteX2" fmla="*/ 1068946 w 2253803"/>
                <a:gd name="connsiteY2" fmla="*/ 1841679 h 1920488"/>
                <a:gd name="connsiteX3" fmla="*/ 991673 w 2253803"/>
                <a:gd name="connsiteY3" fmla="*/ 1880315 h 1920488"/>
                <a:gd name="connsiteX4" fmla="*/ 965915 w 2253803"/>
                <a:gd name="connsiteY4" fmla="*/ 1918952 h 1920488"/>
                <a:gd name="connsiteX5" fmla="*/ 875763 w 2253803"/>
                <a:gd name="connsiteY5" fmla="*/ 1880315 h 1920488"/>
                <a:gd name="connsiteX6" fmla="*/ 824248 w 2253803"/>
                <a:gd name="connsiteY6" fmla="*/ 1803042 h 1920488"/>
                <a:gd name="connsiteX7" fmla="*/ 811369 w 2253803"/>
                <a:gd name="connsiteY7" fmla="*/ 1764406 h 1920488"/>
                <a:gd name="connsiteX8" fmla="*/ 759853 w 2253803"/>
                <a:gd name="connsiteY8" fmla="*/ 1687132 h 1920488"/>
                <a:gd name="connsiteX9" fmla="*/ 682580 w 2253803"/>
                <a:gd name="connsiteY9" fmla="*/ 1635617 h 1920488"/>
                <a:gd name="connsiteX10" fmla="*/ 643943 w 2253803"/>
                <a:gd name="connsiteY10" fmla="*/ 1622738 h 1920488"/>
                <a:gd name="connsiteX11" fmla="*/ 309093 w 2253803"/>
                <a:gd name="connsiteY11" fmla="*/ 1584101 h 1920488"/>
                <a:gd name="connsiteX12" fmla="*/ 141667 w 2253803"/>
                <a:gd name="connsiteY12" fmla="*/ 1558344 h 1920488"/>
                <a:gd name="connsiteX13" fmla="*/ 90152 w 2253803"/>
                <a:gd name="connsiteY13" fmla="*/ 1545465 h 1920488"/>
                <a:gd name="connsiteX14" fmla="*/ 77273 w 2253803"/>
                <a:gd name="connsiteY14" fmla="*/ 1506828 h 1920488"/>
                <a:gd name="connsiteX15" fmla="*/ 115910 w 2253803"/>
                <a:gd name="connsiteY15" fmla="*/ 1481070 h 1920488"/>
                <a:gd name="connsiteX16" fmla="*/ 180304 w 2253803"/>
                <a:gd name="connsiteY16" fmla="*/ 1429555 h 1920488"/>
                <a:gd name="connsiteX17" fmla="*/ 218941 w 2253803"/>
                <a:gd name="connsiteY17" fmla="*/ 1390918 h 1920488"/>
                <a:gd name="connsiteX18" fmla="*/ 231819 w 2253803"/>
                <a:gd name="connsiteY18" fmla="*/ 1352282 h 1920488"/>
                <a:gd name="connsiteX19" fmla="*/ 270456 w 2253803"/>
                <a:gd name="connsiteY19" fmla="*/ 1326524 h 1920488"/>
                <a:gd name="connsiteX20" fmla="*/ 283335 w 2253803"/>
                <a:gd name="connsiteY20" fmla="*/ 1287887 h 1920488"/>
                <a:gd name="connsiteX21" fmla="*/ 206062 w 2253803"/>
                <a:gd name="connsiteY21" fmla="*/ 1236372 h 1920488"/>
                <a:gd name="connsiteX22" fmla="*/ 128788 w 2253803"/>
                <a:gd name="connsiteY22" fmla="*/ 1171977 h 1920488"/>
                <a:gd name="connsiteX23" fmla="*/ 64394 w 2253803"/>
                <a:gd name="connsiteY23" fmla="*/ 1107583 h 1920488"/>
                <a:gd name="connsiteX24" fmla="*/ 38636 w 2253803"/>
                <a:gd name="connsiteY24" fmla="*/ 1030310 h 1920488"/>
                <a:gd name="connsiteX25" fmla="*/ 0 w 2253803"/>
                <a:gd name="connsiteY25" fmla="*/ 953036 h 1920488"/>
                <a:gd name="connsiteX26" fmla="*/ 115910 w 2253803"/>
                <a:gd name="connsiteY26" fmla="*/ 888642 h 1920488"/>
                <a:gd name="connsiteX27" fmla="*/ 206062 w 2253803"/>
                <a:gd name="connsiteY27" fmla="*/ 875763 h 1920488"/>
                <a:gd name="connsiteX28" fmla="*/ 592428 w 2253803"/>
                <a:gd name="connsiteY28" fmla="*/ 888642 h 1920488"/>
                <a:gd name="connsiteX29" fmla="*/ 631064 w 2253803"/>
                <a:gd name="connsiteY29" fmla="*/ 914400 h 1920488"/>
                <a:gd name="connsiteX30" fmla="*/ 669701 w 2253803"/>
                <a:gd name="connsiteY30" fmla="*/ 927279 h 1920488"/>
                <a:gd name="connsiteX31" fmla="*/ 811369 w 2253803"/>
                <a:gd name="connsiteY31" fmla="*/ 888642 h 1920488"/>
                <a:gd name="connsiteX32" fmla="*/ 850005 w 2253803"/>
                <a:gd name="connsiteY32" fmla="*/ 811369 h 1920488"/>
                <a:gd name="connsiteX33" fmla="*/ 888642 w 2253803"/>
                <a:gd name="connsiteY33" fmla="*/ 798490 h 1920488"/>
                <a:gd name="connsiteX34" fmla="*/ 1017431 w 2253803"/>
                <a:gd name="connsiteY34" fmla="*/ 746975 h 1920488"/>
                <a:gd name="connsiteX35" fmla="*/ 1094704 w 2253803"/>
                <a:gd name="connsiteY35" fmla="*/ 708338 h 1920488"/>
                <a:gd name="connsiteX36" fmla="*/ 1133341 w 2253803"/>
                <a:gd name="connsiteY36" fmla="*/ 695459 h 1920488"/>
                <a:gd name="connsiteX37" fmla="*/ 1171977 w 2253803"/>
                <a:gd name="connsiteY37" fmla="*/ 618186 h 1920488"/>
                <a:gd name="connsiteX38" fmla="*/ 1197735 w 2253803"/>
                <a:gd name="connsiteY38" fmla="*/ 579549 h 1920488"/>
                <a:gd name="connsiteX39" fmla="*/ 1223493 w 2253803"/>
                <a:gd name="connsiteY39" fmla="*/ 502276 h 1920488"/>
                <a:gd name="connsiteX40" fmla="*/ 1339403 w 2253803"/>
                <a:gd name="connsiteY40" fmla="*/ 425003 h 1920488"/>
                <a:gd name="connsiteX41" fmla="*/ 1378039 w 2253803"/>
                <a:gd name="connsiteY41" fmla="*/ 399245 h 1920488"/>
                <a:gd name="connsiteX42" fmla="*/ 1390918 w 2253803"/>
                <a:gd name="connsiteY42" fmla="*/ 360608 h 1920488"/>
                <a:gd name="connsiteX43" fmla="*/ 1429555 w 2253803"/>
                <a:gd name="connsiteY43" fmla="*/ 283335 h 1920488"/>
                <a:gd name="connsiteX44" fmla="*/ 1442434 w 2253803"/>
                <a:gd name="connsiteY44" fmla="*/ 64394 h 1920488"/>
                <a:gd name="connsiteX45" fmla="*/ 1481070 w 2253803"/>
                <a:gd name="connsiteY45" fmla="*/ 38636 h 1920488"/>
                <a:gd name="connsiteX46" fmla="*/ 1635617 w 2253803"/>
                <a:gd name="connsiteY46" fmla="*/ 0 h 1920488"/>
                <a:gd name="connsiteX47" fmla="*/ 1815921 w 2253803"/>
                <a:gd name="connsiteY47" fmla="*/ 12879 h 1920488"/>
                <a:gd name="connsiteX48" fmla="*/ 1893194 w 2253803"/>
                <a:gd name="connsiteY48" fmla="*/ 25758 h 1920488"/>
                <a:gd name="connsiteX49" fmla="*/ 1996225 w 2253803"/>
                <a:gd name="connsiteY49" fmla="*/ 38636 h 1920488"/>
                <a:gd name="connsiteX50" fmla="*/ 2112135 w 2253803"/>
                <a:gd name="connsiteY50" fmla="*/ 77273 h 1920488"/>
                <a:gd name="connsiteX51" fmla="*/ 2150772 w 2253803"/>
                <a:gd name="connsiteY51" fmla="*/ 90152 h 1920488"/>
                <a:gd name="connsiteX52" fmla="*/ 2189408 w 2253803"/>
                <a:gd name="connsiteY52" fmla="*/ 115910 h 1920488"/>
                <a:gd name="connsiteX53" fmla="*/ 2228045 w 2253803"/>
                <a:gd name="connsiteY53" fmla="*/ 128789 h 1920488"/>
                <a:gd name="connsiteX54" fmla="*/ 2253803 w 2253803"/>
                <a:gd name="connsiteY54" fmla="*/ 167425 h 1920488"/>
                <a:gd name="connsiteX55" fmla="*/ 2176529 w 2253803"/>
                <a:gd name="connsiteY55" fmla="*/ 206062 h 1920488"/>
                <a:gd name="connsiteX56" fmla="*/ 2137893 w 2253803"/>
                <a:gd name="connsiteY56" fmla="*/ 231820 h 1920488"/>
                <a:gd name="connsiteX57" fmla="*/ 2060619 w 2253803"/>
                <a:gd name="connsiteY57" fmla="*/ 257577 h 1920488"/>
                <a:gd name="connsiteX58" fmla="*/ 2021983 w 2253803"/>
                <a:gd name="connsiteY58" fmla="*/ 270456 h 1920488"/>
                <a:gd name="connsiteX59" fmla="*/ 1983346 w 2253803"/>
                <a:gd name="connsiteY59" fmla="*/ 283335 h 1920488"/>
                <a:gd name="connsiteX60" fmla="*/ 1944710 w 2253803"/>
                <a:gd name="connsiteY60" fmla="*/ 296214 h 1920488"/>
                <a:gd name="connsiteX61" fmla="*/ 1828800 w 2253803"/>
                <a:gd name="connsiteY61" fmla="*/ 309093 h 1920488"/>
                <a:gd name="connsiteX62" fmla="*/ 1790163 w 2253803"/>
                <a:gd name="connsiteY62" fmla="*/ 321972 h 1920488"/>
                <a:gd name="connsiteX63" fmla="*/ 1751526 w 2253803"/>
                <a:gd name="connsiteY63" fmla="*/ 399245 h 1920488"/>
                <a:gd name="connsiteX64" fmla="*/ 1790163 w 2253803"/>
                <a:gd name="connsiteY64" fmla="*/ 528034 h 1920488"/>
                <a:gd name="connsiteX65" fmla="*/ 1803042 w 2253803"/>
                <a:gd name="connsiteY65" fmla="*/ 566670 h 1920488"/>
                <a:gd name="connsiteX66" fmla="*/ 1880315 w 2253803"/>
                <a:gd name="connsiteY66" fmla="*/ 618186 h 1920488"/>
                <a:gd name="connsiteX67" fmla="*/ 1893194 w 2253803"/>
                <a:gd name="connsiteY67" fmla="*/ 746975 h 1920488"/>
                <a:gd name="connsiteX68" fmla="*/ 1854557 w 2253803"/>
                <a:gd name="connsiteY68" fmla="*/ 772732 h 1920488"/>
                <a:gd name="connsiteX69" fmla="*/ 1815921 w 2253803"/>
                <a:gd name="connsiteY69" fmla="*/ 785611 h 1920488"/>
                <a:gd name="connsiteX70" fmla="*/ 1777284 w 2253803"/>
                <a:gd name="connsiteY70" fmla="*/ 862884 h 1920488"/>
                <a:gd name="connsiteX71" fmla="*/ 1751526 w 2253803"/>
                <a:gd name="connsiteY71" fmla="*/ 978794 h 1920488"/>
                <a:gd name="connsiteX72" fmla="*/ 1712890 w 2253803"/>
                <a:gd name="connsiteY72" fmla="*/ 1056067 h 1920488"/>
                <a:gd name="connsiteX73" fmla="*/ 1635617 w 2253803"/>
                <a:gd name="connsiteY73" fmla="*/ 1094704 h 1920488"/>
                <a:gd name="connsiteX74" fmla="*/ 1609859 w 2253803"/>
                <a:gd name="connsiteY74" fmla="*/ 1133341 h 1920488"/>
                <a:gd name="connsiteX75" fmla="*/ 1532586 w 2253803"/>
                <a:gd name="connsiteY75" fmla="*/ 1184856 h 1920488"/>
                <a:gd name="connsiteX76" fmla="*/ 1442434 w 2253803"/>
                <a:gd name="connsiteY76" fmla="*/ 1287887 h 1920488"/>
                <a:gd name="connsiteX77" fmla="*/ 1378039 w 2253803"/>
                <a:gd name="connsiteY77" fmla="*/ 1352282 h 1920488"/>
                <a:gd name="connsiteX78" fmla="*/ 1313645 w 2253803"/>
                <a:gd name="connsiteY78" fmla="*/ 1339403 h 1920488"/>
                <a:gd name="connsiteX79" fmla="*/ 1236372 w 2253803"/>
                <a:gd name="connsiteY79" fmla="*/ 1313645 h 1920488"/>
                <a:gd name="connsiteX80" fmla="*/ 1184856 w 2253803"/>
                <a:gd name="connsiteY80" fmla="*/ 1390918 h 1920488"/>
                <a:gd name="connsiteX81" fmla="*/ 1171977 w 2253803"/>
                <a:gd name="connsiteY81" fmla="*/ 1429555 h 1920488"/>
                <a:gd name="connsiteX82" fmla="*/ 1184856 w 2253803"/>
                <a:gd name="connsiteY82" fmla="*/ 1545465 h 1920488"/>
                <a:gd name="connsiteX83" fmla="*/ 1275008 w 2253803"/>
                <a:gd name="connsiteY83" fmla="*/ 1661375 h 1920488"/>
                <a:gd name="connsiteX84" fmla="*/ 1300766 w 2253803"/>
                <a:gd name="connsiteY84" fmla="*/ 1738648 h 1920488"/>
                <a:gd name="connsiteX85" fmla="*/ 1313645 w 2253803"/>
                <a:gd name="connsiteY85" fmla="*/ 1777284 h 1920488"/>
                <a:gd name="connsiteX86" fmla="*/ 1275008 w 2253803"/>
                <a:gd name="connsiteY86" fmla="*/ 1815921 h 192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253803" h="1920488">
                  <a:moveTo>
                    <a:pt x="1275008" y="1815921"/>
                  </a:moveTo>
                  <a:cubicBezTo>
                    <a:pt x="1257836" y="1820214"/>
                    <a:pt x="1232504" y="1803042"/>
                    <a:pt x="1210614" y="1803042"/>
                  </a:cubicBezTo>
                  <a:cubicBezTo>
                    <a:pt x="1186422" y="1803042"/>
                    <a:pt x="1084099" y="1831577"/>
                    <a:pt x="1068946" y="1841679"/>
                  </a:cubicBezTo>
                  <a:cubicBezTo>
                    <a:pt x="1019014" y="1874966"/>
                    <a:pt x="1044994" y="1862541"/>
                    <a:pt x="991673" y="1880315"/>
                  </a:cubicBezTo>
                  <a:cubicBezTo>
                    <a:pt x="983087" y="1893194"/>
                    <a:pt x="980599" y="1914057"/>
                    <a:pt x="965915" y="1918952"/>
                  </a:cubicBezTo>
                  <a:cubicBezTo>
                    <a:pt x="938194" y="1928192"/>
                    <a:pt x="895188" y="1893265"/>
                    <a:pt x="875763" y="1880315"/>
                  </a:cubicBezTo>
                  <a:cubicBezTo>
                    <a:pt x="858591" y="1854557"/>
                    <a:pt x="834038" y="1832410"/>
                    <a:pt x="824248" y="1803042"/>
                  </a:cubicBezTo>
                  <a:cubicBezTo>
                    <a:pt x="819955" y="1790163"/>
                    <a:pt x="817962" y="1776273"/>
                    <a:pt x="811369" y="1764406"/>
                  </a:cubicBezTo>
                  <a:cubicBezTo>
                    <a:pt x="796335" y="1737345"/>
                    <a:pt x="785611" y="1704304"/>
                    <a:pt x="759853" y="1687132"/>
                  </a:cubicBezTo>
                  <a:cubicBezTo>
                    <a:pt x="734095" y="1669960"/>
                    <a:pt x="711948" y="1645406"/>
                    <a:pt x="682580" y="1635617"/>
                  </a:cubicBezTo>
                  <a:cubicBezTo>
                    <a:pt x="669701" y="1631324"/>
                    <a:pt x="657171" y="1625791"/>
                    <a:pt x="643943" y="1622738"/>
                  </a:cubicBezTo>
                  <a:cubicBezTo>
                    <a:pt x="483559" y="1585726"/>
                    <a:pt x="502432" y="1596185"/>
                    <a:pt x="309093" y="1584101"/>
                  </a:cubicBezTo>
                  <a:cubicBezTo>
                    <a:pt x="265819" y="1577919"/>
                    <a:pt x="186320" y="1567274"/>
                    <a:pt x="141667" y="1558344"/>
                  </a:cubicBezTo>
                  <a:cubicBezTo>
                    <a:pt x="124311" y="1554873"/>
                    <a:pt x="107324" y="1549758"/>
                    <a:pt x="90152" y="1545465"/>
                  </a:cubicBezTo>
                  <a:cubicBezTo>
                    <a:pt x="85859" y="1532586"/>
                    <a:pt x="72231" y="1519433"/>
                    <a:pt x="77273" y="1506828"/>
                  </a:cubicBezTo>
                  <a:cubicBezTo>
                    <a:pt x="83022" y="1492456"/>
                    <a:pt x="104965" y="1492015"/>
                    <a:pt x="115910" y="1481070"/>
                  </a:cubicBezTo>
                  <a:cubicBezTo>
                    <a:pt x="174164" y="1422816"/>
                    <a:pt x="105085" y="1454628"/>
                    <a:pt x="180304" y="1429555"/>
                  </a:cubicBezTo>
                  <a:cubicBezTo>
                    <a:pt x="193183" y="1416676"/>
                    <a:pt x="208838" y="1406073"/>
                    <a:pt x="218941" y="1390918"/>
                  </a:cubicBezTo>
                  <a:cubicBezTo>
                    <a:pt x="226471" y="1379623"/>
                    <a:pt x="223339" y="1362882"/>
                    <a:pt x="231819" y="1352282"/>
                  </a:cubicBezTo>
                  <a:cubicBezTo>
                    <a:pt x="241488" y="1340195"/>
                    <a:pt x="257577" y="1335110"/>
                    <a:pt x="270456" y="1326524"/>
                  </a:cubicBezTo>
                  <a:cubicBezTo>
                    <a:pt x="274749" y="1313645"/>
                    <a:pt x="291226" y="1298934"/>
                    <a:pt x="283335" y="1287887"/>
                  </a:cubicBezTo>
                  <a:cubicBezTo>
                    <a:pt x="265342" y="1262696"/>
                    <a:pt x="231820" y="1253544"/>
                    <a:pt x="206062" y="1236372"/>
                  </a:cubicBezTo>
                  <a:cubicBezTo>
                    <a:pt x="168072" y="1211045"/>
                    <a:pt x="159776" y="1209163"/>
                    <a:pt x="128788" y="1171977"/>
                  </a:cubicBezTo>
                  <a:cubicBezTo>
                    <a:pt x="75126" y="1107583"/>
                    <a:pt x="135229" y="1154806"/>
                    <a:pt x="64394" y="1107583"/>
                  </a:cubicBezTo>
                  <a:cubicBezTo>
                    <a:pt x="55808" y="1081825"/>
                    <a:pt x="53696" y="1052901"/>
                    <a:pt x="38636" y="1030310"/>
                  </a:cubicBezTo>
                  <a:cubicBezTo>
                    <a:pt x="5349" y="980377"/>
                    <a:pt x="17774" y="1006357"/>
                    <a:pt x="0" y="953036"/>
                  </a:cubicBezTo>
                  <a:cubicBezTo>
                    <a:pt x="44262" y="923528"/>
                    <a:pt x="67335" y="898357"/>
                    <a:pt x="115910" y="888642"/>
                  </a:cubicBezTo>
                  <a:cubicBezTo>
                    <a:pt x="145676" y="882689"/>
                    <a:pt x="176011" y="880056"/>
                    <a:pt x="206062" y="875763"/>
                  </a:cubicBezTo>
                  <a:cubicBezTo>
                    <a:pt x="334851" y="880056"/>
                    <a:pt x="464097" y="876975"/>
                    <a:pt x="592428" y="888642"/>
                  </a:cubicBezTo>
                  <a:cubicBezTo>
                    <a:pt x="607843" y="890043"/>
                    <a:pt x="617220" y="907478"/>
                    <a:pt x="631064" y="914400"/>
                  </a:cubicBezTo>
                  <a:cubicBezTo>
                    <a:pt x="643206" y="920471"/>
                    <a:pt x="656822" y="922986"/>
                    <a:pt x="669701" y="927279"/>
                  </a:cubicBezTo>
                  <a:cubicBezTo>
                    <a:pt x="709906" y="922253"/>
                    <a:pt x="778900" y="929228"/>
                    <a:pt x="811369" y="888642"/>
                  </a:cubicBezTo>
                  <a:cubicBezTo>
                    <a:pt x="852846" y="836796"/>
                    <a:pt x="789692" y="859620"/>
                    <a:pt x="850005" y="811369"/>
                  </a:cubicBezTo>
                  <a:cubicBezTo>
                    <a:pt x="860606" y="802888"/>
                    <a:pt x="875763" y="802783"/>
                    <a:pt x="888642" y="798490"/>
                  </a:cubicBezTo>
                  <a:cubicBezTo>
                    <a:pt x="935881" y="727632"/>
                    <a:pt x="893938" y="769428"/>
                    <a:pt x="1017431" y="746975"/>
                  </a:cubicBezTo>
                  <a:cubicBezTo>
                    <a:pt x="1068297" y="737727"/>
                    <a:pt x="1047569" y="731905"/>
                    <a:pt x="1094704" y="708338"/>
                  </a:cubicBezTo>
                  <a:cubicBezTo>
                    <a:pt x="1106846" y="702267"/>
                    <a:pt x="1120462" y="699752"/>
                    <a:pt x="1133341" y="695459"/>
                  </a:cubicBezTo>
                  <a:cubicBezTo>
                    <a:pt x="1207164" y="584721"/>
                    <a:pt x="1118651" y="724836"/>
                    <a:pt x="1171977" y="618186"/>
                  </a:cubicBezTo>
                  <a:cubicBezTo>
                    <a:pt x="1178899" y="604342"/>
                    <a:pt x="1191448" y="593694"/>
                    <a:pt x="1197735" y="579549"/>
                  </a:cubicBezTo>
                  <a:cubicBezTo>
                    <a:pt x="1208762" y="554738"/>
                    <a:pt x="1200902" y="517337"/>
                    <a:pt x="1223493" y="502276"/>
                  </a:cubicBezTo>
                  <a:lnTo>
                    <a:pt x="1339403" y="425003"/>
                  </a:lnTo>
                  <a:lnTo>
                    <a:pt x="1378039" y="399245"/>
                  </a:lnTo>
                  <a:cubicBezTo>
                    <a:pt x="1382332" y="386366"/>
                    <a:pt x="1384847" y="372750"/>
                    <a:pt x="1390918" y="360608"/>
                  </a:cubicBezTo>
                  <a:cubicBezTo>
                    <a:pt x="1440851" y="260744"/>
                    <a:pt x="1397183" y="380451"/>
                    <a:pt x="1429555" y="283335"/>
                  </a:cubicBezTo>
                  <a:cubicBezTo>
                    <a:pt x="1433848" y="210355"/>
                    <a:pt x="1427373" y="135932"/>
                    <a:pt x="1442434" y="64394"/>
                  </a:cubicBezTo>
                  <a:cubicBezTo>
                    <a:pt x="1445623" y="49248"/>
                    <a:pt x="1466926" y="44922"/>
                    <a:pt x="1481070" y="38636"/>
                  </a:cubicBezTo>
                  <a:cubicBezTo>
                    <a:pt x="1542295" y="11425"/>
                    <a:pt x="1570823" y="10799"/>
                    <a:pt x="1635617" y="0"/>
                  </a:cubicBezTo>
                  <a:cubicBezTo>
                    <a:pt x="1695718" y="4293"/>
                    <a:pt x="1755966" y="6883"/>
                    <a:pt x="1815921" y="12879"/>
                  </a:cubicBezTo>
                  <a:cubicBezTo>
                    <a:pt x="1841904" y="15477"/>
                    <a:pt x="1867343" y="22065"/>
                    <a:pt x="1893194" y="25758"/>
                  </a:cubicBezTo>
                  <a:cubicBezTo>
                    <a:pt x="1927457" y="30653"/>
                    <a:pt x="1961881" y="34343"/>
                    <a:pt x="1996225" y="38636"/>
                  </a:cubicBezTo>
                  <a:lnTo>
                    <a:pt x="2112135" y="77273"/>
                  </a:lnTo>
                  <a:lnTo>
                    <a:pt x="2150772" y="90152"/>
                  </a:lnTo>
                  <a:cubicBezTo>
                    <a:pt x="2163651" y="98738"/>
                    <a:pt x="2175564" y="108988"/>
                    <a:pt x="2189408" y="115910"/>
                  </a:cubicBezTo>
                  <a:cubicBezTo>
                    <a:pt x="2201550" y="121981"/>
                    <a:pt x="2217444" y="120308"/>
                    <a:pt x="2228045" y="128789"/>
                  </a:cubicBezTo>
                  <a:cubicBezTo>
                    <a:pt x="2240132" y="138458"/>
                    <a:pt x="2245217" y="154546"/>
                    <a:pt x="2253803" y="167425"/>
                  </a:cubicBezTo>
                  <a:cubicBezTo>
                    <a:pt x="2143070" y="241247"/>
                    <a:pt x="2283176" y="152738"/>
                    <a:pt x="2176529" y="206062"/>
                  </a:cubicBezTo>
                  <a:cubicBezTo>
                    <a:pt x="2162685" y="212984"/>
                    <a:pt x="2152037" y="225534"/>
                    <a:pt x="2137893" y="231820"/>
                  </a:cubicBezTo>
                  <a:cubicBezTo>
                    <a:pt x="2113082" y="242847"/>
                    <a:pt x="2086377" y="248991"/>
                    <a:pt x="2060619" y="257577"/>
                  </a:cubicBezTo>
                  <a:lnTo>
                    <a:pt x="2021983" y="270456"/>
                  </a:lnTo>
                  <a:lnTo>
                    <a:pt x="1983346" y="283335"/>
                  </a:lnTo>
                  <a:cubicBezTo>
                    <a:pt x="1970467" y="287628"/>
                    <a:pt x="1958202" y="294715"/>
                    <a:pt x="1944710" y="296214"/>
                  </a:cubicBezTo>
                  <a:lnTo>
                    <a:pt x="1828800" y="309093"/>
                  </a:lnTo>
                  <a:cubicBezTo>
                    <a:pt x="1815921" y="313386"/>
                    <a:pt x="1800764" y="313491"/>
                    <a:pt x="1790163" y="321972"/>
                  </a:cubicBezTo>
                  <a:cubicBezTo>
                    <a:pt x="1767466" y="340129"/>
                    <a:pt x="1760010" y="373792"/>
                    <a:pt x="1751526" y="399245"/>
                  </a:cubicBezTo>
                  <a:cubicBezTo>
                    <a:pt x="1774947" y="563193"/>
                    <a:pt x="1743307" y="434324"/>
                    <a:pt x="1790163" y="528034"/>
                  </a:cubicBezTo>
                  <a:cubicBezTo>
                    <a:pt x="1796234" y="540176"/>
                    <a:pt x="1793443" y="557071"/>
                    <a:pt x="1803042" y="566670"/>
                  </a:cubicBezTo>
                  <a:cubicBezTo>
                    <a:pt x="1824932" y="588560"/>
                    <a:pt x="1880315" y="618186"/>
                    <a:pt x="1880315" y="618186"/>
                  </a:cubicBezTo>
                  <a:cubicBezTo>
                    <a:pt x="1895083" y="662490"/>
                    <a:pt x="1923472" y="701559"/>
                    <a:pt x="1893194" y="746975"/>
                  </a:cubicBezTo>
                  <a:cubicBezTo>
                    <a:pt x="1884608" y="759854"/>
                    <a:pt x="1868401" y="765810"/>
                    <a:pt x="1854557" y="772732"/>
                  </a:cubicBezTo>
                  <a:cubicBezTo>
                    <a:pt x="1842415" y="778803"/>
                    <a:pt x="1828800" y="781318"/>
                    <a:pt x="1815921" y="785611"/>
                  </a:cubicBezTo>
                  <a:cubicBezTo>
                    <a:pt x="1790740" y="823383"/>
                    <a:pt x="1787948" y="820229"/>
                    <a:pt x="1777284" y="862884"/>
                  </a:cubicBezTo>
                  <a:cubicBezTo>
                    <a:pt x="1750715" y="969159"/>
                    <a:pt x="1777977" y="886213"/>
                    <a:pt x="1751526" y="978794"/>
                  </a:cubicBezTo>
                  <a:cubicBezTo>
                    <a:pt x="1743146" y="1008126"/>
                    <a:pt x="1735470" y="1033487"/>
                    <a:pt x="1712890" y="1056067"/>
                  </a:cubicBezTo>
                  <a:cubicBezTo>
                    <a:pt x="1687924" y="1081033"/>
                    <a:pt x="1667041" y="1084229"/>
                    <a:pt x="1635617" y="1094704"/>
                  </a:cubicBezTo>
                  <a:cubicBezTo>
                    <a:pt x="1627031" y="1107583"/>
                    <a:pt x="1621508" y="1123148"/>
                    <a:pt x="1609859" y="1133341"/>
                  </a:cubicBezTo>
                  <a:cubicBezTo>
                    <a:pt x="1586562" y="1153726"/>
                    <a:pt x="1532586" y="1184856"/>
                    <a:pt x="1532586" y="1184856"/>
                  </a:cubicBezTo>
                  <a:cubicBezTo>
                    <a:pt x="1472484" y="1275008"/>
                    <a:pt x="1506828" y="1244957"/>
                    <a:pt x="1442434" y="1287887"/>
                  </a:cubicBezTo>
                  <a:cubicBezTo>
                    <a:pt x="1428384" y="1308962"/>
                    <a:pt x="1409261" y="1348379"/>
                    <a:pt x="1378039" y="1352282"/>
                  </a:cubicBezTo>
                  <a:cubicBezTo>
                    <a:pt x="1356318" y="1354997"/>
                    <a:pt x="1335110" y="1343696"/>
                    <a:pt x="1313645" y="1339403"/>
                  </a:cubicBezTo>
                  <a:cubicBezTo>
                    <a:pt x="1301214" y="1302111"/>
                    <a:pt x="1302194" y="1262450"/>
                    <a:pt x="1236372" y="1313645"/>
                  </a:cubicBezTo>
                  <a:cubicBezTo>
                    <a:pt x="1211936" y="1332651"/>
                    <a:pt x="1184856" y="1390918"/>
                    <a:pt x="1184856" y="1390918"/>
                  </a:cubicBezTo>
                  <a:cubicBezTo>
                    <a:pt x="1180563" y="1403797"/>
                    <a:pt x="1171977" y="1415979"/>
                    <a:pt x="1171977" y="1429555"/>
                  </a:cubicBezTo>
                  <a:cubicBezTo>
                    <a:pt x="1171977" y="1468429"/>
                    <a:pt x="1172563" y="1508586"/>
                    <a:pt x="1184856" y="1545465"/>
                  </a:cubicBezTo>
                  <a:cubicBezTo>
                    <a:pt x="1200260" y="1591676"/>
                    <a:pt x="1241673" y="1628039"/>
                    <a:pt x="1275008" y="1661375"/>
                  </a:cubicBezTo>
                  <a:lnTo>
                    <a:pt x="1300766" y="1738648"/>
                  </a:lnTo>
                  <a:lnTo>
                    <a:pt x="1313645" y="1777284"/>
                  </a:lnTo>
                  <a:cubicBezTo>
                    <a:pt x="1298438" y="1838113"/>
                    <a:pt x="1292180" y="1811628"/>
                    <a:pt x="1275008" y="1815921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2651801" y="438238"/>
              <a:ext cx="2070324" cy="994777"/>
            </a:xfrm>
            <a:prstGeom prst="wedgeEllipseCallout">
              <a:avLst>
                <a:gd name="adj1" fmla="val 61318"/>
                <a:gd name="adj2" fmla="val 6169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পাকিস্তান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32618" y="2961564"/>
            <a:ext cx="2265973" cy="2046811"/>
            <a:chOff x="6942048" y="2221410"/>
            <a:chExt cx="2070324" cy="1873300"/>
          </a:xfrm>
        </p:grpSpPr>
        <p:sp>
          <p:nvSpPr>
            <p:cNvPr id="5" name="Freeform 4"/>
            <p:cNvSpPr/>
            <p:nvPr/>
          </p:nvSpPr>
          <p:spPr>
            <a:xfrm>
              <a:off x="7307509" y="2221410"/>
              <a:ext cx="669701" cy="734096"/>
            </a:xfrm>
            <a:custGeom>
              <a:avLst/>
              <a:gdLst>
                <a:gd name="connsiteX0" fmla="*/ 618186 w 669701"/>
                <a:gd name="connsiteY0" fmla="*/ 412124 h 734096"/>
                <a:gd name="connsiteX1" fmla="*/ 631065 w 669701"/>
                <a:gd name="connsiteY1" fmla="*/ 476518 h 734096"/>
                <a:gd name="connsiteX2" fmla="*/ 643944 w 669701"/>
                <a:gd name="connsiteY2" fmla="*/ 566670 h 734096"/>
                <a:gd name="connsiteX3" fmla="*/ 656822 w 669701"/>
                <a:gd name="connsiteY3" fmla="*/ 618186 h 734096"/>
                <a:gd name="connsiteX4" fmla="*/ 669701 w 669701"/>
                <a:gd name="connsiteY4" fmla="*/ 695459 h 734096"/>
                <a:gd name="connsiteX5" fmla="*/ 656822 w 669701"/>
                <a:gd name="connsiteY5" fmla="*/ 734096 h 734096"/>
                <a:gd name="connsiteX6" fmla="*/ 618186 w 669701"/>
                <a:gd name="connsiteY6" fmla="*/ 656823 h 734096"/>
                <a:gd name="connsiteX7" fmla="*/ 579549 w 669701"/>
                <a:gd name="connsiteY7" fmla="*/ 643944 h 734096"/>
                <a:gd name="connsiteX8" fmla="*/ 502276 w 669701"/>
                <a:gd name="connsiteY8" fmla="*/ 592428 h 734096"/>
                <a:gd name="connsiteX9" fmla="*/ 425003 w 669701"/>
                <a:gd name="connsiteY9" fmla="*/ 566670 h 734096"/>
                <a:gd name="connsiteX10" fmla="*/ 347729 w 669701"/>
                <a:gd name="connsiteY10" fmla="*/ 605307 h 734096"/>
                <a:gd name="connsiteX11" fmla="*/ 270456 w 669701"/>
                <a:gd name="connsiteY11" fmla="*/ 656823 h 734096"/>
                <a:gd name="connsiteX12" fmla="*/ 206062 w 669701"/>
                <a:gd name="connsiteY12" fmla="*/ 708338 h 734096"/>
                <a:gd name="connsiteX13" fmla="*/ 167425 w 669701"/>
                <a:gd name="connsiteY13" fmla="*/ 695459 h 734096"/>
                <a:gd name="connsiteX14" fmla="*/ 128789 w 669701"/>
                <a:gd name="connsiteY14" fmla="*/ 579549 h 734096"/>
                <a:gd name="connsiteX15" fmla="*/ 115910 w 669701"/>
                <a:gd name="connsiteY15" fmla="*/ 540913 h 734096"/>
                <a:gd name="connsiteX16" fmla="*/ 77273 w 669701"/>
                <a:gd name="connsiteY16" fmla="*/ 334851 h 734096"/>
                <a:gd name="connsiteX17" fmla="*/ 38636 w 669701"/>
                <a:gd name="connsiteY17" fmla="*/ 309093 h 734096"/>
                <a:gd name="connsiteX18" fmla="*/ 0 w 669701"/>
                <a:gd name="connsiteY18" fmla="*/ 296214 h 734096"/>
                <a:gd name="connsiteX19" fmla="*/ 103031 w 669701"/>
                <a:gd name="connsiteY19" fmla="*/ 231820 h 734096"/>
                <a:gd name="connsiteX20" fmla="*/ 90152 w 669701"/>
                <a:gd name="connsiteY20" fmla="*/ 180304 h 734096"/>
                <a:gd name="connsiteX21" fmla="*/ 25758 w 669701"/>
                <a:gd name="connsiteY21" fmla="*/ 128789 h 734096"/>
                <a:gd name="connsiteX22" fmla="*/ 64394 w 669701"/>
                <a:gd name="connsiteY22" fmla="*/ 12879 h 734096"/>
                <a:gd name="connsiteX23" fmla="*/ 103031 w 669701"/>
                <a:gd name="connsiteY23" fmla="*/ 0 h 734096"/>
                <a:gd name="connsiteX24" fmla="*/ 141667 w 669701"/>
                <a:gd name="connsiteY24" fmla="*/ 25758 h 734096"/>
                <a:gd name="connsiteX25" fmla="*/ 167425 w 669701"/>
                <a:gd name="connsiteY25" fmla="*/ 64394 h 734096"/>
                <a:gd name="connsiteX26" fmla="*/ 206062 w 669701"/>
                <a:gd name="connsiteY26" fmla="*/ 77273 h 734096"/>
                <a:gd name="connsiteX27" fmla="*/ 231820 w 669701"/>
                <a:gd name="connsiteY27" fmla="*/ 115910 h 734096"/>
                <a:gd name="connsiteX28" fmla="*/ 244698 w 669701"/>
                <a:gd name="connsiteY28" fmla="*/ 154547 h 734096"/>
                <a:gd name="connsiteX29" fmla="*/ 360608 w 669701"/>
                <a:gd name="connsiteY29" fmla="*/ 218941 h 734096"/>
                <a:gd name="connsiteX30" fmla="*/ 566670 w 669701"/>
                <a:gd name="connsiteY30" fmla="*/ 244699 h 734096"/>
                <a:gd name="connsiteX31" fmla="*/ 592428 w 669701"/>
                <a:gd name="connsiteY31" fmla="*/ 321972 h 734096"/>
                <a:gd name="connsiteX32" fmla="*/ 540913 w 669701"/>
                <a:gd name="connsiteY32" fmla="*/ 334851 h 734096"/>
                <a:gd name="connsiteX33" fmla="*/ 502276 w 669701"/>
                <a:gd name="connsiteY33" fmla="*/ 360608 h 734096"/>
                <a:gd name="connsiteX34" fmla="*/ 463639 w 669701"/>
                <a:gd name="connsiteY34" fmla="*/ 437882 h 734096"/>
                <a:gd name="connsiteX35" fmla="*/ 553791 w 669701"/>
                <a:gd name="connsiteY35" fmla="*/ 476518 h 734096"/>
                <a:gd name="connsiteX36" fmla="*/ 566670 w 669701"/>
                <a:gd name="connsiteY36" fmla="*/ 437882 h 734096"/>
                <a:gd name="connsiteX37" fmla="*/ 605307 w 669701"/>
                <a:gd name="connsiteY37" fmla="*/ 425003 h 734096"/>
                <a:gd name="connsiteX38" fmla="*/ 618186 w 669701"/>
                <a:gd name="connsiteY38" fmla="*/ 412124 h 7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69701" h="734096">
                  <a:moveTo>
                    <a:pt x="618186" y="412124"/>
                  </a:moveTo>
                  <a:cubicBezTo>
                    <a:pt x="622479" y="420710"/>
                    <a:pt x="627466" y="454926"/>
                    <a:pt x="631065" y="476518"/>
                  </a:cubicBezTo>
                  <a:cubicBezTo>
                    <a:pt x="636056" y="506461"/>
                    <a:pt x="638514" y="536804"/>
                    <a:pt x="643944" y="566670"/>
                  </a:cubicBezTo>
                  <a:cubicBezTo>
                    <a:pt x="647110" y="584085"/>
                    <a:pt x="653351" y="600829"/>
                    <a:pt x="656822" y="618186"/>
                  </a:cubicBezTo>
                  <a:cubicBezTo>
                    <a:pt x="661943" y="643792"/>
                    <a:pt x="665408" y="669701"/>
                    <a:pt x="669701" y="695459"/>
                  </a:cubicBezTo>
                  <a:cubicBezTo>
                    <a:pt x="665408" y="708338"/>
                    <a:pt x="670398" y="734096"/>
                    <a:pt x="656822" y="734096"/>
                  </a:cubicBezTo>
                  <a:cubicBezTo>
                    <a:pt x="632938" y="734096"/>
                    <a:pt x="627713" y="666350"/>
                    <a:pt x="618186" y="656823"/>
                  </a:cubicBezTo>
                  <a:cubicBezTo>
                    <a:pt x="608586" y="647224"/>
                    <a:pt x="592428" y="648237"/>
                    <a:pt x="579549" y="643944"/>
                  </a:cubicBezTo>
                  <a:cubicBezTo>
                    <a:pt x="553791" y="626772"/>
                    <a:pt x="531644" y="602218"/>
                    <a:pt x="502276" y="592428"/>
                  </a:cubicBezTo>
                  <a:lnTo>
                    <a:pt x="425003" y="566670"/>
                  </a:lnTo>
                  <a:cubicBezTo>
                    <a:pt x="386280" y="579578"/>
                    <a:pt x="381017" y="577567"/>
                    <a:pt x="347729" y="605307"/>
                  </a:cubicBezTo>
                  <a:cubicBezTo>
                    <a:pt x="283414" y="658903"/>
                    <a:pt x="338357" y="634189"/>
                    <a:pt x="270456" y="656823"/>
                  </a:cubicBezTo>
                  <a:cubicBezTo>
                    <a:pt x="250678" y="686489"/>
                    <a:pt x="247533" y="708338"/>
                    <a:pt x="206062" y="708338"/>
                  </a:cubicBezTo>
                  <a:cubicBezTo>
                    <a:pt x="192486" y="708338"/>
                    <a:pt x="180304" y="699752"/>
                    <a:pt x="167425" y="695459"/>
                  </a:cubicBezTo>
                  <a:lnTo>
                    <a:pt x="128789" y="579549"/>
                  </a:lnTo>
                  <a:lnTo>
                    <a:pt x="115910" y="540913"/>
                  </a:lnTo>
                  <a:cubicBezTo>
                    <a:pt x="110403" y="469323"/>
                    <a:pt x="131713" y="389290"/>
                    <a:pt x="77273" y="334851"/>
                  </a:cubicBezTo>
                  <a:cubicBezTo>
                    <a:pt x="66328" y="323906"/>
                    <a:pt x="52480" y="316015"/>
                    <a:pt x="38636" y="309093"/>
                  </a:cubicBezTo>
                  <a:cubicBezTo>
                    <a:pt x="26494" y="303022"/>
                    <a:pt x="12879" y="300507"/>
                    <a:pt x="0" y="296214"/>
                  </a:cubicBezTo>
                  <a:cubicBezTo>
                    <a:pt x="33932" y="160490"/>
                    <a:pt x="-28122" y="341116"/>
                    <a:pt x="103031" y="231820"/>
                  </a:cubicBezTo>
                  <a:cubicBezTo>
                    <a:pt x="116629" y="220488"/>
                    <a:pt x="97125" y="196573"/>
                    <a:pt x="90152" y="180304"/>
                  </a:cubicBezTo>
                  <a:cubicBezTo>
                    <a:pt x="70734" y="134996"/>
                    <a:pt x="66913" y="142508"/>
                    <a:pt x="25758" y="128789"/>
                  </a:cubicBezTo>
                  <a:cubicBezTo>
                    <a:pt x="32042" y="91082"/>
                    <a:pt x="29568" y="40740"/>
                    <a:pt x="64394" y="12879"/>
                  </a:cubicBezTo>
                  <a:cubicBezTo>
                    <a:pt x="74995" y="4398"/>
                    <a:pt x="90152" y="4293"/>
                    <a:pt x="103031" y="0"/>
                  </a:cubicBezTo>
                  <a:cubicBezTo>
                    <a:pt x="115910" y="8586"/>
                    <a:pt x="130722" y="14813"/>
                    <a:pt x="141667" y="25758"/>
                  </a:cubicBezTo>
                  <a:cubicBezTo>
                    <a:pt x="152612" y="36703"/>
                    <a:pt x="155338" y="54725"/>
                    <a:pt x="167425" y="64394"/>
                  </a:cubicBezTo>
                  <a:cubicBezTo>
                    <a:pt x="178026" y="72875"/>
                    <a:pt x="193183" y="72980"/>
                    <a:pt x="206062" y="77273"/>
                  </a:cubicBezTo>
                  <a:cubicBezTo>
                    <a:pt x="214648" y="90152"/>
                    <a:pt x="224898" y="102065"/>
                    <a:pt x="231820" y="115910"/>
                  </a:cubicBezTo>
                  <a:cubicBezTo>
                    <a:pt x="237891" y="128052"/>
                    <a:pt x="235099" y="144948"/>
                    <a:pt x="244698" y="154547"/>
                  </a:cubicBezTo>
                  <a:cubicBezTo>
                    <a:pt x="265898" y="175747"/>
                    <a:pt x="322146" y="212868"/>
                    <a:pt x="360608" y="218941"/>
                  </a:cubicBezTo>
                  <a:cubicBezTo>
                    <a:pt x="428983" y="229737"/>
                    <a:pt x="566670" y="244699"/>
                    <a:pt x="566670" y="244699"/>
                  </a:cubicBezTo>
                  <a:cubicBezTo>
                    <a:pt x="602187" y="256538"/>
                    <a:pt x="646484" y="257104"/>
                    <a:pt x="592428" y="321972"/>
                  </a:cubicBezTo>
                  <a:cubicBezTo>
                    <a:pt x="581097" y="335570"/>
                    <a:pt x="558085" y="330558"/>
                    <a:pt x="540913" y="334851"/>
                  </a:cubicBezTo>
                  <a:cubicBezTo>
                    <a:pt x="528034" y="343437"/>
                    <a:pt x="513221" y="349663"/>
                    <a:pt x="502276" y="360608"/>
                  </a:cubicBezTo>
                  <a:cubicBezTo>
                    <a:pt x="477310" y="385574"/>
                    <a:pt x="474114" y="406458"/>
                    <a:pt x="463639" y="437882"/>
                  </a:cubicBezTo>
                  <a:cubicBezTo>
                    <a:pt x="525258" y="530309"/>
                    <a:pt x="493265" y="537045"/>
                    <a:pt x="553791" y="476518"/>
                  </a:cubicBezTo>
                  <a:cubicBezTo>
                    <a:pt x="558084" y="463639"/>
                    <a:pt x="557071" y="447481"/>
                    <a:pt x="566670" y="437882"/>
                  </a:cubicBezTo>
                  <a:cubicBezTo>
                    <a:pt x="576270" y="428283"/>
                    <a:pt x="592702" y="430045"/>
                    <a:pt x="605307" y="425003"/>
                  </a:cubicBezTo>
                  <a:cubicBezTo>
                    <a:pt x="614220" y="421438"/>
                    <a:pt x="613893" y="403538"/>
                    <a:pt x="618186" y="41212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6942048" y="3099933"/>
              <a:ext cx="2070324" cy="994777"/>
            </a:xfrm>
            <a:prstGeom prst="wedgeEllipseCallout">
              <a:avLst>
                <a:gd name="adj1" fmla="val -17787"/>
                <a:gd name="adj2" fmla="val -8236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47379" y="5984894"/>
            <a:ext cx="1040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 রাষ্ট্র ছিল দুই অংশে বিভক্ত- পূর্ব পাকিস্তান ও পশ্চিম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9055" y="320478"/>
            <a:ext cx="465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লক্ষ্য কর: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9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36478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66" y="1182646"/>
            <a:ext cx="6632812" cy="44093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/>
          </a:sp3d>
        </p:spPr>
      </p:pic>
      <p:grpSp>
        <p:nvGrpSpPr>
          <p:cNvPr id="4" name="Group 3"/>
          <p:cNvGrpSpPr/>
          <p:nvPr/>
        </p:nvGrpSpPr>
        <p:grpSpPr>
          <a:xfrm>
            <a:off x="2524837" y="1139136"/>
            <a:ext cx="3611148" cy="2181052"/>
            <a:chOff x="2651801" y="438238"/>
            <a:chExt cx="3723241" cy="2232108"/>
          </a:xfrm>
        </p:grpSpPr>
        <p:sp>
          <p:nvSpPr>
            <p:cNvPr id="5" name="Freeform 4"/>
            <p:cNvSpPr/>
            <p:nvPr/>
          </p:nvSpPr>
          <p:spPr>
            <a:xfrm>
              <a:off x="3966496" y="741182"/>
              <a:ext cx="2408546" cy="1929164"/>
            </a:xfrm>
            <a:custGeom>
              <a:avLst/>
              <a:gdLst>
                <a:gd name="connsiteX0" fmla="*/ 1275008 w 2253803"/>
                <a:gd name="connsiteY0" fmla="*/ 1815921 h 1920488"/>
                <a:gd name="connsiteX1" fmla="*/ 1210614 w 2253803"/>
                <a:gd name="connsiteY1" fmla="*/ 1803042 h 1920488"/>
                <a:gd name="connsiteX2" fmla="*/ 1068946 w 2253803"/>
                <a:gd name="connsiteY2" fmla="*/ 1841679 h 1920488"/>
                <a:gd name="connsiteX3" fmla="*/ 991673 w 2253803"/>
                <a:gd name="connsiteY3" fmla="*/ 1880315 h 1920488"/>
                <a:gd name="connsiteX4" fmla="*/ 965915 w 2253803"/>
                <a:gd name="connsiteY4" fmla="*/ 1918952 h 1920488"/>
                <a:gd name="connsiteX5" fmla="*/ 875763 w 2253803"/>
                <a:gd name="connsiteY5" fmla="*/ 1880315 h 1920488"/>
                <a:gd name="connsiteX6" fmla="*/ 824248 w 2253803"/>
                <a:gd name="connsiteY6" fmla="*/ 1803042 h 1920488"/>
                <a:gd name="connsiteX7" fmla="*/ 811369 w 2253803"/>
                <a:gd name="connsiteY7" fmla="*/ 1764406 h 1920488"/>
                <a:gd name="connsiteX8" fmla="*/ 759853 w 2253803"/>
                <a:gd name="connsiteY8" fmla="*/ 1687132 h 1920488"/>
                <a:gd name="connsiteX9" fmla="*/ 682580 w 2253803"/>
                <a:gd name="connsiteY9" fmla="*/ 1635617 h 1920488"/>
                <a:gd name="connsiteX10" fmla="*/ 643943 w 2253803"/>
                <a:gd name="connsiteY10" fmla="*/ 1622738 h 1920488"/>
                <a:gd name="connsiteX11" fmla="*/ 309093 w 2253803"/>
                <a:gd name="connsiteY11" fmla="*/ 1584101 h 1920488"/>
                <a:gd name="connsiteX12" fmla="*/ 141667 w 2253803"/>
                <a:gd name="connsiteY12" fmla="*/ 1558344 h 1920488"/>
                <a:gd name="connsiteX13" fmla="*/ 90152 w 2253803"/>
                <a:gd name="connsiteY13" fmla="*/ 1545465 h 1920488"/>
                <a:gd name="connsiteX14" fmla="*/ 77273 w 2253803"/>
                <a:gd name="connsiteY14" fmla="*/ 1506828 h 1920488"/>
                <a:gd name="connsiteX15" fmla="*/ 115910 w 2253803"/>
                <a:gd name="connsiteY15" fmla="*/ 1481070 h 1920488"/>
                <a:gd name="connsiteX16" fmla="*/ 180304 w 2253803"/>
                <a:gd name="connsiteY16" fmla="*/ 1429555 h 1920488"/>
                <a:gd name="connsiteX17" fmla="*/ 218941 w 2253803"/>
                <a:gd name="connsiteY17" fmla="*/ 1390918 h 1920488"/>
                <a:gd name="connsiteX18" fmla="*/ 231819 w 2253803"/>
                <a:gd name="connsiteY18" fmla="*/ 1352282 h 1920488"/>
                <a:gd name="connsiteX19" fmla="*/ 270456 w 2253803"/>
                <a:gd name="connsiteY19" fmla="*/ 1326524 h 1920488"/>
                <a:gd name="connsiteX20" fmla="*/ 283335 w 2253803"/>
                <a:gd name="connsiteY20" fmla="*/ 1287887 h 1920488"/>
                <a:gd name="connsiteX21" fmla="*/ 206062 w 2253803"/>
                <a:gd name="connsiteY21" fmla="*/ 1236372 h 1920488"/>
                <a:gd name="connsiteX22" fmla="*/ 128788 w 2253803"/>
                <a:gd name="connsiteY22" fmla="*/ 1171977 h 1920488"/>
                <a:gd name="connsiteX23" fmla="*/ 64394 w 2253803"/>
                <a:gd name="connsiteY23" fmla="*/ 1107583 h 1920488"/>
                <a:gd name="connsiteX24" fmla="*/ 38636 w 2253803"/>
                <a:gd name="connsiteY24" fmla="*/ 1030310 h 1920488"/>
                <a:gd name="connsiteX25" fmla="*/ 0 w 2253803"/>
                <a:gd name="connsiteY25" fmla="*/ 953036 h 1920488"/>
                <a:gd name="connsiteX26" fmla="*/ 115910 w 2253803"/>
                <a:gd name="connsiteY26" fmla="*/ 888642 h 1920488"/>
                <a:gd name="connsiteX27" fmla="*/ 206062 w 2253803"/>
                <a:gd name="connsiteY27" fmla="*/ 875763 h 1920488"/>
                <a:gd name="connsiteX28" fmla="*/ 592428 w 2253803"/>
                <a:gd name="connsiteY28" fmla="*/ 888642 h 1920488"/>
                <a:gd name="connsiteX29" fmla="*/ 631064 w 2253803"/>
                <a:gd name="connsiteY29" fmla="*/ 914400 h 1920488"/>
                <a:gd name="connsiteX30" fmla="*/ 669701 w 2253803"/>
                <a:gd name="connsiteY30" fmla="*/ 927279 h 1920488"/>
                <a:gd name="connsiteX31" fmla="*/ 811369 w 2253803"/>
                <a:gd name="connsiteY31" fmla="*/ 888642 h 1920488"/>
                <a:gd name="connsiteX32" fmla="*/ 850005 w 2253803"/>
                <a:gd name="connsiteY32" fmla="*/ 811369 h 1920488"/>
                <a:gd name="connsiteX33" fmla="*/ 888642 w 2253803"/>
                <a:gd name="connsiteY33" fmla="*/ 798490 h 1920488"/>
                <a:gd name="connsiteX34" fmla="*/ 1017431 w 2253803"/>
                <a:gd name="connsiteY34" fmla="*/ 746975 h 1920488"/>
                <a:gd name="connsiteX35" fmla="*/ 1094704 w 2253803"/>
                <a:gd name="connsiteY35" fmla="*/ 708338 h 1920488"/>
                <a:gd name="connsiteX36" fmla="*/ 1133341 w 2253803"/>
                <a:gd name="connsiteY36" fmla="*/ 695459 h 1920488"/>
                <a:gd name="connsiteX37" fmla="*/ 1171977 w 2253803"/>
                <a:gd name="connsiteY37" fmla="*/ 618186 h 1920488"/>
                <a:gd name="connsiteX38" fmla="*/ 1197735 w 2253803"/>
                <a:gd name="connsiteY38" fmla="*/ 579549 h 1920488"/>
                <a:gd name="connsiteX39" fmla="*/ 1223493 w 2253803"/>
                <a:gd name="connsiteY39" fmla="*/ 502276 h 1920488"/>
                <a:gd name="connsiteX40" fmla="*/ 1339403 w 2253803"/>
                <a:gd name="connsiteY40" fmla="*/ 425003 h 1920488"/>
                <a:gd name="connsiteX41" fmla="*/ 1378039 w 2253803"/>
                <a:gd name="connsiteY41" fmla="*/ 399245 h 1920488"/>
                <a:gd name="connsiteX42" fmla="*/ 1390918 w 2253803"/>
                <a:gd name="connsiteY42" fmla="*/ 360608 h 1920488"/>
                <a:gd name="connsiteX43" fmla="*/ 1429555 w 2253803"/>
                <a:gd name="connsiteY43" fmla="*/ 283335 h 1920488"/>
                <a:gd name="connsiteX44" fmla="*/ 1442434 w 2253803"/>
                <a:gd name="connsiteY44" fmla="*/ 64394 h 1920488"/>
                <a:gd name="connsiteX45" fmla="*/ 1481070 w 2253803"/>
                <a:gd name="connsiteY45" fmla="*/ 38636 h 1920488"/>
                <a:gd name="connsiteX46" fmla="*/ 1635617 w 2253803"/>
                <a:gd name="connsiteY46" fmla="*/ 0 h 1920488"/>
                <a:gd name="connsiteX47" fmla="*/ 1815921 w 2253803"/>
                <a:gd name="connsiteY47" fmla="*/ 12879 h 1920488"/>
                <a:gd name="connsiteX48" fmla="*/ 1893194 w 2253803"/>
                <a:gd name="connsiteY48" fmla="*/ 25758 h 1920488"/>
                <a:gd name="connsiteX49" fmla="*/ 1996225 w 2253803"/>
                <a:gd name="connsiteY49" fmla="*/ 38636 h 1920488"/>
                <a:gd name="connsiteX50" fmla="*/ 2112135 w 2253803"/>
                <a:gd name="connsiteY50" fmla="*/ 77273 h 1920488"/>
                <a:gd name="connsiteX51" fmla="*/ 2150772 w 2253803"/>
                <a:gd name="connsiteY51" fmla="*/ 90152 h 1920488"/>
                <a:gd name="connsiteX52" fmla="*/ 2189408 w 2253803"/>
                <a:gd name="connsiteY52" fmla="*/ 115910 h 1920488"/>
                <a:gd name="connsiteX53" fmla="*/ 2228045 w 2253803"/>
                <a:gd name="connsiteY53" fmla="*/ 128789 h 1920488"/>
                <a:gd name="connsiteX54" fmla="*/ 2253803 w 2253803"/>
                <a:gd name="connsiteY54" fmla="*/ 167425 h 1920488"/>
                <a:gd name="connsiteX55" fmla="*/ 2176529 w 2253803"/>
                <a:gd name="connsiteY55" fmla="*/ 206062 h 1920488"/>
                <a:gd name="connsiteX56" fmla="*/ 2137893 w 2253803"/>
                <a:gd name="connsiteY56" fmla="*/ 231820 h 1920488"/>
                <a:gd name="connsiteX57" fmla="*/ 2060619 w 2253803"/>
                <a:gd name="connsiteY57" fmla="*/ 257577 h 1920488"/>
                <a:gd name="connsiteX58" fmla="*/ 2021983 w 2253803"/>
                <a:gd name="connsiteY58" fmla="*/ 270456 h 1920488"/>
                <a:gd name="connsiteX59" fmla="*/ 1983346 w 2253803"/>
                <a:gd name="connsiteY59" fmla="*/ 283335 h 1920488"/>
                <a:gd name="connsiteX60" fmla="*/ 1944710 w 2253803"/>
                <a:gd name="connsiteY60" fmla="*/ 296214 h 1920488"/>
                <a:gd name="connsiteX61" fmla="*/ 1828800 w 2253803"/>
                <a:gd name="connsiteY61" fmla="*/ 309093 h 1920488"/>
                <a:gd name="connsiteX62" fmla="*/ 1790163 w 2253803"/>
                <a:gd name="connsiteY62" fmla="*/ 321972 h 1920488"/>
                <a:gd name="connsiteX63" fmla="*/ 1751526 w 2253803"/>
                <a:gd name="connsiteY63" fmla="*/ 399245 h 1920488"/>
                <a:gd name="connsiteX64" fmla="*/ 1790163 w 2253803"/>
                <a:gd name="connsiteY64" fmla="*/ 528034 h 1920488"/>
                <a:gd name="connsiteX65" fmla="*/ 1803042 w 2253803"/>
                <a:gd name="connsiteY65" fmla="*/ 566670 h 1920488"/>
                <a:gd name="connsiteX66" fmla="*/ 1880315 w 2253803"/>
                <a:gd name="connsiteY66" fmla="*/ 618186 h 1920488"/>
                <a:gd name="connsiteX67" fmla="*/ 1893194 w 2253803"/>
                <a:gd name="connsiteY67" fmla="*/ 746975 h 1920488"/>
                <a:gd name="connsiteX68" fmla="*/ 1854557 w 2253803"/>
                <a:gd name="connsiteY68" fmla="*/ 772732 h 1920488"/>
                <a:gd name="connsiteX69" fmla="*/ 1815921 w 2253803"/>
                <a:gd name="connsiteY69" fmla="*/ 785611 h 1920488"/>
                <a:gd name="connsiteX70" fmla="*/ 1777284 w 2253803"/>
                <a:gd name="connsiteY70" fmla="*/ 862884 h 1920488"/>
                <a:gd name="connsiteX71" fmla="*/ 1751526 w 2253803"/>
                <a:gd name="connsiteY71" fmla="*/ 978794 h 1920488"/>
                <a:gd name="connsiteX72" fmla="*/ 1712890 w 2253803"/>
                <a:gd name="connsiteY72" fmla="*/ 1056067 h 1920488"/>
                <a:gd name="connsiteX73" fmla="*/ 1635617 w 2253803"/>
                <a:gd name="connsiteY73" fmla="*/ 1094704 h 1920488"/>
                <a:gd name="connsiteX74" fmla="*/ 1609859 w 2253803"/>
                <a:gd name="connsiteY74" fmla="*/ 1133341 h 1920488"/>
                <a:gd name="connsiteX75" fmla="*/ 1532586 w 2253803"/>
                <a:gd name="connsiteY75" fmla="*/ 1184856 h 1920488"/>
                <a:gd name="connsiteX76" fmla="*/ 1442434 w 2253803"/>
                <a:gd name="connsiteY76" fmla="*/ 1287887 h 1920488"/>
                <a:gd name="connsiteX77" fmla="*/ 1378039 w 2253803"/>
                <a:gd name="connsiteY77" fmla="*/ 1352282 h 1920488"/>
                <a:gd name="connsiteX78" fmla="*/ 1313645 w 2253803"/>
                <a:gd name="connsiteY78" fmla="*/ 1339403 h 1920488"/>
                <a:gd name="connsiteX79" fmla="*/ 1236372 w 2253803"/>
                <a:gd name="connsiteY79" fmla="*/ 1313645 h 1920488"/>
                <a:gd name="connsiteX80" fmla="*/ 1184856 w 2253803"/>
                <a:gd name="connsiteY80" fmla="*/ 1390918 h 1920488"/>
                <a:gd name="connsiteX81" fmla="*/ 1171977 w 2253803"/>
                <a:gd name="connsiteY81" fmla="*/ 1429555 h 1920488"/>
                <a:gd name="connsiteX82" fmla="*/ 1184856 w 2253803"/>
                <a:gd name="connsiteY82" fmla="*/ 1545465 h 1920488"/>
                <a:gd name="connsiteX83" fmla="*/ 1275008 w 2253803"/>
                <a:gd name="connsiteY83" fmla="*/ 1661375 h 1920488"/>
                <a:gd name="connsiteX84" fmla="*/ 1300766 w 2253803"/>
                <a:gd name="connsiteY84" fmla="*/ 1738648 h 1920488"/>
                <a:gd name="connsiteX85" fmla="*/ 1313645 w 2253803"/>
                <a:gd name="connsiteY85" fmla="*/ 1777284 h 1920488"/>
                <a:gd name="connsiteX86" fmla="*/ 1275008 w 2253803"/>
                <a:gd name="connsiteY86" fmla="*/ 1815921 h 192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253803" h="1920488">
                  <a:moveTo>
                    <a:pt x="1275008" y="1815921"/>
                  </a:moveTo>
                  <a:cubicBezTo>
                    <a:pt x="1257836" y="1820214"/>
                    <a:pt x="1232504" y="1803042"/>
                    <a:pt x="1210614" y="1803042"/>
                  </a:cubicBezTo>
                  <a:cubicBezTo>
                    <a:pt x="1186422" y="1803042"/>
                    <a:pt x="1084099" y="1831577"/>
                    <a:pt x="1068946" y="1841679"/>
                  </a:cubicBezTo>
                  <a:cubicBezTo>
                    <a:pt x="1019014" y="1874966"/>
                    <a:pt x="1044994" y="1862541"/>
                    <a:pt x="991673" y="1880315"/>
                  </a:cubicBezTo>
                  <a:cubicBezTo>
                    <a:pt x="983087" y="1893194"/>
                    <a:pt x="980599" y="1914057"/>
                    <a:pt x="965915" y="1918952"/>
                  </a:cubicBezTo>
                  <a:cubicBezTo>
                    <a:pt x="938194" y="1928192"/>
                    <a:pt x="895188" y="1893265"/>
                    <a:pt x="875763" y="1880315"/>
                  </a:cubicBezTo>
                  <a:cubicBezTo>
                    <a:pt x="858591" y="1854557"/>
                    <a:pt x="834038" y="1832410"/>
                    <a:pt x="824248" y="1803042"/>
                  </a:cubicBezTo>
                  <a:cubicBezTo>
                    <a:pt x="819955" y="1790163"/>
                    <a:pt x="817962" y="1776273"/>
                    <a:pt x="811369" y="1764406"/>
                  </a:cubicBezTo>
                  <a:cubicBezTo>
                    <a:pt x="796335" y="1737345"/>
                    <a:pt x="785611" y="1704304"/>
                    <a:pt x="759853" y="1687132"/>
                  </a:cubicBezTo>
                  <a:cubicBezTo>
                    <a:pt x="734095" y="1669960"/>
                    <a:pt x="711948" y="1645406"/>
                    <a:pt x="682580" y="1635617"/>
                  </a:cubicBezTo>
                  <a:cubicBezTo>
                    <a:pt x="669701" y="1631324"/>
                    <a:pt x="657171" y="1625791"/>
                    <a:pt x="643943" y="1622738"/>
                  </a:cubicBezTo>
                  <a:cubicBezTo>
                    <a:pt x="483559" y="1585726"/>
                    <a:pt x="502432" y="1596185"/>
                    <a:pt x="309093" y="1584101"/>
                  </a:cubicBezTo>
                  <a:cubicBezTo>
                    <a:pt x="265819" y="1577919"/>
                    <a:pt x="186320" y="1567274"/>
                    <a:pt x="141667" y="1558344"/>
                  </a:cubicBezTo>
                  <a:cubicBezTo>
                    <a:pt x="124311" y="1554873"/>
                    <a:pt x="107324" y="1549758"/>
                    <a:pt x="90152" y="1545465"/>
                  </a:cubicBezTo>
                  <a:cubicBezTo>
                    <a:pt x="85859" y="1532586"/>
                    <a:pt x="72231" y="1519433"/>
                    <a:pt x="77273" y="1506828"/>
                  </a:cubicBezTo>
                  <a:cubicBezTo>
                    <a:pt x="83022" y="1492456"/>
                    <a:pt x="104965" y="1492015"/>
                    <a:pt x="115910" y="1481070"/>
                  </a:cubicBezTo>
                  <a:cubicBezTo>
                    <a:pt x="174164" y="1422816"/>
                    <a:pt x="105085" y="1454628"/>
                    <a:pt x="180304" y="1429555"/>
                  </a:cubicBezTo>
                  <a:cubicBezTo>
                    <a:pt x="193183" y="1416676"/>
                    <a:pt x="208838" y="1406073"/>
                    <a:pt x="218941" y="1390918"/>
                  </a:cubicBezTo>
                  <a:cubicBezTo>
                    <a:pt x="226471" y="1379623"/>
                    <a:pt x="223339" y="1362882"/>
                    <a:pt x="231819" y="1352282"/>
                  </a:cubicBezTo>
                  <a:cubicBezTo>
                    <a:pt x="241488" y="1340195"/>
                    <a:pt x="257577" y="1335110"/>
                    <a:pt x="270456" y="1326524"/>
                  </a:cubicBezTo>
                  <a:cubicBezTo>
                    <a:pt x="274749" y="1313645"/>
                    <a:pt x="291226" y="1298934"/>
                    <a:pt x="283335" y="1287887"/>
                  </a:cubicBezTo>
                  <a:cubicBezTo>
                    <a:pt x="265342" y="1262696"/>
                    <a:pt x="231820" y="1253544"/>
                    <a:pt x="206062" y="1236372"/>
                  </a:cubicBezTo>
                  <a:cubicBezTo>
                    <a:pt x="168072" y="1211045"/>
                    <a:pt x="159776" y="1209163"/>
                    <a:pt x="128788" y="1171977"/>
                  </a:cubicBezTo>
                  <a:cubicBezTo>
                    <a:pt x="75126" y="1107583"/>
                    <a:pt x="135229" y="1154806"/>
                    <a:pt x="64394" y="1107583"/>
                  </a:cubicBezTo>
                  <a:cubicBezTo>
                    <a:pt x="55808" y="1081825"/>
                    <a:pt x="53696" y="1052901"/>
                    <a:pt x="38636" y="1030310"/>
                  </a:cubicBezTo>
                  <a:cubicBezTo>
                    <a:pt x="5349" y="980377"/>
                    <a:pt x="17774" y="1006357"/>
                    <a:pt x="0" y="953036"/>
                  </a:cubicBezTo>
                  <a:cubicBezTo>
                    <a:pt x="44262" y="923528"/>
                    <a:pt x="67335" y="898357"/>
                    <a:pt x="115910" y="888642"/>
                  </a:cubicBezTo>
                  <a:cubicBezTo>
                    <a:pt x="145676" y="882689"/>
                    <a:pt x="176011" y="880056"/>
                    <a:pt x="206062" y="875763"/>
                  </a:cubicBezTo>
                  <a:cubicBezTo>
                    <a:pt x="334851" y="880056"/>
                    <a:pt x="464097" y="876975"/>
                    <a:pt x="592428" y="888642"/>
                  </a:cubicBezTo>
                  <a:cubicBezTo>
                    <a:pt x="607843" y="890043"/>
                    <a:pt x="617220" y="907478"/>
                    <a:pt x="631064" y="914400"/>
                  </a:cubicBezTo>
                  <a:cubicBezTo>
                    <a:pt x="643206" y="920471"/>
                    <a:pt x="656822" y="922986"/>
                    <a:pt x="669701" y="927279"/>
                  </a:cubicBezTo>
                  <a:cubicBezTo>
                    <a:pt x="709906" y="922253"/>
                    <a:pt x="778900" y="929228"/>
                    <a:pt x="811369" y="888642"/>
                  </a:cubicBezTo>
                  <a:cubicBezTo>
                    <a:pt x="852846" y="836796"/>
                    <a:pt x="789692" y="859620"/>
                    <a:pt x="850005" y="811369"/>
                  </a:cubicBezTo>
                  <a:cubicBezTo>
                    <a:pt x="860606" y="802888"/>
                    <a:pt x="875763" y="802783"/>
                    <a:pt x="888642" y="798490"/>
                  </a:cubicBezTo>
                  <a:cubicBezTo>
                    <a:pt x="935881" y="727632"/>
                    <a:pt x="893938" y="769428"/>
                    <a:pt x="1017431" y="746975"/>
                  </a:cubicBezTo>
                  <a:cubicBezTo>
                    <a:pt x="1068297" y="737727"/>
                    <a:pt x="1047569" y="731905"/>
                    <a:pt x="1094704" y="708338"/>
                  </a:cubicBezTo>
                  <a:cubicBezTo>
                    <a:pt x="1106846" y="702267"/>
                    <a:pt x="1120462" y="699752"/>
                    <a:pt x="1133341" y="695459"/>
                  </a:cubicBezTo>
                  <a:cubicBezTo>
                    <a:pt x="1207164" y="584721"/>
                    <a:pt x="1118651" y="724836"/>
                    <a:pt x="1171977" y="618186"/>
                  </a:cubicBezTo>
                  <a:cubicBezTo>
                    <a:pt x="1178899" y="604342"/>
                    <a:pt x="1191448" y="593694"/>
                    <a:pt x="1197735" y="579549"/>
                  </a:cubicBezTo>
                  <a:cubicBezTo>
                    <a:pt x="1208762" y="554738"/>
                    <a:pt x="1200902" y="517337"/>
                    <a:pt x="1223493" y="502276"/>
                  </a:cubicBezTo>
                  <a:lnTo>
                    <a:pt x="1339403" y="425003"/>
                  </a:lnTo>
                  <a:lnTo>
                    <a:pt x="1378039" y="399245"/>
                  </a:lnTo>
                  <a:cubicBezTo>
                    <a:pt x="1382332" y="386366"/>
                    <a:pt x="1384847" y="372750"/>
                    <a:pt x="1390918" y="360608"/>
                  </a:cubicBezTo>
                  <a:cubicBezTo>
                    <a:pt x="1440851" y="260744"/>
                    <a:pt x="1397183" y="380451"/>
                    <a:pt x="1429555" y="283335"/>
                  </a:cubicBezTo>
                  <a:cubicBezTo>
                    <a:pt x="1433848" y="210355"/>
                    <a:pt x="1427373" y="135932"/>
                    <a:pt x="1442434" y="64394"/>
                  </a:cubicBezTo>
                  <a:cubicBezTo>
                    <a:pt x="1445623" y="49248"/>
                    <a:pt x="1466926" y="44922"/>
                    <a:pt x="1481070" y="38636"/>
                  </a:cubicBezTo>
                  <a:cubicBezTo>
                    <a:pt x="1542295" y="11425"/>
                    <a:pt x="1570823" y="10799"/>
                    <a:pt x="1635617" y="0"/>
                  </a:cubicBezTo>
                  <a:cubicBezTo>
                    <a:pt x="1695718" y="4293"/>
                    <a:pt x="1755966" y="6883"/>
                    <a:pt x="1815921" y="12879"/>
                  </a:cubicBezTo>
                  <a:cubicBezTo>
                    <a:pt x="1841904" y="15477"/>
                    <a:pt x="1867343" y="22065"/>
                    <a:pt x="1893194" y="25758"/>
                  </a:cubicBezTo>
                  <a:cubicBezTo>
                    <a:pt x="1927457" y="30653"/>
                    <a:pt x="1961881" y="34343"/>
                    <a:pt x="1996225" y="38636"/>
                  </a:cubicBezTo>
                  <a:lnTo>
                    <a:pt x="2112135" y="77273"/>
                  </a:lnTo>
                  <a:lnTo>
                    <a:pt x="2150772" y="90152"/>
                  </a:lnTo>
                  <a:cubicBezTo>
                    <a:pt x="2163651" y="98738"/>
                    <a:pt x="2175564" y="108988"/>
                    <a:pt x="2189408" y="115910"/>
                  </a:cubicBezTo>
                  <a:cubicBezTo>
                    <a:pt x="2201550" y="121981"/>
                    <a:pt x="2217444" y="120308"/>
                    <a:pt x="2228045" y="128789"/>
                  </a:cubicBezTo>
                  <a:cubicBezTo>
                    <a:pt x="2240132" y="138458"/>
                    <a:pt x="2245217" y="154546"/>
                    <a:pt x="2253803" y="167425"/>
                  </a:cubicBezTo>
                  <a:cubicBezTo>
                    <a:pt x="2143070" y="241247"/>
                    <a:pt x="2283176" y="152738"/>
                    <a:pt x="2176529" y="206062"/>
                  </a:cubicBezTo>
                  <a:cubicBezTo>
                    <a:pt x="2162685" y="212984"/>
                    <a:pt x="2152037" y="225534"/>
                    <a:pt x="2137893" y="231820"/>
                  </a:cubicBezTo>
                  <a:cubicBezTo>
                    <a:pt x="2113082" y="242847"/>
                    <a:pt x="2086377" y="248991"/>
                    <a:pt x="2060619" y="257577"/>
                  </a:cubicBezTo>
                  <a:lnTo>
                    <a:pt x="2021983" y="270456"/>
                  </a:lnTo>
                  <a:lnTo>
                    <a:pt x="1983346" y="283335"/>
                  </a:lnTo>
                  <a:cubicBezTo>
                    <a:pt x="1970467" y="287628"/>
                    <a:pt x="1958202" y="294715"/>
                    <a:pt x="1944710" y="296214"/>
                  </a:cubicBezTo>
                  <a:lnTo>
                    <a:pt x="1828800" y="309093"/>
                  </a:lnTo>
                  <a:cubicBezTo>
                    <a:pt x="1815921" y="313386"/>
                    <a:pt x="1800764" y="313491"/>
                    <a:pt x="1790163" y="321972"/>
                  </a:cubicBezTo>
                  <a:cubicBezTo>
                    <a:pt x="1767466" y="340129"/>
                    <a:pt x="1760010" y="373792"/>
                    <a:pt x="1751526" y="399245"/>
                  </a:cubicBezTo>
                  <a:cubicBezTo>
                    <a:pt x="1774947" y="563193"/>
                    <a:pt x="1743307" y="434324"/>
                    <a:pt x="1790163" y="528034"/>
                  </a:cubicBezTo>
                  <a:cubicBezTo>
                    <a:pt x="1796234" y="540176"/>
                    <a:pt x="1793443" y="557071"/>
                    <a:pt x="1803042" y="566670"/>
                  </a:cubicBezTo>
                  <a:cubicBezTo>
                    <a:pt x="1824932" y="588560"/>
                    <a:pt x="1880315" y="618186"/>
                    <a:pt x="1880315" y="618186"/>
                  </a:cubicBezTo>
                  <a:cubicBezTo>
                    <a:pt x="1895083" y="662490"/>
                    <a:pt x="1923472" y="701559"/>
                    <a:pt x="1893194" y="746975"/>
                  </a:cubicBezTo>
                  <a:cubicBezTo>
                    <a:pt x="1884608" y="759854"/>
                    <a:pt x="1868401" y="765810"/>
                    <a:pt x="1854557" y="772732"/>
                  </a:cubicBezTo>
                  <a:cubicBezTo>
                    <a:pt x="1842415" y="778803"/>
                    <a:pt x="1828800" y="781318"/>
                    <a:pt x="1815921" y="785611"/>
                  </a:cubicBezTo>
                  <a:cubicBezTo>
                    <a:pt x="1790740" y="823383"/>
                    <a:pt x="1787948" y="820229"/>
                    <a:pt x="1777284" y="862884"/>
                  </a:cubicBezTo>
                  <a:cubicBezTo>
                    <a:pt x="1750715" y="969159"/>
                    <a:pt x="1777977" y="886213"/>
                    <a:pt x="1751526" y="978794"/>
                  </a:cubicBezTo>
                  <a:cubicBezTo>
                    <a:pt x="1743146" y="1008126"/>
                    <a:pt x="1735470" y="1033487"/>
                    <a:pt x="1712890" y="1056067"/>
                  </a:cubicBezTo>
                  <a:cubicBezTo>
                    <a:pt x="1687924" y="1081033"/>
                    <a:pt x="1667041" y="1084229"/>
                    <a:pt x="1635617" y="1094704"/>
                  </a:cubicBezTo>
                  <a:cubicBezTo>
                    <a:pt x="1627031" y="1107583"/>
                    <a:pt x="1621508" y="1123148"/>
                    <a:pt x="1609859" y="1133341"/>
                  </a:cubicBezTo>
                  <a:cubicBezTo>
                    <a:pt x="1586562" y="1153726"/>
                    <a:pt x="1532586" y="1184856"/>
                    <a:pt x="1532586" y="1184856"/>
                  </a:cubicBezTo>
                  <a:cubicBezTo>
                    <a:pt x="1472484" y="1275008"/>
                    <a:pt x="1506828" y="1244957"/>
                    <a:pt x="1442434" y="1287887"/>
                  </a:cubicBezTo>
                  <a:cubicBezTo>
                    <a:pt x="1428384" y="1308962"/>
                    <a:pt x="1409261" y="1348379"/>
                    <a:pt x="1378039" y="1352282"/>
                  </a:cubicBezTo>
                  <a:cubicBezTo>
                    <a:pt x="1356318" y="1354997"/>
                    <a:pt x="1335110" y="1343696"/>
                    <a:pt x="1313645" y="1339403"/>
                  </a:cubicBezTo>
                  <a:cubicBezTo>
                    <a:pt x="1301214" y="1302111"/>
                    <a:pt x="1302194" y="1262450"/>
                    <a:pt x="1236372" y="1313645"/>
                  </a:cubicBezTo>
                  <a:cubicBezTo>
                    <a:pt x="1211936" y="1332651"/>
                    <a:pt x="1184856" y="1390918"/>
                    <a:pt x="1184856" y="1390918"/>
                  </a:cubicBezTo>
                  <a:cubicBezTo>
                    <a:pt x="1180563" y="1403797"/>
                    <a:pt x="1171977" y="1415979"/>
                    <a:pt x="1171977" y="1429555"/>
                  </a:cubicBezTo>
                  <a:cubicBezTo>
                    <a:pt x="1171977" y="1468429"/>
                    <a:pt x="1172563" y="1508586"/>
                    <a:pt x="1184856" y="1545465"/>
                  </a:cubicBezTo>
                  <a:cubicBezTo>
                    <a:pt x="1200260" y="1591676"/>
                    <a:pt x="1241673" y="1628039"/>
                    <a:pt x="1275008" y="1661375"/>
                  </a:cubicBezTo>
                  <a:lnTo>
                    <a:pt x="1300766" y="1738648"/>
                  </a:lnTo>
                  <a:lnTo>
                    <a:pt x="1313645" y="1777284"/>
                  </a:lnTo>
                  <a:cubicBezTo>
                    <a:pt x="1298438" y="1838113"/>
                    <a:pt x="1292180" y="1811628"/>
                    <a:pt x="1275008" y="1815921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2651801" y="438238"/>
              <a:ext cx="2070324" cy="994777"/>
            </a:xfrm>
            <a:prstGeom prst="wedgeEllipseCallout">
              <a:avLst>
                <a:gd name="adj1" fmla="val 61318"/>
                <a:gd name="adj2" fmla="val 61693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পশ্চিম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62478" y="2715904"/>
            <a:ext cx="2165060" cy="2015798"/>
            <a:chOff x="6942048" y="2221410"/>
            <a:chExt cx="2070324" cy="1873300"/>
          </a:xfrm>
        </p:grpSpPr>
        <p:sp>
          <p:nvSpPr>
            <p:cNvPr id="11" name="Freeform 10"/>
            <p:cNvSpPr/>
            <p:nvPr/>
          </p:nvSpPr>
          <p:spPr>
            <a:xfrm>
              <a:off x="7307509" y="2221410"/>
              <a:ext cx="669701" cy="734096"/>
            </a:xfrm>
            <a:custGeom>
              <a:avLst/>
              <a:gdLst>
                <a:gd name="connsiteX0" fmla="*/ 618186 w 669701"/>
                <a:gd name="connsiteY0" fmla="*/ 412124 h 734096"/>
                <a:gd name="connsiteX1" fmla="*/ 631065 w 669701"/>
                <a:gd name="connsiteY1" fmla="*/ 476518 h 734096"/>
                <a:gd name="connsiteX2" fmla="*/ 643944 w 669701"/>
                <a:gd name="connsiteY2" fmla="*/ 566670 h 734096"/>
                <a:gd name="connsiteX3" fmla="*/ 656822 w 669701"/>
                <a:gd name="connsiteY3" fmla="*/ 618186 h 734096"/>
                <a:gd name="connsiteX4" fmla="*/ 669701 w 669701"/>
                <a:gd name="connsiteY4" fmla="*/ 695459 h 734096"/>
                <a:gd name="connsiteX5" fmla="*/ 656822 w 669701"/>
                <a:gd name="connsiteY5" fmla="*/ 734096 h 734096"/>
                <a:gd name="connsiteX6" fmla="*/ 618186 w 669701"/>
                <a:gd name="connsiteY6" fmla="*/ 656823 h 734096"/>
                <a:gd name="connsiteX7" fmla="*/ 579549 w 669701"/>
                <a:gd name="connsiteY7" fmla="*/ 643944 h 734096"/>
                <a:gd name="connsiteX8" fmla="*/ 502276 w 669701"/>
                <a:gd name="connsiteY8" fmla="*/ 592428 h 734096"/>
                <a:gd name="connsiteX9" fmla="*/ 425003 w 669701"/>
                <a:gd name="connsiteY9" fmla="*/ 566670 h 734096"/>
                <a:gd name="connsiteX10" fmla="*/ 347729 w 669701"/>
                <a:gd name="connsiteY10" fmla="*/ 605307 h 734096"/>
                <a:gd name="connsiteX11" fmla="*/ 270456 w 669701"/>
                <a:gd name="connsiteY11" fmla="*/ 656823 h 734096"/>
                <a:gd name="connsiteX12" fmla="*/ 206062 w 669701"/>
                <a:gd name="connsiteY12" fmla="*/ 708338 h 734096"/>
                <a:gd name="connsiteX13" fmla="*/ 167425 w 669701"/>
                <a:gd name="connsiteY13" fmla="*/ 695459 h 734096"/>
                <a:gd name="connsiteX14" fmla="*/ 128789 w 669701"/>
                <a:gd name="connsiteY14" fmla="*/ 579549 h 734096"/>
                <a:gd name="connsiteX15" fmla="*/ 115910 w 669701"/>
                <a:gd name="connsiteY15" fmla="*/ 540913 h 734096"/>
                <a:gd name="connsiteX16" fmla="*/ 77273 w 669701"/>
                <a:gd name="connsiteY16" fmla="*/ 334851 h 734096"/>
                <a:gd name="connsiteX17" fmla="*/ 38636 w 669701"/>
                <a:gd name="connsiteY17" fmla="*/ 309093 h 734096"/>
                <a:gd name="connsiteX18" fmla="*/ 0 w 669701"/>
                <a:gd name="connsiteY18" fmla="*/ 296214 h 734096"/>
                <a:gd name="connsiteX19" fmla="*/ 103031 w 669701"/>
                <a:gd name="connsiteY19" fmla="*/ 231820 h 734096"/>
                <a:gd name="connsiteX20" fmla="*/ 90152 w 669701"/>
                <a:gd name="connsiteY20" fmla="*/ 180304 h 734096"/>
                <a:gd name="connsiteX21" fmla="*/ 25758 w 669701"/>
                <a:gd name="connsiteY21" fmla="*/ 128789 h 734096"/>
                <a:gd name="connsiteX22" fmla="*/ 64394 w 669701"/>
                <a:gd name="connsiteY22" fmla="*/ 12879 h 734096"/>
                <a:gd name="connsiteX23" fmla="*/ 103031 w 669701"/>
                <a:gd name="connsiteY23" fmla="*/ 0 h 734096"/>
                <a:gd name="connsiteX24" fmla="*/ 141667 w 669701"/>
                <a:gd name="connsiteY24" fmla="*/ 25758 h 734096"/>
                <a:gd name="connsiteX25" fmla="*/ 167425 w 669701"/>
                <a:gd name="connsiteY25" fmla="*/ 64394 h 734096"/>
                <a:gd name="connsiteX26" fmla="*/ 206062 w 669701"/>
                <a:gd name="connsiteY26" fmla="*/ 77273 h 734096"/>
                <a:gd name="connsiteX27" fmla="*/ 231820 w 669701"/>
                <a:gd name="connsiteY27" fmla="*/ 115910 h 734096"/>
                <a:gd name="connsiteX28" fmla="*/ 244698 w 669701"/>
                <a:gd name="connsiteY28" fmla="*/ 154547 h 734096"/>
                <a:gd name="connsiteX29" fmla="*/ 360608 w 669701"/>
                <a:gd name="connsiteY29" fmla="*/ 218941 h 734096"/>
                <a:gd name="connsiteX30" fmla="*/ 566670 w 669701"/>
                <a:gd name="connsiteY30" fmla="*/ 244699 h 734096"/>
                <a:gd name="connsiteX31" fmla="*/ 592428 w 669701"/>
                <a:gd name="connsiteY31" fmla="*/ 321972 h 734096"/>
                <a:gd name="connsiteX32" fmla="*/ 540913 w 669701"/>
                <a:gd name="connsiteY32" fmla="*/ 334851 h 734096"/>
                <a:gd name="connsiteX33" fmla="*/ 502276 w 669701"/>
                <a:gd name="connsiteY33" fmla="*/ 360608 h 734096"/>
                <a:gd name="connsiteX34" fmla="*/ 463639 w 669701"/>
                <a:gd name="connsiteY34" fmla="*/ 437882 h 734096"/>
                <a:gd name="connsiteX35" fmla="*/ 553791 w 669701"/>
                <a:gd name="connsiteY35" fmla="*/ 476518 h 734096"/>
                <a:gd name="connsiteX36" fmla="*/ 566670 w 669701"/>
                <a:gd name="connsiteY36" fmla="*/ 437882 h 734096"/>
                <a:gd name="connsiteX37" fmla="*/ 605307 w 669701"/>
                <a:gd name="connsiteY37" fmla="*/ 425003 h 734096"/>
                <a:gd name="connsiteX38" fmla="*/ 618186 w 669701"/>
                <a:gd name="connsiteY38" fmla="*/ 412124 h 73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69701" h="734096">
                  <a:moveTo>
                    <a:pt x="618186" y="412124"/>
                  </a:moveTo>
                  <a:cubicBezTo>
                    <a:pt x="622479" y="420710"/>
                    <a:pt x="627466" y="454926"/>
                    <a:pt x="631065" y="476518"/>
                  </a:cubicBezTo>
                  <a:cubicBezTo>
                    <a:pt x="636056" y="506461"/>
                    <a:pt x="638514" y="536804"/>
                    <a:pt x="643944" y="566670"/>
                  </a:cubicBezTo>
                  <a:cubicBezTo>
                    <a:pt x="647110" y="584085"/>
                    <a:pt x="653351" y="600829"/>
                    <a:pt x="656822" y="618186"/>
                  </a:cubicBezTo>
                  <a:cubicBezTo>
                    <a:pt x="661943" y="643792"/>
                    <a:pt x="665408" y="669701"/>
                    <a:pt x="669701" y="695459"/>
                  </a:cubicBezTo>
                  <a:cubicBezTo>
                    <a:pt x="665408" y="708338"/>
                    <a:pt x="670398" y="734096"/>
                    <a:pt x="656822" y="734096"/>
                  </a:cubicBezTo>
                  <a:cubicBezTo>
                    <a:pt x="632938" y="734096"/>
                    <a:pt x="627713" y="666350"/>
                    <a:pt x="618186" y="656823"/>
                  </a:cubicBezTo>
                  <a:cubicBezTo>
                    <a:pt x="608586" y="647224"/>
                    <a:pt x="592428" y="648237"/>
                    <a:pt x="579549" y="643944"/>
                  </a:cubicBezTo>
                  <a:cubicBezTo>
                    <a:pt x="553791" y="626772"/>
                    <a:pt x="531644" y="602218"/>
                    <a:pt x="502276" y="592428"/>
                  </a:cubicBezTo>
                  <a:lnTo>
                    <a:pt x="425003" y="566670"/>
                  </a:lnTo>
                  <a:cubicBezTo>
                    <a:pt x="386280" y="579578"/>
                    <a:pt x="381017" y="577567"/>
                    <a:pt x="347729" y="605307"/>
                  </a:cubicBezTo>
                  <a:cubicBezTo>
                    <a:pt x="283414" y="658903"/>
                    <a:pt x="338357" y="634189"/>
                    <a:pt x="270456" y="656823"/>
                  </a:cubicBezTo>
                  <a:cubicBezTo>
                    <a:pt x="250678" y="686489"/>
                    <a:pt x="247533" y="708338"/>
                    <a:pt x="206062" y="708338"/>
                  </a:cubicBezTo>
                  <a:cubicBezTo>
                    <a:pt x="192486" y="708338"/>
                    <a:pt x="180304" y="699752"/>
                    <a:pt x="167425" y="695459"/>
                  </a:cubicBezTo>
                  <a:lnTo>
                    <a:pt x="128789" y="579549"/>
                  </a:lnTo>
                  <a:lnTo>
                    <a:pt x="115910" y="540913"/>
                  </a:lnTo>
                  <a:cubicBezTo>
                    <a:pt x="110403" y="469323"/>
                    <a:pt x="131713" y="389290"/>
                    <a:pt x="77273" y="334851"/>
                  </a:cubicBezTo>
                  <a:cubicBezTo>
                    <a:pt x="66328" y="323906"/>
                    <a:pt x="52480" y="316015"/>
                    <a:pt x="38636" y="309093"/>
                  </a:cubicBezTo>
                  <a:cubicBezTo>
                    <a:pt x="26494" y="303022"/>
                    <a:pt x="12879" y="300507"/>
                    <a:pt x="0" y="296214"/>
                  </a:cubicBezTo>
                  <a:cubicBezTo>
                    <a:pt x="33932" y="160490"/>
                    <a:pt x="-28122" y="341116"/>
                    <a:pt x="103031" y="231820"/>
                  </a:cubicBezTo>
                  <a:cubicBezTo>
                    <a:pt x="116629" y="220488"/>
                    <a:pt x="97125" y="196573"/>
                    <a:pt x="90152" y="180304"/>
                  </a:cubicBezTo>
                  <a:cubicBezTo>
                    <a:pt x="70734" y="134996"/>
                    <a:pt x="66913" y="142508"/>
                    <a:pt x="25758" y="128789"/>
                  </a:cubicBezTo>
                  <a:cubicBezTo>
                    <a:pt x="32042" y="91082"/>
                    <a:pt x="29568" y="40740"/>
                    <a:pt x="64394" y="12879"/>
                  </a:cubicBezTo>
                  <a:cubicBezTo>
                    <a:pt x="74995" y="4398"/>
                    <a:pt x="90152" y="4293"/>
                    <a:pt x="103031" y="0"/>
                  </a:cubicBezTo>
                  <a:cubicBezTo>
                    <a:pt x="115910" y="8586"/>
                    <a:pt x="130722" y="14813"/>
                    <a:pt x="141667" y="25758"/>
                  </a:cubicBezTo>
                  <a:cubicBezTo>
                    <a:pt x="152612" y="36703"/>
                    <a:pt x="155338" y="54725"/>
                    <a:pt x="167425" y="64394"/>
                  </a:cubicBezTo>
                  <a:cubicBezTo>
                    <a:pt x="178026" y="72875"/>
                    <a:pt x="193183" y="72980"/>
                    <a:pt x="206062" y="77273"/>
                  </a:cubicBezTo>
                  <a:cubicBezTo>
                    <a:pt x="214648" y="90152"/>
                    <a:pt x="224898" y="102065"/>
                    <a:pt x="231820" y="115910"/>
                  </a:cubicBezTo>
                  <a:cubicBezTo>
                    <a:pt x="237891" y="128052"/>
                    <a:pt x="235099" y="144948"/>
                    <a:pt x="244698" y="154547"/>
                  </a:cubicBezTo>
                  <a:cubicBezTo>
                    <a:pt x="265898" y="175747"/>
                    <a:pt x="322146" y="212868"/>
                    <a:pt x="360608" y="218941"/>
                  </a:cubicBezTo>
                  <a:cubicBezTo>
                    <a:pt x="428983" y="229737"/>
                    <a:pt x="566670" y="244699"/>
                    <a:pt x="566670" y="244699"/>
                  </a:cubicBezTo>
                  <a:cubicBezTo>
                    <a:pt x="602187" y="256538"/>
                    <a:pt x="646484" y="257104"/>
                    <a:pt x="592428" y="321972"/>
                  </a:cubicBezTo>
                  <a:cubicBezTo>
                    <a:pt x="581097" y="335570"/>
                    <a:pt x="558085" y="330558"/>
                    <a:pt x="540913" y="334851"/>
                  </a:cubicBezTo>
                  <a:cubicBezTo>
                    <a:pt x="528034" y="343437"/>
                    <a:pt x="513221" y="349663"/>
                    <a:pt x="502276" y="360608"/>
                  </a:cubicBezTo>
                  <a:cubicBezTo>
                    <a:pt x="477310" y="385574"/>
                    <a:pt x="474114" y="406458"/>
                    <a:pt x="463639" y="437882"/>
                  </a:cubicBezTo>
                  <a:cubicBezTo>
                    <a:pt x="525258" y="530309"/>
                    <a:pt x="493265" y="537045"/>
                    <a:pt x="553791" y="476518"/>
                  </a:cubicBezTo>
                  <a:cubicBezTo>
                    <a:pt x="558084" y="463639"/>
                    <a:pt x="557071" y="447481"/>
                    <a:pt x="566670" y="437882"/>
                  </a:cubicBezTo>
                  <a:cubicBezTo>
                    <a:pt x="576270" y="428283"/>
                    <a:pt x="592702" y="430045"/>
                    <a:pt x="605307" y="425003"/>
                  </a:cubicBezTo>
                  <a:cubicBezTo>
                    <a:pt x="614220" y="421438"/>
                    <a:pt x="613893" y="403538"/>
                    <a:pt x="618186" y="412124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6942048" y="3099933"/>
              <a:ext cx="2070324" cy="994777"/>
            </a:xfrm>
            <a:prstGeom prst="wedgeEllipseCallout">
              <a:avLst>
                <a:gd name="adj1" fmla="val -17787"/>
                <a:gd name="adj2" fmla="val -82361"/>
              </a:avLst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57967" y="6038508"/>
            <a:ext cx="9076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পাকিস্থান থেকে পূর্ব পাকিস্তানের দূরত্ব ছিল ১২০০ মাইল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52399" y="152398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 rot="1385184">
            <a:off x="5548657" y="2374699"/>
            <a:ext cx="1849883" cy="677016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১২০০ মাইল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9055" y="320478"/>
            <a:ext cx="465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লক্ষ্য কর: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77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ded Corner 6"/>
          <p:cNvSpPr/>
          <p:nvPr/>
        </p:nvSpPr>
        <p:spPr>
          <a:xfrm>
            <a:off x="4394581" y="1774210"/>
            <a:ext cx="5131559" cy="873459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উর্দূই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140" y="3342946"/>
            <a:ext cx="2881728" cy="25405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57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4394579" y="4517410"/>
            <a:ext cx="5131559" cy="905195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চাই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4" y="3737439"/>
            <a:ext cx="3103904" cy="2333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4" y="1034486"/>
            <a:ext cx="3103904" cy="2420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769055" y="320478"/>
            <a:ext cx="465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লক্ষ্য কর: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36478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3" y="1416428"/>
            <a:ext cx="4390951" cy="3941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8209" y="5624311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নেতৃত্বে বাঙালি ঐক্যবদ্ধ হয়ে স্বাধীনতার মন্ত্রে উজ্জীবিত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420" y="5624311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সাধারণ নির্বাচনে বাংলাদেশ আওয়ামী লীগ জয় লাভ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399" y="152398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9055" y="320478"/>
            <a:ext cx="465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লক্ষ্য কর: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57" y="1468453"/>
            <a:ext cx="4412272" cy="394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3200" y="1225045"/>
            <a:ext cx="3539289" cy="663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ascadeUp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8904" y="1225045"/>
            <a:ext cx="3939899" cy="663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ascadeDow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সময়ঃ  ৫ 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25" y="749113"/>
            <a:ext cx="2119339" cy="1615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olded Corner 5"/>
          <p:cNvSpPr/>
          <p:nvPr/>
        </p:nvSpPr>
        <p:spPr>
          <a:xfrm>
            <a:off x="2830665" y="3582321"/>
            <a:ext cx="6498828" cy="1452435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0"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পটভূমি বিশ্লেষণ কর।</a:t>
            </a:r>
            <a:endParaRPr lang="bn-IN" sz="40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399" y="125102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এ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6283" y="6130749"/>
            <a:ext cx="6332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3" y="919974"/>
            <a:ext cx="4531059" cy="2455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1" y="919974"/>
            <a:ext cx="4763069" cy="2455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3" y="3737685"/>
            <a:ext cx="4531059" cy="2363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5825" y="213023"/>
            <a:ext cx="528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দেখতে পাচ্ছ?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11" y="3737683"/>
            <a:ext cx="4765371" cy="2276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2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81" y="1169271"/>
            <a:ext cx="3896131" cy="4217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19" y="1151893"/>
            <a:ext cx="4127928" cy="423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73" y="5696350"/>
            <a:ext cx="588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বেতারে স্বাধীনতা ঘোষণা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2726" y="5696351"/>
            <a:ext cx="588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 রাতে বঙ্গবন্ধুকে গ্রেপ্তার করা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5825" y="213023"/>
            <a:ext cx="528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দেখতে পাচ্ছ?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36478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7300" y="5902380"/>
            <a:ext cx="885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সেনা ও জনতা দ্রুত সংগঠিত হয় এবং শুরু হয় মুক্তিযুদ্ধ।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399" y="152398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5825" y="213023"/>
            <a:ext cx="528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দেখতে পাচ্ছ?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45" y="1146414"/>
            <a:ext cx="3920697" cy="4299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1" y="1146411"/>
            <a:ext cx="4038219" cy="4299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49" y="1323833"/>
            <a:ext cx="3850940" cy="3972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8" y="1323834"/>
            <a:ext cx="3955579" cy="3972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3082" y="5528018"/>
            <a:ext cx="11054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 রাষ্ট্রপতি ও তাজঊদ্দিন আহমদকে প্রধানমন্ত্রী করে প্রবাসী বাংলাদেশ সরকার গঠিত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5825" y="213023"/>
            <a:ext cx="528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দেখতে পাচ্ছ?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7" y="13875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s3.amazonaws.com/somewherein/assets/images/thumbs/kabir0202_1311529120_2-Indira_Muj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567" y="1200207"/>
            <a:ext cx="3971499" cy="418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530" y="5770733"/>
            <a:ext cx="1135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ভারত, সোভিয়েত ইউনিয়নসহ অনেক দেশ এই দুঃসময়ে আমাদের পাশে দাঁড়ায়।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399" y="152398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69" y="1431695"/>
            <a:ext cx="4046127" cy="399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35825" y="213023"/>
            <a:ext cx="528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দেখতে পাচ্ছ?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63448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38511" y="566058"/>
            <a:ext cx="2914980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IN" sz="36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803754" y="1500531"/>
            <a:ext cx="5190647" cy="4756806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মোঃমোশফিকুর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রণচন্ডী স্কুল এন্ড কলেজ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304669" y="1500531"/>
            <a:ext cx="5190647" cy="4756806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মিনিট,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63" y="1632314"/>
            <a:ext cx="1438656" cy="179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136479" y="12283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49" y="1664838"/>
            <a:ext cx="1438656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i50.photobucket.com/albums/f312/ppdj/Blogger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40" y="1339780"/>
            <a:ext cx="3466531" cy="366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169771"/>
            <a:ext cx="3835021" cy="3837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281" y="5376203"/>
            <a:ext cx="11555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আত্মসমর্পণ দলিল স্বাক্ষরিত হওয়ার মাধ্যমে  বাংলাদেশ স্বাধীনতা লাভ করে। জন্ম নেয় স্বাধীন গণপ্রজাতন্ত্রী বাংলাদেশ।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5825" y="213023"/>
            <a:ext cx="528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কি দেখতে পাচ্ছ?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09182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4940493" y="327548"/>
            <a:ext cx="2238233" cy="545911"/>
          </a:xfrm>
          <a:prstGeom prst="frame">
            <a:avLst>
              <a:gd name="adj1" fmla="val 7372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4012" y="1446666"/>
            <a:ext cx="5964072" cy="2279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০১-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 বাহিনীর হত্যাযজ্ঞ সর্ম্পকে ৫টি বাক্য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4957" y="4176221"/>
            <a:ext cx="5964072" cy="2238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০২-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 বাহিনীর আত্মসমর্পনের ৫টি কারণ লিখ।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52399" y="125102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99" y="4176219"/>
            <a:ext cx="3304659" cy="2238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25135" y="327547"/>
            <a:ext cx="2470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99" y="1446666"/>
            <a:ext cx="3160656" cy="22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4846" y="122831"/>
            <a:ext cx="2230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2324" y="461386"/>
            <a:ext cx="508048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করে বোর্ডে লেখঃ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796" y="1238996"/>
            <a:ext cx="702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ধরে মুক্তিযুদ্ধ হয়ে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430" y="1887872"/>
            <a:ext cx="156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5887" y="1884621"/>
            <a:ext cx="156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7584" y="1858593"/>
            <a:ext cx="156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0837" y="1858592"/>
            <a:ext cx="1738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798" y="2491319"/>
            <a:ext cx="795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 ও পশ্চিম পাকিস্তানের দূরত্ব কত 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490" y="3179838"/>
            <a:ext cx="231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৮০০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9897" y="3177843"/>
            <a:ext cx="212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৮৫০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2978" y="3148390"/>
            <a:ext cx="222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69792" y="3163485"/>
            <a:ext cx="163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১২০০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797" y="3759118"/>
            <a:ext cx="1022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 হত্যাযজ্ঞে কত লক্ষ বাংলাদেশী মানুষ শহীদ 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266" y="4376456"/>
            <a:ext cx="231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1224" y="4392406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4248" y="4391240"/>
            <a:ext cx="212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37253" y="4391240"/>
            <a:ext cx="226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797" y="5007008"/>
            <a:ext cx="10222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কত হাজার পাকিস্তানি সৈন্য আত্নসমর্প করেছিল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7490" y="5618269"/>
            <a:ext cx="231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5877" y="5602641"/>
            <a:ext cx="212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22980" y="5610455"/>
            <a:ext cx="2224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1679" y="5601283"/>
            <a:ext cx="226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৯৩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8076" y="1884619"/>
            <a:ext cx="1476797" cy="60669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419955" y="3169714"/>
            <a:ext cx="1482827" cy="56949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63074" y="4441936"/>
            <a:ext cx="1746901" cy="56103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445426" y="5640914"/>
            <a:ext cx="2067636" cy="60669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36478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1087" y="327548"/>
            <a:ext cx="193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419368" y="1897039"/>
            <a:ext cx="4026091" cy="3057098"/>
          </a:xfrm>
          <a:prstGeom prst="up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2700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48169" y="3684897"/>
            <a:ext cx="395785" cy="11737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9607" y="2306472"/>
            <a:ext cx="5240740" cy="2552130"/>
          </a:xfrm>
          <a:prstGeom prst="rect">
            <a:avLst/>
          </a:prstGeom>
          <a:noFill/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কর, মুক্তিযুদ্ধের সময় তোমার বয়স ১২ বছর, তাহলে মুক্তিযুদ্ধে তুমি কী ভূমিকা রাখতে--সংক্ষেপে  লিখে আনবে।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52399" y="152398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8478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9264" y="284452"/>
            <a:ext cx="6733467" cy="2479964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ধন্যবাদ। </a:t>
            </a:r>
            <a:endParaRPr lang="en-US" sz="36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 </a:t>
            </a:r>
            <a:r>
              <a:rPr lang="bn-IN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থেকো।</a:t>
            </a:r>
          </a:p>
        </p:txBody>
      </p:sp>
      <p:sp>
        <p:nvSpPr>
          <p:cNvPr id="4" name="Frame 3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89" y="3224280"/>
            <a:ext cx="6002216" cy="2570285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66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93" y="1202712"/>
            <a:ext cx="8344882" cy="4693996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50870" y="633212"/>
            <a:ext cx="4690263" cy="818859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bn-IN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7123" y="1452071"/>
            <a:ext cx="7157757" cy="397411"/>
            <a:chOff x="2814892" y="1452069"/>
            <a:chExt cx="7157757" cy="397411"/>
          </a:xfrm>
          <a:solidFill>
            <a:schemeClr val="bg1">
              <a:lumMod val="5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2814892" y="1452069"/>
              <a:ext cx="6566901" cy="45719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10320" y="1620881"/>
              <a:ext cx="6566901" cy="45719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05748" y="1803761"/>
              <a:ext cx="6566901" cy="45719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84445" y="2423886"/>
            <a:ext cx="4223113" cy="101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মুক্তিযুদ্ধ</a:t>
            </a:r>
            <a:endParaRPr lang="bn-I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0290" y="3883786"/>
            <a:ext cx="6183735" cy="23083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),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মুক্তিযুদ্ধ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9904" y="299608"/>
            <a:ext cx="2009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7905" y="1560848"/>
            <a:ext cx="438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5653" y="2445510"/>
            <a:ext cx="7642747" cy="29479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502654" y="3002505"/>
            <a:ext cx="491319" cy="368490"/>
          </a:xfrm>
          <a:prstGeom prst="star5">
            <a:avLst/>
          </a:prstGeom>
          <a:solidFill>
            <a:srgbClr val="00B05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7569" y="2983789"/>
            <a:ext cx="587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 কী তা বলতে পারবে;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568" y="3717471"/>
            <a:ext cx="575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পটভূমি বিশ্লেষণ করতে পারবে;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7569" y="4439020"/>
            <a:ext cx="6619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 বাহিনীর হত্যাযজ্ঞ সম্পর্কে লিখতে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624083" y="3723003"/>
            <a:ext cx="491319" cy="36849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00B05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518011" y="4494808"/>
            <a:ext cx="491319" cy="368490"/>
          </a:xfrm>
          <a:prstGeom prst="star5">
            <a:avLst/>
          </a:prstGeom>
          <a:solidFill>
            <a:srgbClr val="00B05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518011" y="3798469"/>
            <a:ext cx="491319" cy="368490"/>
          </a:xfrm>
          <a:prstGeom prst="star5">
            <a:avLst/>
          </a:prstGeom>
          <a:solidFill>
            <a:srgbClr val="00B050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83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085" y="5158687"/>
            <a:ext cx="57823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25 শে মার্চ মধ্যরাতে  অর্থাৎ ২৬শে মার্চ প্রথম প্রহরে বঙ্গবন্ধু স্বাধীনতা ঘোষণা দিয়েছিলেন।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6" y="1030269"/>
            <a:ext cx="4832831" cy="4024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999475" y="5158687"/>
            <a:ext cx="5782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 থেকে ডিসেম্বর বাঙালি ঐক্যবদ্ধভাবে পাকিস্তানিদের বিরুদ্ধে যুদ্ধ চালিয়েছে।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0126" y="220895"/>
            <a:ext cx="5386703" cy="5049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পারলে?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06991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" y="1030271"/>
            <a:ext cx="5400315" cy="41284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479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09182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1" y="1302863"/>
            <a:ext cx="4908651" cy="38558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20471" y="5358741"/>
            <a:ext cx="3959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ত্রিশ লক্ষ মানুষ শহিদ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9475" y="5357483"/>
            <a:ext cx="5782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১৬ই ডিসেম্বর আমরা বিজয় অর্জন করি।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85" y="1215787"/>
            <a:ext cx="4816180" cy="3942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Frame 7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0126" y="220895"/>
            <a:ext cx="5386703" cy="50496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বুঝতে পারলে?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7" y="122829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080227" y="447734"/>
            <a:ext cx="3274200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79" y="2142697"/>
            <a:ext cx="3719484" cy="3159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8207051" y="460514"/>
            <a:ext cx="3274200" cy="807219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1791" y="3292521"/>
            <a:ext cx="5555725" cy="73357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 বলতে কী বুঝ?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79" y="122830"/>
            <a:ext cx="11887200" cy="66055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77" y="1267959"/>
            <a:ext cx="6339241" cy="472340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966109" y="1542197"/>
            <a:ext cx="2187153" cy="1927748"/>
          </a:xfrm>
          <a:custGeom>
            <a:avLst/>
            <a:gdLst>
              <a:gd name="connsiteX0" fmla="*/ 1275008 w 2253803"/>
              <a:gd name="connsiteY0" fmla="*/ 1815921 h 1920488"/>
              <a:gd name="connsiteX1" fmla="*/ 1210614 w 2253803"/>
              <a:gd name="connsiteY1" fmla="*/ 1803042 h 1920488"/>
              <a:gd name="connsiteX2" fmla="*/ 1068946 w 2253803"/>
              <a:gd name="connsiteY2" fmla="*/ 1841679 h 1920488"/>
              <a:gd name="connsiteX3" fmla="*/ 991673 w 2253803"/>
              <a:gd name="connsiteY3" fmla="*/ 1880315 h 1920488"/>
              <a:gd name="connsiteX4" fmla="*/ 965915 w 2253803"/>
              <a:gd name="connsiteY4" fmla="*/ 1918952 h 1920488"/>
              <a:gd name="connsiteX5" fmla="*/ 875763 w 2253803"/>
              <a:gd name="connsiteY5" fmla="*/ 1880315 h 1920488"/>
              <a:gd name="connsiteX6" fmla="*/ 824248 w 2253803"/>
              <a:gd name="connsiteY6" fmla="*/ 1803042 h 1920488"/>
              <a:gd name="connsiteX7" fmla="*/ 811369 w 2253803"/>
              <a:gd name="connsiteY7" fmla="*/ 1764406 h 1920488"/>
              <a:gd name="connsiteX8" fmla="*/ 759853 w 2253803"/>
              <a:gd name="connsiteY8" fmla="*/ 1687132 h 1920488"/>
              <a:gd name="connsiteX9" fmla="*/ 682580 w 2253803"/>
              <a:gd name="connsiteY9" fmla="*/ 1635617 h 1920488"/>
              <a:gd name="connsiteX10" fmla="*/ 643943 w 2253803"/>
              <a:gd name="connsiteY10" fmla="*/ 1622738 h 1920488"/>
              <a:gd name="connsiteX11" fmla="*/ 309093 w 2253803"/>
              <a:gd name="connsiteY11" fmla="*/ 1584101 h 1920488"/>
              <a:gd name="connsiteX12" fmla="*/ 141667 w 2253803"/>
              <a:gd name="connsiteY12" fmla="*/ 1558344 h 1920488"/>
              <a:gd name="connsiteX13" fmla="*/ 90152 w 2253803"/>
              <a:gd name="connsiteY13" fmla="*/ 1545465 h 1920488"/>
              <a:gd name="connsiteX14" fmla="*/ 77273 w 2253803"/>
              <a:gd name="connsiteY14" fmla="*/ 1506828 h 1920488"/>
              <a:gd name="connsiteX15" fmla="*/ 115910 w 2253803"/>
              <a:gd name="connsiteY15" fmla="*/ 1481070 h 1920488"/>
              <a:gd name="connsiteX16" fmla="*/ 180304 w 2253803"/>
              <a:gd name="connsiteY16" fmla="*/ 1429555 h 1920488"/>
              <a:gd name="connsiteX17" fmla="*/ 218941 w 2253803"/>
              <a:gd name="connsiteY17" fmla="*/ 1390918 h 1920488"/>
              <a:gd name="connsiteX18" fmla="*/ 231819 w 2253803"/>
              <a:gd name="connsiteY18" fmla="*/ 1352282 h 1920488"/>
              <a:gd name="connsiteX19" fmla="*/ 270456 w 2253803"/>
              <a:gd name="connsiteY19" fmla="*/ 1326524 h 1920488"/>
              <a:gd name="connsiteX20" fmla="*/ 283335 w 2253803"/>
              <a:gd name="connsiteY20" fmla="*/ 1287887 h 1920488"/>
              <a:gd name="connsiteX21" fmla="*/ 206062 w 2253803"/>
              <a:gd name="connsiteY21" fmla="*/ 1236372 h 1920488"/>
              <a:gd name="connsiteX22" fmla="*/ 128788 w 2253803"/>
              <a:gd name="connsiteY22" fmla="*/ 1171977 h 1920488"/>
              <a:gd name="connsiteX23" fmla="*/ 64394 w 2253803"/>
              <a:gd name="connsiteY23" fmla="*/ 1107583 h 1920488"/>
              <a:gd name="connsiteX24" fmla="*/ 38636 w 2253803"/>
              <a:gd name="connsiteY24" fmla="*/ 1030310 h 1920488"/>
              <a:gd name="connsiteX25" fmla="*/ 0 w 2253803"/>
              <a:gd name="connsiteY25" fmla="*/ 953036 h 1920488"/>
              <a:gd name="connsiteX26" fmla="*/ 115910 w 2253803"/>
              <a:gd name="connsiteY26" fmla="*/ 888642 h 1920488"/>
              <a:gd name="connsiteX27" fmla="*/ 206062 w 2253803"/>
              <a:gd name="connsiteY27" fmla="*/ 875763 h 1920488"/>
              <a:gd name="connsiteX28" fmla="*/ 592428 w 2253803"/>
              <a:gd name="connsiteY28" fmla="*/ 888642 h 1920488"/>
              <a:gd name="connsiteX29" fmla="*/ 631064 w 2253803"/>
              <a:gd name="connsiteY29" fmla="*/ 914400 h 1920488"/>
              <a:gd name="connsiteX30" fmla="*/ 669701 w 2253803"/>
              <a:gd name="connsiteY30" fmla="*/ 927279 h 1920488"/>
              <a:gd name="connsiteX31" fmla="*/ 811369 w 2253803"/>
              <a:gd name="connsiteY31" fmla="*/ 888642 h 1920488"/>
              <a:gd name="connsiteX32" fmla="*/ 850005 w 2253803"/>
              <a:gd name="connsiteY32" fmla="*/ 811369 h 1920488"/>
              <a:gd name="connsiteX33" fmla="*/ 888642 w 2253803"/>
              <a:gd name="connsiteY33" fmla="*/ 798490 h 1920488"/>
              <a:gd name="connsiteX34" fmla="*/ 1017431 w 2253803"/>
              <a:gd name="connsiteY34" fmla="*/ 746975 h 1920488"/>
              <a:gd name="connsiteX35" fmla="*/ 1094704 w 2253803"/>
              <a:gd name="connsiteY35" fmla="*/ 708338 h 1920488"/>
              <a:gd name="connsiteX36" fmla="*/ 1133341 w 2253803"/>
              <a:gd name="connsiteY36" fmla="*/ 695459 h 1920488"/>
              <a:gd name="connsiteX37" fmla="*/ 1171977 w 2253803"/>
              <a:gd name="connsiteY37" fmla="*/ 618186 h 1920488"/>
              <a:gd name="connsiteX38" fmla="*/ 1197735 w 2253803"/>
              <a:gd name="connsiteY38" fmla="*/ 579549 h 1920488"/>
              <a:gd name="connsiteX39" fmla="*/ 1223493 w 2253803"/>
              <a:gd name="connsiteY39" fmla="*/ 502276 h 1920488"/>
              <a:gd name="connsiteX40" fmla="*/ 1339403 w 2253803"/>
              <a:gd name="connsiteY40" fmla="*/ 425003 h 1920488"/>
              <a:gd name="connsiteX41" fmla="*/ 1378039 w 2253803"/>
              <a:gd name="connsiteY41" fmla="*/ 399245 h 1920488"/>
              <a:gd name="connsiteX42" fmla="*/ 1390918 w 2253803"/>
              <a:gd name="connsiteY42" fmla="*/ 360608 h 1920488"/>
              <a:gd name="connsiteX43" fmla="*/ 1429555 w 2253803"/>
              <a:gd name="connsiteY43" fmla="*/ 283335 h 1920488"/>
              <a:gd name="connsiteX44" fmla="*/ 1442434 w 2253803"/>
              <a:gd name="connsiteY44" fmla="*/ 64394 h 1920488"/>
              <a:gd name="connsiteX45" fmla="*/ 1481070 w 2253803"/>
              <a:gd name="connsiteY45" fmla="*/ 38636 h 1920488"/>
              <a:gd name="connsiteX46" fmla="*/ 1635617 w 2253803"/>
              <a:gd name="connsiteY46" fmla="*/ 0 h 1920488"/>
              <a:gd name="connsiteX47" fmla="*/ 1815921 w 2253803"/>
              <a:gd name="connsiteY47" fmla="*/ 12879 h 1920488"/>
              <a:gd name="connsiteX48" fmla="*/ 1893194 w 2253803"/>
              <a:gd name="connsiteY48" fmla="*/ 25758 h 1920488"/>
              <a:gd name="connsiteX49" fmla="*/ 1996225 w 2253803"/>
              <a:gd name="connsiteY49" fmla="*/ 38636 h 1920488"/>
              <a:gd name="connsiteX50" fmla="*/ 2112135 w 2253803"/>
              <a:gd name="connsiteY50" fmla="*/ 77273 h 1920488"/>
              <a:gd name="connsiteX51" fmla="*/ 2150772 w 2253803"/>
              <a:gd name="connsiteY51" fmla="*/ 90152 h 1920488"/>
              <a:gd name="connsiteX52" fmla="*/ 2189408 w 2253803"/>
              <a:gd name="connsiteY52" fmla="*/ 115910 h 1920488"/>
              <a:gd name="connsiteX53" fmla="*/ 2228045 w 2253803"/>
              <a:gd name="connsiteY53" fmla="*/ 128789 h 1920488"/>
              <a:gd name="connsiteX54" fmla="*/ 2253803 w 2253803"/>
              <a:gd name="connsiteY54" fmla="*/ 167425 h 1920488"/>
              <a:gd name="connsiteX55" fmla="*/ 2176529 w 2253803"/>
              <a:gd name="connsiteY55" fmla="*/ 206062 h 1920488"/>
              <a:gd name="connsiteX56" fmla="*/ 2137893 w 2253803"/>
              <a:gd name="connsiteY56" fmla="*/ 231820 h 1920488"/>
              <a:gd name="connsiteX57" fmla="*/ 2060619 w 2253803"/>
              <a:gd name="connsiteY57" fmla="*/ 257577 h 1920488"/>
              <a:gd name="connsiteX58" fmla="*/ 2021983 w 2253803"/>
              <a:gd name="connsiteY58" fmla="*/ 270456 h 1920488"/>
              <a:gd name="connsiteX59" fmla="*/ 1983346 w 2253803"/>
              <a:gd name="connsiteY59" fmla="*/ 283335 h 1920488"/>
              <a:gd name="connsiteX60" fmla="*/ 1944710 w 2253803"/>
              <a:gd name="connsiteY60" fmla="*/ 296214 h 1920488"/>
              <a:gd name="connsiteX61" fmla="*/ 1828800 w 2253803"/>
              <a:gd name="connsiteY61" fmla="*/ 309093 h 1920488"/>
              <a:gd name="connsiteX62" fmla="*/ 1790163 w 2253803"/>
              <a:gd name="connsiteY62" fmla="*/ 321972 h 1920488"/>
              <a:gd name="connsiteX63" fmla="*/ 1751526 w 2253803"/>
              <a:gd name="connsiteY63" fmla="*/ 399245 h 1920488"/>
              <a:gd name="connsiteX64" fmla="*/ 1790163 w 2253803"/>
              <a:gd name="connsiteY64" fmla="*/ 528034 h 1920488"/>
              <a:gd name="connsiteX65" fmla="*/ 1803042 w 2253803"/>
              <a:gd name="connsiteY65" fmla="*/ 566670 h 1920488"/>
              <a:gd name="connsiteX66" fmla="*/ 1880315 w 2253803"/>
              <a:gd name="connsiteY66" fmla="*/ 618186 h 1920488"/>
              <a:gd name="connsiteX67" fmla="*/ 1893194 w 2253803"/>
              <a:gd name="connsiteY67" fmla="*/ 746975 h 1920488"/>
              <a:gd name="connsiteX68" fmla="*/ 1854557 w 2253803"/>
              <a:gd name="connsiteY68" fmla="*/ 772732 h 1920488"/>
              <a:gd name="connsiteX69" fmla="*/ 1815921 w 2253803"/>
              <a:gd name="connsiteY69" fmla="*/ 785611 h 1920488"/>
              <a:gd name="connsiteX70" fmla="*/ 1777284 w 2253803"/>
              <a:gd name="connsiteY70" fmla="*/ 862884 h 1920488"/>
              <a:gd name="connsiteX71" fmla="*/ 1751526 w 2253803"/>
              <a:gd name="connsiteY71" fmla="*/ 978794 h 1920488"/>
              <a:gd name="connsiteX72" fmla="*/ 1712890 w 2253803"/>
              <a:gd name="connsiteY72" fmla="*/ 1056067 h 1920488"/>
              <a:gd name="connsiteX73" fmla="*/ 1635617 w 2253803"/>
              <a:gd name="connsiteY73" fmla="*/ 1094704 h 1920488"/>
              <a:gd name="connsiteX74" fmla="*/ 1609859 w 2253803"/>
              <a:gd name="connsiteY74" fmla="*/ 1133341 h 1920488"/>
              <a:gd name="connsiteX75" fmla="*/ 1532586 w 2253803"/>
              <a:gd name="connsiteY75" fmla="*/ 1184856 h 1920488"/>
              <a:gd name="connsiteX76" fmla="*/ 1442434 w 2253803"/>
              <a:gd name="connsiteY76" fmla="*/ 1287887 h 1920488"/>
              <a:gd name="connsiteX77" fmla="*/ 1378039 w 2253803"/>
              <a:gd name="connsiteY77" fmla="*/ 1352282 h 1920488"/>
              <a:gd name="connsiteX78" fmla="*/ 1313645 w 2253803"/>
              <a:gd name="connsiteY78" fmla="*/ 1339403 h 1920488"/>
              <a:gd name="connsiteX79" fmla="*/ 1236372 w 2253803"/>
              <a:gd name="connsiteY79" fmla="*/ 1313645 h 1920488"/>
              <a:gd name="connsiteX80" fmla="*/ 1184856 w 2253803"/>
              <a:gd name="connsiteY80" fmla="*/ 1390918 h 1920488"/>
              <a:gd name="connsiteX81" fmla="*/ 1171977 w 2253803"/>
              <a:gd name="connsiteY81" fmla="*/ 1429555 h 1920488"/>
              <a:gd name="connsiteX82" fmla="*/ 1184856 w 2253803"/>
              <a:gd name="connsiteY82" fmla="*/ 1545465 h 1920488"/>
              <a:gd name="connsiteX83" fmla="*/ 1275008 w 2253803"/>
              <a:gd name="connsiteY83" fmla="*/ 1661375 h 1920488"/>
              <a:gd name="connsiteX84" fmla="*/ 1300766 w 2253803"/>
              <a:gd name="connsiteY84" fmla="*/ 1738648 h 1920488"/>
              <a:gd name="connsiteX85" fmla="*/ 1313645 w 2253803"/>
              <a:gd name="connsiteY85" fmla="*/ 1777284 h 1920488"/>
              <a:gd name="connsiteX86" fmla="*/ 1275008 w 2253803"/>
              <a:gd name="connsiteY86" fmla="*/ 1815921 h 192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53803" h="1920488">
                <a:moveTo>
                  <a:pt x="1275008" y="1815921"/>
                </a:moveTo>
                <a:cubicBezTo>
                  <a:pt x="1257836" y="1820214"/>
                  <a:pt x="1232504" y="1803042"/>
                  <a:pt x="1210614" y="1803042"/>
                </a:cubicBezTo>
                <a:cubicBezTo>
                  <a:pt x="1186422" y="1803042"/>
                  <a:pt x="1084099" y="1831577"/>
                  <a:pt x="1068946" y="1841679"/>
                </a:cubicBezTo>
                <a:cubicBezTo>
                  <a:pt x="1019014" y="1874966"/>
                  <a:pt x="1044994" y="1862541"/>
                  <a:pt x="991673" y="1880315"/>
                </a:cubicBezTo>
                <a:cubicBezTo>
                  <a:pt x="983087" y="1893194"/>
                  <a:pt x="980599" y="1914057"/>
                  <a:pt x="965915" y="1918952"/>
                </a:cubicBezTo>
                <a:cubicBezTo>
                  <a:pt x="938194" y="1928192"/>
                  <a:pt x="895188" y="1893265"/>
                  <a:pt x="875763" y="1880315"/>
                </a:cubicBezTo>
                <a:cubicBezTo>
                  <a:pt x="858591" y="1854557"/>
                  <a:pt x="834038" y="1832410"/>
                  <a:pt x="824248" y="1803042"/>
                </a:cubicBezTo>
                <a:cubicBezTo>
                  <a:pt x="819955" y="1790163"/>
                  <a:pt x="817962" y="1776273"/>
                  <a:pt x="811369" y="1764406"/>
                </a:cubicBezTo>
                <a:cubicBezTo>
                  <a:pt x="796335" y="1737345"/>
                  <a:pt x="785611" y="1704304"/>
                  <a:pt x="759853" y="1687132"/>
                </a:cubicBezTo>
                <a:cubicBezTo>
                  <a:pt x="734095" y="1669960"/>
                  <a:pt x="711948" y="1645406"/>
                  <a:pt x="682580" y="1635617"/>
                </a:cubicBezTo>
                <a:cubicBezTo>
                  <a:pt x="669701" y="1631324"/>
                  <a:pt x="657171" y="1625791"/>
                  <a:pt x="643943" y="1622738"/>
                </a:cubicBezTo>
                <a:cubicBezTo>
                  <a:pt x="483559" y="1585726"/>
                  <a:pt x="502432" y="1596185"/>
                  <a:pt x="309093" y="1584101"/>
                </a:cubicBezTo>
                <a:cubicBezTo>
                  <a:pt x="265819" y="1577919"/>
                  <a:pt x="186320" y="1567274"/>
                  <a:pt x="141667" y="1558344"/>
                </a:cubicBezTo>
                <a:cubicBezTo>
                  <a:pt x="124311" y="1554873"/>
                  <a:pt x="107324" y="1549758"/>
                  <a:pt x="90152" y="1545465"/>
                </a:cubicBezTo>
                <a:cubicBezTo>
                  <a:pt x="85859" y="1532586"/>
                  <a:pt x="72231" y="1519433"/>
                  <a:pt x="77273" y="1506828"/>
                </a:cubicBezTo>
                <a:cubicBezTo>
                  <a:pt x="83022" y="1492456"/>
                  <a:pt x="104965" y="1492015"/>
                  <a:pt x="115910" y="1481070"/>
                </a:cubicBezTo>
                <a:cubicBezTo>
                  <a:pt x="174164" y="1422816"/>
                  <a:pt x="105085" y="1454628"/>
                  <a:pt x="180304" y="1429555"/>
                </a:cubicBezTo>
                <a:cubicBezTo>
                  <a:pt x="193183" y="1416676"/>
                  <a:pt x="208838" y="1406073"/>
                  <a:pt x="218941" y="1390918"/>
                </a:cubicBezTo>
                <a:cubicBezTo>
                  <a:pt x="226471" y="1379623"/>
                  <a:pt x="223339" y="1362882"/>
                  <a:pt x="231819" y="1352282"/>
                </a:cubicBezTo>
                <a:cubicBezTo>
                  <a:pt x="241488" y="1340195"/>
                  <a:pt x="257577" y="1335110"/>
                  <a:pt x="270456" y="1326524"/>
                </a:cubicBezTo>
                <a:cubicBezTo>
                  <a:pt x="274749" y="1313645"/>
                  <a:pt x="291226" y="1298934"/>
                  <a:pt x="283335" y="1287887"/>
                </a:cubicBezTo>
                <a:cubicBezTo>
                  <a:pt x="265342" y="1262696"/>
                  <a:pt x="231820" y="1253544"/>
                  <a:pt x="206062" y="1236372"/>
                </a:cubicBezTo>
                <a:cubicBezTo>
                  <a:pt x="168072" y="1211045"/>
                  <a:pt x="159776" y="1209163"/>
                  <a:pt x="128788" y="1171977"/>
                </a:cubicBezTo>
                <a:cubicBezTo>
                  <a:pt x="75126" y="1107583"/>
                  <a:pt x="135229" y="1154806"/>
                  <a:pt x="64394" y="1107583"/>
                </a:cubicBezTo>
                <a:cubicBezTo>
                  <a:pt x="55808" y="1081825"/>
                  <a:pt x="53696" y="1052901"/>
                  <a:pt x="38636" y="1030310"/>
                </a:cubicBezTo>
                <a:cubicBezTo>
                  <a:pt x="5349" y="980377"/>
                  <a:pt x="17774" y="1006357"/>
                  <a:pt x="0" y="953036"/>
                </a:cubicBezTo>
                <a:cubicBezTo>
                  <a:pt x="44262" y="923528"/>
                  <a:pt x="67335" y="898357"/>
                  <a:pt x="115910" y="888642"/>
                </a:cubicBezTo>
                <a:cubicBezTo>
                  <a:pt x="145676" y="882689"/>
                  <a:pt x="176011" y="880056"/>
                  <a:pt x="206062" y="875763"/>
                </a:cubicBezTo>
                <a:cubicBezTo>
                  <a:pt x="334851" y="880056"/>
                  <a:pt x="464097" y="876975"/>
                  <a:pt x="592428" y="888642"/>
                </a:cubicBezTo>
                <a:cubicBezTo>
                  <a:pt x="607843" y="890043"/>
                  <a:pt x="617220" y="907478"/>
                  <a:pt x="631064" y="914400"/>
                </a:cubicBezTo>
                <a:cubicBezTo>
                  <a:pt x="643206" y="920471"/>
                  <a:pt x="656822" y="922986"/>
                  <a:pt x="669701" y="927279"/>
                </a:cubicBezTo>
                <a:cubicBezTo>
                  <a:pt x="709906" y="922253"/>
                  <a:pt x="778900" y="929228"/>
                  <a:pt x="811369" y="888642"/>
                </a:cubicBezTo>
                <a:cubicBezTo>
                  <a:pt x="852846" y="836796"/>
                  <a:pt x="789692" y="859620"/>
                  <a:pt x="850005" y="811369"/>
                </a:cubicBezTo>
                <a:cubicBezTo>
                  <a:pt x="860606" y="802888"/>
                  <a:pt x="875763" y="802783"/>
                  <a:pt x="888642" y="798490"/>
                </a:cubicBezTo>
                <a:cubicBezTo>
                  <a:pt x="935881" y="727632"/>
                  <a:pt x="893938" y="769428"/>
                  <a:pt x="1017431" y="746975"/>
                </a:cubicBezTo>
                <a:cubicBezTo>
                  <a:pt x="1068297" y="737727"/>
                  <a:pt x="1047569" y="731905"/>
                  <a:pt x="1094704" y="708338"/>
                </a:cubicBezTo>
                <a:cubicBezTo>
                  <a:pt x="1106846" y="702267"/>
                  <a:pt x="1120462" y="699752"/>
                  <a:pt x="1133341" y="695459"/>
                </a:cubicBezTo>
                <a:cubicBezTo>
                  <a:pt x="1207164" y="584721"/>
                  <a:pt x="1118651" y="724836"/>
                  <a:pt x="1171977" y="618186"/>
                </a:cubicBezTo>
                <a:cubicBezTo>
                  <a:pt x="1178899" y="604342"/>
                  <a:pt x="1191448" y="593694"/>
                  <a:pt x="1197735" y="579549"/>
                </a:cubicBezTo>
                <a:cubicBezTo>
                  <a:pt x="1208762" y="554738"/>
                  <a:pt x="1200902" y="517337"/>
                  <a:pt x="1223493" y="502276"/>
                </a:cubicBezTo>
                <a:lnTo>
                  <a:pt x="1339403" y="425003"/>
                </a:lnTo>
                <a:lnTo>
                  <a:pt x="1378039" y="399245"/>
                </a:lnTo>
                <a:cubicBezTo>
                  <a:pt x="1382332" y="386366"/>
                  <a:pt x="1384847" y="372750"/>
                  <a:pt x="1390918" y="360608"/>
                </a:cubicBezTo>
                <a:cubicBezTo>
                  <a:pt x="1440851" y="260744"/>
                  <a:pt x="1397183" y="380451"/>
                  <a:pt x="1429555" y="283335"/>
                </a:cubicBezTo>
                <a:cubicBezTo>
                  <a:pt x="1433848" y="210355"/>
                  <a:pt x="1427373" y="135932"/>
                  <a:pt x="1442434" y="64394"/>
                </a:cubicBezTo>
                <a:cubicBezTo>
                  <a:pt x="1445623" y="49248"/>
                  <a:pt x="1466926" y="44922"/>
                  <a:pt x="1481070" y="38636"/>
                </a:cubicBezTo>
                <a:cubicBezTo>
                  <a:pt x="1542295" y="11425"/>
                  <a:pt x="1570823" y="10799"/>
                  <a:pt x="1635617" y="0"/>
                </a:cubicBezTo>
                <a:cubicBezTo>
                  <a:pt x="1695718" y="4293"/>
                  <a:pt x="1755966" y="6883"/>
                  <a:pt x="1815921" y="12879"/>
                </a:cubicBezTo>
                <a:cubicBezTo>
                  <a:pt x="1841904" y="15477"/>
                  <a:pt x="1867343" y="22065"/>
                  <a:pt x="1893194" y="25758"/>
                </a:cubicBezTo>
                <a:cubicBezTo>
                  <a:pt x="1927457" y="30653"/>
                  <a:pt x="1961881" y="34343"/>
                  <a:pt x="1996225" y="38636"/>
                </a:cubicBezTo>
                <a:lnTo>
                  <a:pt x="2112135" y="77273"/>
                </a:lnTo>
                <a:lnTo>
                  <a:pt x="2150772" y="90152"/>
                </a:lnTo>
                <a:cubicBezTo>
                  <a:pt x="2163651" y="98738"/>
                  <a:pt x="2175564" y="108988"/>
                  <a:pt x="2189408" y="115910"/>
                </a:cubicBezTo>
                <a:cubicBezTo>
                  <a:pt x="2201550" y="121981"/>
                  <a:pt x="2217444" y="120308"/>
                  <a:pt x="2228045" y="128789"/>
                </a:cubicBezTo>
                <a:cubicBezTo>
                  <a:pt x="2240132" y="138458"/>
                  <a:pt x="2245217" y="154546"/>
                  <a:pt x="2253803" y="167425"/>
                </a:cubicBezTo>
                <a:cubicBezTo>
                  <a:pt x="2143070" y="241247"/>
                  <a:pt x="2283176" y="152738"/>
                  <a:pt x="2176529" y="206062"/>
                </a:cubicBezTo>
                <a:cubicBezTo>
                  <a:pt x="2162685" y="212984"/>
                  <a:pt x="2152037" y="225534"/>
                  <a:pt x="2137893" y="231820"/>
                </a:cubicBezTo>
                <a:cubicBezTo>
                  <a:pt x="2113082" y="242847"/>
                  <a:pt x="2086377" y="248991"/>
                  <a:pt x="2060619" y="257577"/>
                </a:cubicBezTo>
                <a:lnTo>
                  <a:pt x="2021983" y="270456"/>
                </a:lnTo>
                <a:lnTo>
                  <a:pt x="1983346" y="283335"/>
                </a:lnTo>
                <a:cubicBezTo>
                  <a:pt x="1970467" y="287628"/>
                  <a:pt x="1958202" y="294715"/>
                  <a:pt x="1944710" y="296214"/>
                </a:cubicBezTo>
                <a:lnTo>
                  <a:pt x="1828800" y="309093"/>
                </a:lnTo>
                <a:cubicBezTo>
                  <a:pt x="1815921" y="313386"/>
                  <a:pt x="1800764" y="313491"/>
                  <a:pt x="1790163" y="321972"/>
                </a:cubicBezTo>
                <a:cubicBezTo>
                  <a:pt x="1767466" y="340129"/>
                  <a:pt x="1760010" y="373792"/>
                  <a:pt x="1751526" y="399245"/>
                </a:cubicBezTo>
                <a:cubicBezTo>
                  <a:pt x="1774947" y="563193"/>
                  <a:pt x="1743307" y="434324"/>
                  <a:pt x="1790163" y="528034"/>
                </a:cubicBezTo>
                <a:cubicBezTo>
                  <a:pt x="1796234" y="540176"/>
                  <a:pt x="1793443" y="557071"/>
                  <a:pt x="1803042" y="566670"/>
                </a:cubicBezTo>
                <a:cubicBezTo>
                  <a:pt x="1824932" y="588560"/>
                  <a:pt x="1880315" y="618186"/>
                  <a:pt x="1880315" y="618186"/>
                </a:cubicBezTo>
                <a:cubicBezTo>
                  <a:pt x="1895083" y="662490"/>
                  <a:pt x="1923472" y="701559"/>
                  <a:pt x="1893194" y="746975"/>
                </a:cubicBezTo>
                <a:cubicBezTo>
                  <a:pt x="1884608" y="759854"/>
                  <a:pt x="1868401" y="765810"/>
                  <a:pt x="1854557" y="772732"/>
                </a:cubicBezTo>
                <a:cubicBezTo>
                  <a:pt x="1842415" y="778803"/>
                  <a:pt x="1828800" y="781318"/>
                  <a:pt x="1815921" y="785611"/>
                </a:cubicBezTo>
                <a:cubicBezTo>
                  <a:pt x="1790740" y="823383"/>
                  <a:pt x="1787948" y="820229"/>
                  <a:pt x="1777284" y="862884"/>
                </a:cubicBezTo>
                <a:cubicBezTo>
                  <a:pt x="1750715" y="969159"/>
                  <a:pt x="1777977" y="886213"/>
                  <a:pt x="1751526" y="978794"/>
                </a:cubicBezTo>
                <a:cubicBezTo>
                  <a:pt x="1743146" y="1008126"/>
                  <a:pt x="1735470" y="1033487"/>
                  <a:pt x="1712890" y="1056067"/>
                </a:cubicBezTo>
                <a:cubicBezTo>
                  <a:pt x="1687924" y="1081033"/>
                  <a:pt x="1667041" y="1084229"/>
                  <a:pt x="1635617" y="1094704"/>
                </a:cubicBezTo>
                <a:cubicBezTo>
                  <a:pt x="1627031" y="1107583"/>
                  <a:pt x="1621508" y="1123148"/>
                  <a:pt x="1609859" y="1133341"/>
                </a:cubicBezTo>
                <a:cubicBezTo>
                  <a:pt x="1586562" y="1153726"/>
                  <a:pt x="1532586" y="1184856"/>
                  <a:pt x="1532586" y="1184856"/>
                </a:cubicBezTo>
                <a:cubicBezTo>
                  <a:pt x="1472484" y="1275008"/>
                  <a:pt x="1506828" y="1244957"/>
                  <a:pt x="1442434" y="1287887"/>
                </a:cubicBezTo>
                <a:cubicBezTo>
                  <a:pt x="1428384" y="1308962"/>
                  <a:pt x="1409261" y="1348379"/>
                  <a:pt x="1378039" y="1352282"/>
                </a:cubicBezTo>
                <a:cubicBezTo>
                  <a:pt x="1356318" y="1354997"/>
                  <a:pt x="1335110" y="1343696"/>
                  <a:pt x="1313645" y="1339403"/>
                </a:cubicBezTo>
                <a:cubicBezTo>
                  <a:pt x="1301214" y="1302111"/>
                  <a:pt x="1302194" y="1262450"/>
                  <a:pt x="1236372" y="1313645"/>
                </a:cubicBezTo>
                <a:cubicBezTo>
                  <a:pt x="1211936" y="1332651"/>
                  <a:pt x="1184856" y="1390918"/>
                  <a:pt x="1184856" y="1390918"/>
                </a:cubicBezTo>
                <a:cubicBezTo>
                  <a:pt x="1180563" y="1403797"/>
                  <a:pt x="1171977" y="1415979"/>
                  <a:pt x="1171977" y="1429555"/>
                </a:cubicBezTo>
                <a:cubicBezTo>
                  <a:pt x="1171977" y="1468429"/>
                  <a:pt x="1172563" y="1508586"/>
                  <a:pt x="1184856" y="1545465"/>
                </a:cubicBezTo>
                <a:cubicBezTo>
                  <a:pt x="1200260" y="1591676"/>
                  <a:pt x="1241673" y="1628039"/>
                  <a:pt x="1275008" y="1661375"/>
                </a:cubicBezTo>
                <a:lnTo>
                  <a:pt x="1300766" y="1738648"/>
                </a:lnTo>
                <a:lnTo>
                  <a:pt x="1313645" y="1777284"/>
                </a:lnTo>
                <a:cubicBezTo>
                  <a:pt x="1298438" y="1838113"/>
                  <a:pt x="1292180" y="1811628"/>
                  <a:pt x="1275008" y="1815921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94073" y="3006242"/>
            <a:ext cx="670763" cy="794619"/>
          </a:xfrm>
          <a:custGeom>
            <a:avLst/>
            <a:gdLst>
              <a:gd name="connsiteX0" fmla="*/ 618186 w 669701"/>
              <a:gd name="connsiteY0" fmla="*/ 412124 h 734096"/>
              <a:gd name="connsiteX1" fmla="*/ 631065 w 669701"/>
              <a:gd name="connsiteY1" fmla="*/ 476518 h 734096"/>
              <a:gd name="connsiteX2" fmla="*/ 643944 w 669701"/>
              <a:gd name="connsiteY2" fmla="*/ 566670 h 734096"/>
              <a:gd name="connsiteX3" fmla="*/ 656822 w 669701"/>
              <a:gd name="connsiteY3" fmla="*/ 618186 h 734096"/>
              <a:gd name="connsiteX4" fmla="*/ 669701 w 669701"/>
              <a:gd name="connsiteY4" fmla="*/ 695459 h 734096"/>
              <a:gd name="connsiteX5" fmla="*/ 656822 w 669701"/>
              <a:gd name="connsiteY5" fmla="*/ 734096 h 734096"/>
              <a:gd name="connsiteX6" fmla="*/ 618186 w 669701"/>
              <a:gd name="connsiteY6" fmla="*/ 656823 h 734096"/>
              <a:gd name="connsiteX7" fmla="*/ 579549 w 669701"/>
              <a:gd name="connsiteY7" fmla="*/ 643944 h 734096"/>
              <a:gd name="connsiteX8" fmla="*/ 502276 w 669701"/>
              <a:gd name="connsiteY8" fmla="*/ 592428 h 734096"/>
              <a:gd name="connsiteX9" fmla="*/ 425003 w 669701"/>
              <a:gd name="connsiteY9" fmla="*/ 566670 h 734096"/>
              <a:gd name="connsiteX10" fmla="*/ 347729 w 669701"/>
              <a:gd name="connsiteY10" fmla="*/ 605307 h 734096"/>
              <a:gd name="connsiteX11" fmla="*/ 270456 w 669701"/>
              <a:gd name="connsiteY11" fmla="*/ 656823 h 734096"/>
              <a:gd name="connsiteX12" fmla="*/ 206062 w 669701"/>
              <a:gd name="connsiteY12" fmla="*/ 708338 h 734096"/>
              <a:gd name="connsiteX13" fmla="*/ 167425 w 669701"/>
              <a:gd name="connsiteY13" fmla="*/ 695459 h 734096"/>
              <a:gd name="connsiteX14" fmla="*/ 128789 w 669701"/>
              <a:gd name="connsiteY14" fmla="*/ 579549 h 734096"/>
              <a:gd name="connsiteX15" fmla="*/ 115910 w 669701"/>
              <a:gd name="connsiteY15" fmla="*/ 540913 h 734096"/>
              <a:gd name="connsiteX16" fmla="*/ 77273 w 669701"/>
              <a:gd name="connsiteY16" fmla="*/ 334851 h 734096"/>
              <a:gd name="connsiteX17" fmla="*/ 38636 w 669701"/>
              <a:gd name="connsiteY17" fmla="*/ 309093 h 734096"/>
              <a:gd name="connsiteX18" fmla="*/ 0 w 669701"/>
              <a:gd name="connsiteY18" fmla="*/ 296214 h 734096"/>
              <a:gd name="connsiteX19" fmla="*/ 103031 w 669701"/>
              <a:gd name="connsiteY19" fmla="*/ 231820 h 734096"/>
              <a:gd name="connsiteX20" fmla="*/ 90152 w 669701"/>
              <a:gd name="connsiteY20" fmla="*/ 180304 h 734096"/>
              <a:gd name="connsiteX21" fmla="*/ 25758 w 669701"/>
              <a:gd name="connsiteY21" fmla="*/ 128789 h 734096"/>
              <a:gd name="connsiteX22" fmla="*/ 64394 w 669701"/>
              <a:gd name="connsiteY22" fmla="*/ 12879 h 734096"/>
              <a:gd name="connsiteX23" fmla="*/ 103031 w 669701"/>
              <a:gd name="connsiteY23" fmla="*/ 0 h 734096"/>
              <a:gd name="connsiteX24" fmla="*/ 141667 w 669701"/>
              <a:gd name="connsiteY24" fmla="*/ 25758 h 734096"/>
              <a:gd name="connsiteX25" fmla="*/ 167425 w 669701"/>
              <a:gd name="connsiteY25" fmla="*/ 64394 h 734096"/>
              <a:gd name="connsiteX26" fmla="*/ 206062 w 669701"/>
              <a:gd name="connsiteY26" fmla="*/ 77273 h 734096"/>
              <a:gd name="connsiteX27" fmla="*/ 231820 w 669701"/>
              <a:gd name="connsiteY27" fmla="*/ 115910 h 734096"/>
              <a:gd name="connsiteX28" fmla="*/ 244698 w 669701"/>
              <a:gd name="connsiteY28" fmla="*/ 154547 h 734096"/>
              <a:gd name="connsiteX29" fmla="*/ 360608 w 669701"/>
              <a:gd name="connsiteY29" fmla="*/ 218941 h 734096"/>
              <a:gd name="connsiteX30" fmla="*/ 566670 w 669701"/>
              <a:gd name="connsiteY30" fmla="*/ 244699 h 734096"/>
              <a:gd name="connsiteX31" fmla="*/ 592428 w 669701"/>
              <a:gd name="connsiteY31" fmla="*/ 321972 h 734096"/>
              <a:gd name="connsiteX32" fmla="*/ 540913 w 669701"/>
              <a:gd name="connsiteY32" fmla="*/ 334851 h 734096"/>
              <a:gd name="connsiteX33" fmla="*/ 502276 w 669701"/>
              <a:gd name="connsiteY33" fmla="*/ 360608 h 734096"/>
              <a:gd name="connsiteX34" fmla="*/ 463639 w 669701"/>
              <a:gd name="connsiteY34" fmla="*/ 437882 h 734096"/>
              <a:gd name="connsiteX35" fmla="*/ 553791 w 669701"/>
              <a:gd name="connsiteY35" fmla="*/ 476518 h 734096"/>
              <a:gd name="connsiteX36" fmla="*/ 566670 w 669701"/>
              <a:gd name="connsiteY36" fmla="*/ 437882 h 734096"/>
              <a:gd name="connsiteX37" fmla="*/ 605307 w 669701"/>
              <a:gd name="connsiteY37" fmla="*/ 425003 h 734096"/>
              <a:gd name="connsiteX38" fmla="*/ 618186 w 669701"/>
              <a:gd name="connsiteY38" fmla="*/ 412124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69701" h="734096">
                <a:moveTo>
                  <a:pt x="618186" y="412124"/>
                </a:moveTo>
                <a:cubicBezTo>
                  <a:pt x="622479" y="420710"/>
                  <a:pt x="627466" y="454926"/>
                  <a:pt x="631065" y="476518"/>
                </a:cubicBezTo>
                <a:cubicBezTo>
                  <a:pt x="636056" y="506461"/>
                  <a:pt x="638514" y="536804"/>
                  <a:pt x="643944" y="566670"/>
                </a:cubicBezTo>
                <a:cubicBezTo>
                  <a:pt x="647110" y="584085"/>
                  <a:pt x="653351" y="600829"/>
                  <a:pt x="656822" y="618186"/>
                </a:cubicBezTo>
                <a:cubicBezTo>
                  <a:pt x="661943" y="643792"/>
                  <a:pt x="665408" y="669701"/>
                  <a:pt x="669701" y="695459"/>
                </a:cubicBezTo>
                <a:cubicBezTo>
                  <a:pt x="665408" y="708338"/>
                  <a:pt x="670398" y="734096"/>
                  <a:pt x="656822" y="734096"/>
                </a:cubicBezTo>
                <a:cubicBezTo>
                  <a:pt x="632938" y="734096"/>
                  <a:pt x="627713" y="666350"/>
                  <a:pt x="618186" y="656823"/>
                </a:cubicBezTo>
                <a:cubicBezTo>
                  <a:pt x="608586" y="647224"/>
                  <a:pt x="592428" y="648237"/>
                  <a:pt x="579549" y="643944"/>
                </a:cubicBezTo>
                <a:cubicBezTo>
                  <a:pt x="553791" y="626772"/>
                  <a:pt x="531644" y="602218"/>
                  <a:pt x="502276" y="592428"/>
                </a:cubicBezTo>
                <a:lnTo>
                  <a:pt x="425003" y="566670"/>
                </a:lnTo>
                <a:cubicBezTo>
                  <a:pt x="386280" y="579578"/>
                  <a:pt x="381017" y="577567"/>
                  <a:pt x="347729" y="605307"/>
                </a:cubicBezTo>
                <a:cubicBezTo>
                  <a:pt x="283414" y="658903"/>
                  <a:pt x="338357" y="634189"/>
                  <a:pt x="270456" y="656823"/>
                </a:cubicBezTo>
                <a:cubicBezTo>
                  <a:pt x="250678" y="686489"/>
                  <a:pt x="247533" y="708338"/>
                  <a:pt x="206062" y="708338"/>
                </a:cubicBezTo>
                <a:cubicBezTo>
                  <a:pt x="192486" y="708338"/>
                  <a:pt x="180304" y="699752"/>
                  <a:pt x="167425" y="695459"/>
                </a:cubicBezTo>
                <a:lnTo>
                  <a:pt x="128789" y="579549"/>
                </a:lnTo>
                <a:lnTo>
                  <a:pt x="115910" y="540913"/>
                </a:lnTo>
                <a:cubicBezTo>
                  <a:pt x="110403" y="469323"/>
                  <a:pt x="131713" y="389290"/>
                  <a:pt x="77273" y="334851"/>
                </a:cubicBezTo>
                <a:cubicBezTo>
                  <a:pt x="66328" y="323906"/>
                  <a:pt x="52480" y="316015"/>
                  <a:pt x="38636" y="309093"/>
                </a:cubicBezTo>
                <a:cubicBezTo>
                  <a:pt x="26494" y="303022"/>
                  <a:pt x="12879" y="300507"/>
                  <a:pt x="0" y="296214"/>
                </a:cubicBezTo>
                <a:cubicBezTo>
                  <a:pt x="33932" y="160490"/>
                  <a:pt x="-28122" y="341116"/>
                  <a:pt x="103031" y="231820"/>
                </a:cubicBezTo>
                <a:cubicBezTo>
                  <a:pt x="116629" y="220488"/>
                  <a:pt x="97125" y="196573"/>
                  <a:pt x="90152" y="180304"/>
                </a:cubicBezTo>
                <a:cubicBezTo>
                  <a:pt x="70734" y="134996"/>
                  <a:pt x="66913" y="142508"/>
                  <a:pt x="25758" y="128789"/>
                </a:cubicBezTo>
                <a:cubicBezTo>
                  <a:pt x="32042" y="91082"/>
                  <a:pt x="29568" y="40740"/>
                  <a:pt x="64394" y="12879"/>
                </a:cubicBezTo>
                <a:cubicBezTo>
                  <a:pt x="74995" y="4398"/>
                  <a:pt x="90152" y="4293"/>
                  <a:pt x="103031" y="0"/>
                </a:cubicBezTo>
                <a:cubicBezTo>
                  <a:pt x="115910" y="8586"/>
                  <a:pt x="130722" y="14813"/>
                  <a:pt x="141667" y="25758"/>
                </a:cubicBezTo>
                <a:cubicBezTo>
                  <a:pt x="152612" y="36703"/>
                  <a:pt x="155338" y="54725"/>
                  <a:pt x="167425" y="64394"/>
                </a:cubicBezTo>
                <a:cubicBezTo>
                  <a:pt x="178026" y="72875"/>
                  <a:pt x="193183" y="72980"/>
                  <a:pt x="206062" y="77273"/>
                </a:cubicBezTo>
                <a:cubicBezTo>
                  <a:pt x="214648" y="90152"/>
                  <a:pt x="224898" y="102065"/>
                  <a:pt x="231820" y="115910"/>
                </a:cubicBezTo>
                <a:cubicBezTo>
                  <a:pt x="237891" y="128052"/>
                  <a:pt x="235099" y="144948"/>
                  <a:pt x="244698" y="154547"/>
                </a:cubicBezTo>
                <a:cubicBezTo>
                  <a:pt x="265898" y="175747"/>
                  <a:pt x="322146" y="212868"/>
                  <a:pt x="360608" y="218941"/>
                </a:cubicBezTo>
                <a:cubicBezTo>
                  <a:pt x="428983" y="229737"/>
                  <a:pt x="566670" y="244699"/>
                  <a:pt x="566670" y="244699"/>
                </a:cubicBezTo>
                <a:cubicBezTo>
                  <a:pt x="602187" y="256538"/>
                  <a:pt x="646484" y="257104"/>
                  <a:pt x="592428" y="321972"/>
                </a:cubicBezTo>
                <a:cubicBezTo>
                  <a:pt x="581097" y="335570"/>
                  <a:pt x="558085" y="330558"/>
                  <a:pt x="540913" y="334851"/>
                </a:cubicBezTo>
                <a:cubicBezTo>
                  <a:pt x="528034" y="343437"/>
                  <a:pt x="513221" y="349663"/>
                  <a:pt x="502276" y="360608"/>
                </a:cubicBezTo>
                <a:cubicBezTo>
                  <a:pt x="477310" y="385574"/>
                  <a:pt x="474114" y="406458"/>
                  <a:pt x="463639" y="437882"/>
                </a:cubicBezTo>
                <a:cubicBezTo>
                  <a:pt x="525258" y="530309"/>
                  <a:pt x="493265" y="537045"/>
                  <a:pt x="553791" y="476518"/>
                </a:cubicBezTo>
                <a:cubicBezTo>
                  <a:pt x="558084" y="463639"/>
                  <a:pt x="557071" y="447481"/>
                  <a:pt x="566670" y="437882"/>
                </a:cubicBezTo>
                <a:cubicBezTo>
                  <a:pt x="576270" y="428283"/>
                  <a:pt x="592702" y="430045"/>
                  <a:pt x="605307" y="425003"/>
                </a:cubicBezTo>
                <a:cubicBezTo>
                  <a:pt x="614220" y="421438"/>
                  <a:pt x="613893" y="403538"/>
                  <a:pt x="618186" y="412124"/>
                </a:cubicBez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6353" y="2129077"/>
            <a:ext cx="2175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 বৃটিস শাষ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অবসান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6466" y="2221410"/>
            <a:ext cx="22833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হয় ভারত ও পাকি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নামক দুটি রাষ্ট্র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2888" y="2655614"/>
            <a:ext cx="1255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399" y="138750"/>
            <a:ext cx="11887200" cy="6605516"/>
          </a:xfrm>
          <a:prstGeom prst="frame">
            <a:avLst>
              <a:gd name="adj1" fmla="val 723"/>
            </a:avLst>
          </a:prstGeom>
          <a:scene3d>
            <a:camera prst="orthographicFront"/>
            <a:lightRig rig="threePt" dir="t"/>
          </a:scene3d>
          <a:sp3d>
            <a:bevelT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9055" y="320478"/>
            <a:ext cx="4653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লক্ষ্য কর: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9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533</Words>
  <Application>Microsoft Office PowerPoint</Application>
  <PresentationFormat>Custom</PresentationFormat>
  <Paragraphs>110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253</cp:revision>
  <dcterms:created xsi:type="dcterms:W3CDTF">2018-01-22T13:46:23Z</dcterms:created>
  <dcterms:modified xsi:type="dcterms:W3CDTF">2019-11-23T06:56:29Z</dcterms:modified>
</cp:coreProperties>
</file>