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6" r:id="rId3"/>
    <p:sldId id="257" r:id="rId4"/>
    <p:sldId id="258" r:id="rId5"/>
    <p:sldId id="259" r:id="rId6"/>
    <p:sldId id="260" r:id="rId7"/>
    <p:sldId id="267" r:id="rId8"/>
    <p:sldId id="269" r:id="rId9"/>
    <p:sldId id="261" r:id="rId10"/>
    <p:sldId id="264" r:id="rId11"/>
    <p:sldId id="262" r:id="rId12"/>
    <p:sldId id="263" r:id="rId13"/>
    <p:sldId id="270" r:id="rId14"/>
    <p:sldId id="265" r:id="rId15"/>
    <p:sldId id="271" r:id="rId16"/>
    <p:sldId id="26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01ADD-596B-492C-BCBA-0E2F64632022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865D1-220B-46A1-B040-1FED1440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1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086600" y="228600"/>
            <a:ext cx="182880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086600" y="1524000"/>
            <a:ext cx="182880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সময়ঃ৫০মিনিট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053262" y="842664"/>
            <a:ext cx="182880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বিষয়ঃবাংলা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100004640624825/videos/1440668852764455/?id=100004640624825&amp;fref=comp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76200"/>
            <a:ext cx="8982074" cy="65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 rot="20524482">
            <a:off x="279773" y="525662"/>
            <a:ext cx="5334000" cy="2743200"/>
          </a:xfrm>
          <a:prstGeom prst="star24">
            <a:avLst/>
          </a:prstGeom>
          <a:solidFill>
            <a:schemeClr val="tx2">
              <a:lumMod val="40000"/>
              <a:lumOff val="60000"/>
            </a:schemeClr>
          </a:solidFill>
          <a:ln w="76200"/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9900314">
            <a:off x="1482270" y="1435597"/>
            <a:ext cx="2929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3434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ভিটেমাটি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0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-152400" y="-304800"/>
            <a:ext cx="6477000" cy="3505200"/>
          </a:xfrm>
          <a:prstGeom prst="irregularSeal2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9932628">
            <a:off x="764946" y="1133437"/>
            <a:ext cx="37071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সরবপাঠ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43200"/>
            <a:ext cx="5838701" cy="35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81000" y="305660"/>
            <a:ext cx="4375688" cy="2895600"/>
          </a:xfrm>
          <a:prstGeom prst="cloud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889769">
            <a:off x="915130" y="752166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930514"/>
            <a:ext cx="66294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987067"/>
            <a:ext cx="8153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মরিবার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7777" r="25999" b="55556"/>
          <a:stretch/>
        </p:blipFill>
        <p:spPr>
          <a:xfrm>
            <a:off x="3124200" y="3276600"/>
            <a:ext cx="4638368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2" t="8234" r="25412" b="55295"/>
          <a:stretch/>
        </p:blipFill>
        <p:spPr>
          <a:xfrm>
            <a:off x="533400" y="381000"/>
            <a:ext cx="3657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3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18288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247686"/>
            <a:ext cx="47244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9" y="2005906"/>
            <a:ext cx="472440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5566" y="2914265"/>
            <a:ext cx="18288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799" y="4229996"/>
            <a:ext cx="18288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799" y="3562701"/>
            <a:ext cx="18288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799" y="4897291"/>
            <a:ext cx="18288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0728" y="2900135"/>
            <a:ext cx="18288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5566" y="4229996"/>
            <a:ext cx="18288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5566" y="3571815"/>
            <a:ext cx="18288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2318" y="4887000"/>
            <a:ext cx="18288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1" t="7778" r="23333" b="56667"/>
          <a:stretch/>
        </p:blipFill>
        <p:spPr>
          <a:xfrm>
            <a:off x="2514600" y="2209800"/>
            <a:ext cx="3200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447800"/>
            <a:ext cx="2971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48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বিশ্বনিখিল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0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457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81250"/>
            <a:ext cx="64008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7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050" y="1219200"/>
            <a:ext cx="392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u="sng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9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9600" u="sng" dirty="0" err="1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96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6750"/>
            <a:ext cx="7924800" cy="30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5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32766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2773" y="1639669"/>
            <a:ext cx="2590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85999"/>
            <a:ext cx="2590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609164"/>
            <a:ext cx="2112849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3679" y="3401360"/>
            <a:ext cx="3886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জাহিরুল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আল্লারদর্গা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০১৭১০-৪৫১৯৪৩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9" y="3256547"/>
            <a:ext cx="2264531" cy="28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8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https://www.facebook.com/100004640624825/videos/1440668852764455/?id=100004640624825&amp;fref=comp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07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52400" y="533400"/>
            <a:ext cx="6781800" cy="4114800"/>
          </a:xfrm>
          <a:prstGeom prst="irregularSeal2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495799"/>
            <a:ext cx="51054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8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…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783431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ভূমিহীন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দূর্দশা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নিষ্ঠুর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38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268586" cy="6400800"/>
          </a:xfrm>
          <a:prstGeom prst="rect">
            <a:avLst/>
          </a:prstGeom>
          <a:noFill/>
        </p:spPr>
      </p:sp>
      <p:sp>
        <p:nvSpPr>
          <p:cNvPr id="5" name="Freeform 4"/>
          <p:cNvSpPr/>
          <p:nvPr/>
        </p:nvSpPr>
        <p:spPr>
          <a:xfrm>
            <a:off x="3392948" y="2613250"/>
            <a:ext cx="1843071" cy="1843071"/>
          </a:xfrm>
          <a:custGeom>
            <a:avLst/>
            <a:gdLst>
              <a:gd name="connsiteX0" fmla="*/ 0 w 1843071"/>
              <a:gd name="connsiteY0" fmla="*/ 921536 h 1843071"/>
              <a:gd name="connsiteX1" fmla="*/ 921536 w 1843071"/>
              <a:gd name="connsiteY1" fmla="*/ 0 h 1843071"/>
              <a:gd name="connsiteX2" fmla="*/ 1843072 w 1843071"/>
              <a:gd name="connsiteY2" fmla="*/ 921536 h 1843071"/>
              <a:gd name="connsiteX3" fmla="*/ 921536 w 1843071"/>
              <a:gd name="connsiteY3" fmla="*/ 1843072 h 1843071"/>
              <a:gd name="connsiteX4" fmla="*/ 0 w 1843071"/>
              <a:gd name="connsiteY4" fmla="*/ 921536 h 184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071" h="1843071">
                <a:moveTo>
                  <a:pt x="0" y="921536"/>
                </a:moveTo>
                <a:cubicBezTo>
                  <a:pt x="0" y="412586"/>
                  <a:pt x="412586" y="0"/>
                  <a:pt x="921536" y="0"/>
                </a:cubicBezTo>
                <a:cubicBezTo>
                  <a:pt x="1430486" y="0"/>
                  <a:pt x="1843072" y="412586"/>
                  <a:pt x="1843072" y="921536"/>
                </a:cubicBezTo>
                <a:cubicBezTo>
                  <a:pt x="1843072" y="1430486"/>
                  <a:pt x="1430486" y="1843072"/>
                  <a:pt x="921536" y="1843072"/>
                </a:cubicBezTo>
                <a:cubicBezTo>
                  <a:pt x="412586" y="1843072"/>
                  <a:pt x="0" y="1430486"/>
                  <a:pt x="0" y="921536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1981" tIns="321981" rIns="321981" bIns="321981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100" kern="1200" dirty="0"/>
          </a:p>
        </p:txBody>
      </p:sp>
      <p:sp>
        <p:nvSpPr>
          <p:cNvPr id="6" name="Freeform 5"/>
          <p:cNvSpPr/>
          <p:nvPr/>
        </p:nvSpPr>
        <p:spPr>
          <a:xfrm rot="16200000">
            <a:off x="4091292" y="1959731"/>
            <a:ext cx="390800" cy="626644"/>
          </a:xfrm>
          <a:custGeom>
            <a:avLst/>
            <a:gdLst>
              <a:gd name="connsiteX0" fmla="*/ 0 w 390800"/>
              <a:gd name="connsiteY0" fmla="*/ 125329 h 626644"/>
              <a:gd name="connsiteX1" fmla="*/ 195400 w 390800"/>
              <a:gd name="connsiteY1" fmla="*/ 125329 h 626644"/>
              <a:gd name="connsiteX2" fmla="*/ 195400 w 390800"/>
              <a:gd name="connsiteY2" fmla="*/ 0 h 626644"/>
              <a:gd name="connsiteX3" fmla="*/ 390800 w 390800"/>
              <a:gd name="connsiteY3" fmla="*/ 313322 h 626644"/>
              <a:gd name="connsiteX4" fmla="*/ 195400 w 390800"/>
              <a:gd name="connsiteY4" fmla="*/ 626644 h 626644"/>
              <a:gd name="connsiteX5" fmla="*/ 195400 w 390800"/>
              <a:gd name="connsiteY5" fmla="*/ 501315 h 626644"/>
              <a:gd name="connsiteX6" fmla="*/ 0 w 390800"/>
              <a:gd name="connsiteY6" fmla="*/ 501315 h 626644"/>
              <a:gd name="connsiteX7" fmla="*/ 0 w 390800"/>
              <a:gd name="connsiteY7" fmla="*/ 125329 h 6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800" h="626644">
                <a:moveTo>
                  <a:pt x="0" y="125329"/>
                </a:moveTo>
                <a:lnTo>
                  <a:pt x="195400" y="125329"/>
                </a:lnTo>
                <a:lnTo>
                  <a:pt x="195400" y="0"/>
                </a:lnTo>
                <a:lnTo>
                  <a:pt x="390800" y="313322"/>
                </a:lnTo>
                <a:lnTo>
                  <a:pt x="195400" y="626644"/>
                </a:lnTo>
                <a:lnTo>
                  <a:pt x="195400" y="501315"/>
                </a:lnTo>
                <a:lnTo>
                  <a:pt x="0" y="501315"/>
                </a:lnTo>
                <a:lnTo>
                  <a:pt x="0" y="12532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5329" rIns="117240" bIns="1253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kern="1200"/>
          </a:p>
        </p:txBody>
      </p:sp>
      <p:sp>
        <p:nvSpPr>
          <p:cNvPr id="7" name="Freeform 6"/>
          <p:cNvSpPr/>
          <p:nvPr/>
        </p:nvSpPr>
        <p:spPr>
          <a:xfrm>
            <a:off x="3457311" y="234549"/>
            <a:ext cx="1658763" cy="1658763"/>
          </a:xfrm>
          <a:custGeom>
            <a:avLst/>
            <a:gdLst>
              <a:gd name="connsiteX0" fmla="*/ 0 w 1658763"/>
              <a:gd name="connsiteY0" fmla="*/ 829382 h 1658763"/>
              <a:gd name="connsiteX1" fmla="*/ 829382 w 1658763"/>
              <a:gd name="connsiteY1" fmla="*/ 0 h 1658763"/>
              <a:gd name="connsiteX2" fmla="*/ 1658764 w 1658763"/>
              <a:gd name="connsiteY2" fmla="*/ 829382 h 1658763"/>
              <a:gd name="connsiteX3" fmla="*/ 829382 w 1658763"/>
              <a:gd name="connsiteY3" fmla="*/ 1658764 h 1658763"/>
              <a:gd name="connsiteX4" fmla="*/ 0 w 1658763"/>
              <a:gd name="connsiteY4" fmla="*/ 829382 h 165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763" h="1658763">
                <a:moveTo>
                  <a:pt x="0" y="829382"/>
                </a:moveTo>
                <a:cubicBezTo>
                  <a:pt x="0" y="371327"/>
                  <a:pt x="371327" y="0"/>
                  <a:pt x="829382" y="0"/>
                </a:cubicBezTo>
                <a:cubicBezTo>
                  <a:pt x="1287437" y="0"/>
                  <a:pt x="1658764" y="371327"/>
                  <a:pt x="1658764" y="829382"/>
                </a:cubicBezTo>
                <a:cubicBezTo>
                  <a:pt x="1658764" y="1287437"/>
                  <a:pt x="1287437" y="1658764"/>
                  <a:pt x="829382" y="1658764"/>
                </a:cubicBezTo>
                <a:cubicBezTo>
                  <a:pt x="371327" y="1658764"/>
                  <a:pt x="0" y="1287437"/>
                  <a:pt x="0" y="82938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80" tIns="278480" rIns="278480" bIns="2784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১৮৬১খ্রিঃ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৭মে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9285714">
            <a:off x="5091376" y="2441346"/>
            <a:ext cx="390800" cy="626644"/>
          </a:xfrm>
          <a:custGeom>
            <a:avLst/>
            <a:gdLst>
              <a:gd name="connsiteX0" fmla="*/ 0 w 390800"/>
              <a:gd name="connsiteY0" fmla="*/ 125329 h 626644"/>
              <a:gd name="connsiteX1" fmla="*/ 195400 w 390800"/>
              <a:gd name="connsiteY1" fmla="*/ 125329 h 626644"/>
              <a:gd name="connsiteX2" fmla="*/ 195400 w 390800"/>
              <a:gd name="connsiteY2" fmla="*/ 0 h 626644"/>
              <a:gd name="connsiteX3" fmla="*/ 390800 w 390800"/>
              <a:gd name="connsiteY3" fmla="*/ 313322 h 626644"/>
              <a:gd name="connsiteX4" fmla="*/ 195400 w 390800"/>
              <a:gd name="connsiteY4" fmla="*/ 626644 h 626644"/>
              <a:gd name="connsiteX5" fmla="*/ 195400 w 390800"/>
              <a:gd name="connsiteY5" fmla="*/ 501315 h 626644"/>
              <a:gd name="connsiteX6" fmla="*/ 0 w 390800"/>
              <a:gd name="connsiteY6" fmla="*/ 501315 h 626644"/>
              <a:gd name="connsiteX7" fmla="*/ 0 w 390800"/>
              <a:gd name="connsiteY7" fmla="*/ 125329 h 6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800" h="626644">
                <a:moveTo>
                  <a:pt x="0" y="125329"/>
                </a:moveTo>
                <a:lnTo>
                  <a:pt x="195400" y="125329"/>
                </a:lnTo>
                <a:lnTo>
                  <a:pt x="195400" y="0"/>
                </a:lnTo>
                <a:lnTo>
                  <a:pt x="390800" y="313322"/>
                </a:lnTo>
                <a:lnTo>
                  <a:pt x="195400" y="626644"/>
                </a:lnTo>
                <a:lnTo>
                  <a:pt x="195400" y="501315"/>
                </a:lnTo>
                <a:lnTo>
                  <a:pt x="0" y="501315"/>
                </a:lnTo>
                <a:lnTo>
                  <a:pt x="0" y="12532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655646"/>
              <a:satOff val="6635"/>
              <a:lumOff val="1438"/>
              <a:alphaOff val="0"/>
            </a:schemeClr>
          </a:fillRef>
          <a:effectRef idx="0">
            <a:schemeClr val="accent5">
              <a:hueOff val="-1655646"/>
              <a:satOff val="6635"/>
              <a:lumOff val="14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25328" rIns="117240" bIns="12532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kern="1200"/>
          </a:p>
        </p:txBody>
      </p:sp>
      <p:sp>
        <p:nvSpPr>
          <p:cNvPr id="9" name="Freeform 8"/>
          <p:cNvSpPr/>
          <p:nvPr/>
        </p:nvSpPr>
        <p:spPr>
          <a:xfrm>
            <a:off x="5402724" y="1171411"/>
            <a:ext cx="1658763" cy="1658763"/>
          </a:xfrm>
          <a:custGeom>
            <a:avLst/>
            <a:gdLst>
              <a:gd name="connsiteX0" fmla="*/ 0 w 1658763"/>
              <a:gd name="connsiteY0" fmla="*/ 829382 h 1658763"/>
              <a:gd name="connsiteX1" fmla="*/ 829382 w 1658763"/>
              <a:gd name="connsiteY1" fmla="*/ 0 h 1658763"/>
              <a:gd name="connsiteX2" fmla="*/ 1658764 w 1658763"/>
              <a:gd name="connsiteY2" fmla="*/ 829382 h 1658763"/>
              <a:gd name="connsiteX3" fmla="*/ 829382 w 1658763"/>
              <a:gd name="connsiteY3" fmla="*/ 1658764 h 1658763"/>
              <a:gd name="connsiteX4" fmla="*/ 0 w 1658763"/>
              <a:gd name="connsiteY4" fmla="*/ 829382 h 165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763" h="1658763">
                <a:moveTo>
                  <a:pt x="0" y="829382"/>
                </a:moveTo>
                <a:cubicBezTo>
                  <a:pt x="0" y="371327"/>
                  <a:pt x="371327" y="0"/>
                  <a:pt x="829382" y="0"/>
                </a:cubicBezTo>
                <a:cubicBezTo>
                  <a:pt x="1287437" y="0"/>
                  <a:pt x="1658764" y="371327"/>
                  <a:pt x="1658764" y="829382"/>
                </a:cubicBezTo>
                <a:cubicBezTo>
                  <a:pt x="1658764" y="1287437"/>
                  <a:pt x="1287437" y="1658764"/>
                  <a:pt x="829382" y="1658764"/>
                </a:cubicBezTo>
                <a:cubicBezTo>
                  <a:pt x="371327" y="1658764"/>
                  <a:pt x="0" y="1287437"/>
                  <a:pt x="0" y="82938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655646"/>
              <a:satOff val="6635"/>
              <a:lumOff val="1438"/>
              <a:alphaOff val="0"/>
            </a:schemeClr>
          </a:fillRef>
          <a:effectRef idx="2">
            <a:schemeClr val="accent5">
              <a:hueOff val="-1655646"/>
              <a:satOff val="6635"/>
              <a:lumOff val="14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320" tIns="268320" rIns="268320" bIns="26832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endPara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জোড়া্সাঁকোর</a:t>
            </a:r>
            <a:endPara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771429">
            <a:off x="5338376" y="3523525"/>
            <a:ext cx="390800" cy="626644"/>
          </a:xfrm>
          <a:custGeom>
            <a:avLst/>
            <a:gdLst>
              <a:gd name="connsiteX0" fmla="*/ 0 w 390800"/>
              <a:gd name="connsiteY0" fmla="*/ 125329 h 626644"/>
              <a:gd name="connsiteX1" fmla="*/ 195400 w 390800"/>
              <a:gd name="connsiteY1" fmla="*/ 125329 h 626644"/>
              <a:gd name="connsiteX2" fmla="*/ 195400 w 390800"/>
              <a:gd name="connsiteY2" fmla="*/ 0 h 626644"/>
              <a:gd name="connsiteX3" fmla="*/ 390800 w 390800"/>
              <a:gd name="connsiteY3" fmla="*/ 313322 h 626644"/>
              <a:gd name="connsiteX4" fmla="*/ 195400 w 390800"/>
              <a:gd name="connsiteY4" fmla="*/ 626644 h 626644"/>
              <a:gd name="connsiteX5" fmla="*/ 195400 w 390800"/>
              <a:gd name="connsiteY5" fmla="*/ 501315 h 626644"/>
              <a:gd name="connsiteX6" fmla="*/ 0 w 390800"/>
              <a:gd name="connsiteY6" fmla="*/ 501315 h 626644"/>
              <a:gd name="connsiteX7" fmla="*/ 0 w 390800"/>
              <a:gd name="connsiteY7" fmla="*/ 125329 h 6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800" h="626644">
                <a:moveTo>
                  <a:pt x="0" y="125329"/>
                </a:moveTo>
                <a:lnTo>
                  <a:pt x="195400" y="125329"/>
                </a:lnTo>
                <a:lnTo>
                  <a:pt x="195400" y="0"/>
                </a:lnTo>
                <a:lnTo>
                  <a:pt x="390800" y="313322"/>
                </a:lnTo>
                <a:lnTo>
                  <a:pt x="195400" y="626644"/>
                </a:lnTo>
                <a:lnTo>
                  <a:pt x="195400" y="501315"/>
                </a:lnTo>
                <a:lnTo>
                  <a:pt x="0" y="501315"/>
                </a:lnTo>
                <a:lnTo>
                  <a:pt x="0" y="12532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5329" rIns="117239" bIns="1253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kern="1200"/>
          </a:p>
        </p:txBody>
      </p:sp>
      <p:sp>
        <p:nvSpPr>
          <p:cNvPr id="11" name="Freeform 10"/>
          <p:cNvSpPr/>
          <p:nvPr/>
        </p:nvSpPr>
        <p:spPr>
          <a:xfrm>
            <a:off x="5883201" y="3276520"/>
            <a:ext cx="1658763" cy="1658763"/>
          </a:xfrm>
          <a:custGeom>
            <a:avLst/>
            <a:gdLst>
              <a:gd name="connsiteX0" fmla="*/ 0 w 1658763"/>
              <a:gd name="connsiteY0" fmla="*/ 829382 h 1658763"/>
              <a:gd name="connsiteX1" fmla="*/ 829382 w 1658763"/>
              <a:gd name="connsiteY1" fmla="*/ 0 h 1658763"/>
              <a:gd name="connsiteX2" fmla="*/ 1658764 w 1658763"/>
              <a:gd name="connsiteY2" fmla="*/ 829382 h 1658763"/>
              <a:gd name="connsiteX3" fmla="*/ 829382 w 1658763"/>
              <a:gd name="connsiteY3" fmla="*/ 1658764 h 1658763"/>
              <a:gd name="connsiteX4" fmla="*/ 0 w 1658763"/>
              <a:gd name="connsiteY4" fmla="*/ 829382 h 165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763" h="1658763">
                <a:moveTo>
                  <a:pt x="0" y="829382"/>
                </a:moveTo>
                <a:cubicBezTo>
                  <a:pt x="0" y="371327"/>
                  <a:pt x="371327" y="0"/>
                  <a:pt x="829382" y="0"/>
                </a:cubicBezTo>
                <a:cubicBezTo>
                  <a:pt x="1287437" y="0"/>
                  <a:pt x="1658764" y="371327"/>
                  <a:pt x="1658764" y="829382"/>
                </a:cubicBezTo>
                <a:cubicBezTo>
                  <a:pt x="1658764" y="1287437"/>
                  <a:pt x="1287437" y="1658764"/>
                  <a:pt x="829382" y="1658764"/>
                </a:cubicBezTo>
                <a:cubicBezTo>
                  <a:pt x="371327" y="1658764"/>
                  <a:pt x="0" y="1287437"/>
                  <a:pt x="0" y="82938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2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320" tIns="268320" rIns="268320" bIns="26832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পদচারনা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3857143">
            <a:off x="4681915" y="4391364"/>
            <a:ext cx="390800" cy="626644"/>
          </a:xfrm>
          <a:custGeom>
            <a:avLst/>
            <a:gdLst>
              <a:gd name="connsiteX0" fmla="*/ 0 w 390800"/>
              <a:gd name="connsiteY0" fmla="*/ 125329 h 626644"/>
              <a:gd name="connsiteX1" fmla="*/ 195400 w 390800"/>
              <a:gd name="connsiteY1" fmla="*/ 125329 h 626644"/>
              <a:gd name="connsiteX2" fmla="*/ 195400 w 390800"/>
              <a:gd name="connsiteY2" fmla="*/ 0 h 626644"/>
              <a:gd name="connsiteX3" fmla="*/ 390800 w 390800"/>
              <a:gd name="connsiteY3" fmla="*/ 313322 h 626644"/>
              <a:gd name="connsiteX4" fmla="*/ 195400 w 390800"/>
              <a:gd name="connsiteY4" fmla="*/ 626644 h 626644"/>
              <a:gd name="connsiteX5" fmla="*/ 195400 w 390800"/>
              <a:gd name="connsiteY5" fmla="*/ 501315 h 626644"/>
              <a:gd name="connsiteX6" fmla="*/ 0 w 390800"/>
              <a:gd name="connsiteY6" fmla="*/ 501315 h 626644"/>
              <a:gd name="connsiteX7" fmla="*/ 0 w 390800"/>
              <a:gd name="connsiteY7" fmla="*/ 125329 h 6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800" h="626644">
                <a:moveTo>
                  <a:pt x="0" y="125329"/>
                </a:moveTo>
                <a:lnTo>
                  <a:pt x="195400" y="125329"/>
                </a:lnTo>
                <a:lnTo>
                  <a:pt x="195400" y="0"/>
                </a:lnTo>
                <a:lnTo>
                  <a:pt x="390800" y="313322"/>
                </a:lnTo>
                <a:lnTo>
                  <a:pt x="195400" y="626644"/>
                </a:lnTo>
                <a:lnTo>
                  <a:pt x="195400" y="501315"/>
                </a:lnTo>
                <a:lnTo>
                  <a:pt x="0" y="501315"/>
                </a:lnTo>
                <a:lnTo>
                  <a:pt x="0" y="12532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25328" rIns="117240" bIns="12532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kern="1200"/>
          </a:p>
        </p:txBody>
      </p:sp>
      <p:sp>
        <p:nvSpPr>
          <p:cNvPr id="13" name="Freeform 12"/>
          <p:cNvSpPr/>
          <p:nvPr/>
        </p:nvSpPr>
        <p:spPr>
          <a:xfrm>
            <a:off x="4536933" y="4964686"/>
            <a:ext cx="1658763" cy="1658763"/>
          </a:xfrm>
          <a:custGeom>
            <a:avLst/>
            <a:gdLst>
              <a:gd name="connsiteX0" fmla="*/ 0 w 1658763"/>
              <a:gd name="connsiteY0" fmla="*/ 829382 h 1658763"/>
              <a:gd name="connsiteX1" fmla="*/ 829382 w 1658763"/>
              <a:gd name="connsiteY1" fmla="*/ 0 h 1658763"/>
              <a:gd name="connsiteX2" fmla="*/ 1658764 w 1658763"/>
              <a:gd name="connsiteY2" fmla="*/ 829382 h 1658763"/>
              <a:gd name="connsiteX3" fmla="*/ 829382 w 1658763"/>
              <a:gd name="connsiteY3" fmla="*/ 1658764 h 1658763"/>
              <a:gd name="connsiteX4" fmla="*/ 0 w 1658763"/>
              <a:gd name="connsiteY4" fmla="*/ 829382 h 165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763" h="1658763">
                <a:moveTo>
                  <a:pt x="0" y="829382"/>
                </a:moveTo>
                <a:cubicBezTo>
                  <a:pt x="0" y="371327"/>
                  <a:pt x="371327" y="0"/>
                  <a:pt x="829382" y="0"/>
                </a:cubicBezTo>
                <a:cubicBezTo>
                  <a:pt x="1287437" y="0"/>
                  <a:pt x="1658764" y="371327"/>
                  <a:pt x="1658764" y="829382"/>
                </a:cubicBezTo>
                <a:cubicBezTo>
                  <a:pt x="1658764" y="1287437"/>
                  <a:pt x="1287437" y="1658764"/>
                  <a:pt x="829382" y="1658764"/>
                </a:cubicBezTo>
                <a:cubicBezTo>
                  <a:pt x="371327" y="1658764"/>
                  <a:pt x="0" y="1287437"/>
                  <a:pt x="0" y="82938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240" tIns="263240" rIns="263240" bIns="2632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উল্লেখঃরচনা</a:t>
            </a:r>
            <a:endPara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গীতাঞ্জলি,বলাকা,চিত্রা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গোরা,ঘরে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endParaRPr lang="en-US" sz="1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17742857">
            <a:off x="3536288" y="4391365"/>
            <a:ext cx="390801" cy="626644"/>
          </a:xfrm>
          <a:custGeom>
            <a:avLst/>
            <a:gdLst>
              <a:gd name="connsiteX0" fmla="*/ 0 w 390800"/>
              <a:gd name="connsiteY0" fmla="*/ 125329 h 626644"/>
              <a:gd name="connsiteX1" fmla="*/ 195400 w 390800"/>
              <a:gd name="connsiteY1" fmla="*/ 125329 h 626644"/>
              <a:gd name="connsiteX2" fmla="*/ 195400 w 390800"/>
              <a:gd name="connsiteY2" fmla="*/ 0 h 626644"/>
              <a:gd name="connsiteX3" fmla="*/ 390800 w 390800"/>
              <a:gd name="connsiteY3" fmla="*/ 313322 h 626644"/>
              <a:gd name="connsiteX4" fmla="*/ 195400 w 390800"/>
              <a:gd name="connsiteY4" fmla="*/ 626644 h 626644"/>
              <a:gd name="connsiteX5" fmla="*/ 195400 w 390800"/>
              <a:gd name="connsiteY5" fmla="*/ 501315 h 626644"/>
              <a:gd name="connsiteX6" fmla="*/ 0 w 390800"/>
              <a:gd name="connsiteY6" fmla="*/ 501315 h 626644"/>
              <a:gd name="connsiteX7" fmla="*/ 0 w 390800"/>
              <a:gd name="connsiteY7" fmla="*/ 125329 h 6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800" h="626644">
                <a:moveTo>
                  <a:pt x="390800" y="501315"/>
                </a:moveTo>
                <a:lnTo>
                  <a:pt x="195400" y="501315"/>
                </a:lnTo>
                <a:lnTo>
                  <a:pt x="195400" y="626644"/>
                </a:lnTo>
                <a:lnTo>
                  <a:pt x="0" y="313322"/>
                </a:lnTo>
                <a:lnTo>
                  <a:pt x="195400" y="0"/>
                </a:lnTo>
                <a:lnTo>
                  <a:pt x="195400" y="125329"/>
                </a:lnTo>
                <a:lnTo>
                  <a:pt x="390800" y="125329"/>
                </a:lnTo>
                <a:lnTo>
                  <a:pt x="390800" y="50131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240" tIns="125328" rIns="0" bIns="12532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kern="1200"/>
          </a:p>
        </p:txBody>
      </p:sp>
      <p:sp>
        <p:nvSpPr>
          <p:cNvPr id="15" name="Freeform 14"/>
          <p:cNvSpPr/>
          <p:nvPr/>
        </p:nvSpPr>
        <p:spPr>
          <a:xfrm>
            <a:off x="2377688" y="4964686"/>
            <a:ext cx="1658763" cy="1658763"/>
          </a:xfrm>
          <a:custGeom>
            <a:avLst/>
            <a:gdLst>
              <a:gd name="connsiteX0" fmla="*/ 0 w 1658763"/>
              <a:gd name="connsiteY0" fmla="*/ 829382 h 1658763"/>
              <a:gd name="connsiteX1" fmla="*/ 829382 w 1658763"/>
              <a:gd name="connsiteY1" fmla="*/ 0 h 1658763"/>
              <a:gd name="connsiteX2" fmla="*/ 1658764 w 1658763"/>
              <a:gd name="connsiteY2" fmla="*/ 829382 h 1658763"/>
              <a:gd name="connsiteX3" fmla="*/ 829382 w 1658763"/>
              <a:gd name="connsiteY3" fmla="*/ 1658764 h 1658763"/>
              <a:gd name="connsiteX4" fmla="*/ 0 w 1658763"/>
              <a:gd name="connsiteY4" fmla="*/ 829382 h 165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763" h="1658763">
                <a:moveTo>
                  <a:pt x="0" y="829382"/>
                </a:moveTo>
                <a:cubicBezTo>
                  <a:pt x="0" y="371327"/>
                  <a:pt x="371327" y="0"/>
                  <a:pt x="829382" y="0"/>
                </a:cubicBezTo>
                <a:cubicBezTo>
                  <a:pt x="1287437" y="0"/>
                  <a:pt x="1658764" y="371327"/>
                  <a:pt x="1658764" y="829382"/>
                </a:cubicBezTo>
                <a:cubicBezTo>
                  <a:pt x="1658764" y="1287437"/>
                  <a:pt x="1287437" y="1658764"/>
                  <a:pt x="829382" y="1658764"/>
                </a:cubicBezTo>
                <a:cubicBezTo>
                  <a:pt x="371327" y="1658764"/>
                  <a:pt x="0" y="1287437"/>
                  <a:pt x="0" y="82938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2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320" tIns="268320" rIns="268320" bIns="26832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১৯১৩খ্রিঃ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নবেল</a:t>
            </a:r>
            <a:r>
              <a:rPr lang="en-US" sz="2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পূরস্কার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20828571">
            <a:off x="2844208" y="3523524"/>
            <a:ext cx="390801" cy="626645"/>
          </a:xfrm>
          <a:custGeom>
            <a:avLst/>
            <a:gdLst>
              <a:gd name="connsiteX0" fmla="*/ 0 w 390800"/>
              <a:gd name="connsiteY0" fmla="*/ 125329 h 626644"/>
              <a:gd name="connsiteX1" fmla="*/ 195400 w 390800"/>
              <a:gd name="connsiteY1" fmla="*/ 125329 h 626644"/>
              <a:gd name="connsiteX2" fmla="*/ 195400 w 390800"/>
              <a:gd name="connsiteY2" fmla="*/ 0 h 626644"/>
              <a:gd name="connsiteX3" fmla="*/ 390800 w 390800"/>
              <a:gd name="connsiteY3" fmla="*/ 313322 h 626644"/>
              <a:gd name="connsiteX4" fmla="*/ 195400 w 390800"/>
              <a:gd name="connsiteY4" fmla="*/ 626644 h 626644"/>
              <a:gd name="connsiteX5" fmla="*/ 195400 w 390800"/>
              <a:gd name="connsiteY5" fmla="*/ 501315 h 626644"/>
              <a:gd name="connsiteX6" fmla="*/ 0 w 390800"/>
              <a:gd name="connsiteY6" fmla="*/ 501315 h 626644"/>
              <a:gd name="connsiteX7" fmla="*/ 0 w 390800"/>
              <a:gd name="connsiteY7" fmla="*/ 125329 h 6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800" h="626644">
                <a:moveTo>
                  <a:pt x="390800" y="501315"/>
                </a:moveTo>
                <a:lnTo>
                  <a:pt x="195400" y="501315"/>
                </a:lnTo>
                <a:lnTo>
                  <a:pt x="195400" y="626644"/>
                </a:lnTo>
                <a:lnTo>
                  <a:pt x="0" y="313322"/>
                </a:lnTo>
                <a:lnTo>
                  <a:pt x="195400" y="0"/>
                </a:lnTo>
                <a:lnTo>
                  <a:pt x="195400" y="125329"/>
                </a:lnTo>
                <a:lnTo>
                  <a:pt x="390800" y="125329"/>
                </a:lnTo>
                <a:lnTo>
                  <a:pt x="390800" y="50131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278230"/>
              <a:satOff val="33176"/>
              <a:lumOff val="7190"/>
              <a:alphaOff val="0"/>
            </a:schemeClr>
          </a:fillRef>
          <a:effectRef idx="0">
            <a:schemeClr val="accent5">
              <a:hueOff val="-8278230"/>
              <a:satOff val="33176"/>
              <a:lumOff val="71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239" tIns="125330" rIns="1" bIns="1253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kern="1200"/>
          </a:p>
        </p:txBody>
      </p:sp>
      <p:sp>
        <p:nvSpPr>
          <p:cNvPr id="17" name="Freeform 16"/>
          <p:cNvSpPr/>
          <p:nvPr/>
        </p:nvSpPr>
        <p:spPr>
          <a:xfrm>
            <a:off x="1031420" y="3276520"/>
            <a:ext cx="1658763" cy="1658763"/>
          </a:xfrm>
          <a:custGeom>
            <a:avLst/>
            <a:gdLst>
              <a:gd name="connsiteX0" fmla="*/ 0 w 1658763"/>
              <a:gd name="connsiteY0" fmla="*/ 829382 h 1658763"/>
              <a:gd name="connsiteX1" fmla="*/ 829382 w 1658763"/>
              <a:gd name="connsiteY1" fmla="*/ 0 h 1658763"/>
              <a:gd name="connsiteX2" fmla="*/ 1658764 w 1658763"/>
              <a:gd name="connsiteY2" fmla="*/ 829382 h 1658763"/>
              <a:gd name="connsiteX3" fmla="*/ 829382 w 1658763"/>
              <a:gd name="connsiteY3" fmla="*/ 1658764 h 1658763"/>
              <a:gd name="connsiteX4" fmla="*/ 0 w 1658763"/>
              <a:gd name="connsiteY4" fmla="*/ 829382 h 165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763" h="1658763">
                <a:moveTo>
                  <a:pt x="0" y="829382"/>
                </a:moveTo>
                <a:cubicBezTo>
                  <a:pt x="0" y="371327"/>
                  <a:pt x="371327" y="0"/>
                  <a:pt x="829382" y="0"/>
                </a:cubicBezTo>
                <a:cubicBezTo>
                  <a:pt x="1287437" y="0"/>
                  <a:pt x="1658764" y="371327"/>
                  <a:pt x="1658764" y="829382"/>
                </a:cubicBezTo>
                <a:cubicBezTo>
                  <a:pt x="1658764" y="1287437"/>
                  <a:pt x="1287437" y="1658764"/>
                  <a:pt x="829382" y="1658764"/>
                </a:cubicBezTo>
                <a:cubicBezTo>
                  <a:pt x="371327" y="1658764"/>
                  <a:pt x="0" y="1287437"/>
                  <a:pt x="0" y="82938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278230"/>
              <a:satOff val="33176"/>
              <a:lumOff val="7190"/>
              <a:alphaOff val="0"/>
            </a:schemeClr>
          </a:fillRef>
          <a:effectRef idx="2">
            <a:schemeClr val="accent5">
              <a:hueOff val="-8278230"/>
              <a:satOff val="33176"/>
              <a:lumOff val="71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3400" tIns="273400" rIns="273400" bIns="27340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endPara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কবিগুরু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2314286">
            <a:off x="3091209" y="2441345"/>
            <a:ext cx="390801" cy="626645"/>
          </a:xfrm>
          <a:custGeom>
            <a:avLst/>
            <a:gdLst>
              <a:gd name="connsiteX0" fmla="*/ 0 w 390800"/>
              <a:gd name="connsiteY0" fmla="*/ 125329 h 626644"/>
              <a:gd name="connsiteX1" fmla="*/ 195400 w 390800"/>
              <a:gd name="connsiteY1" fmla="*/ 125329 h 626644"/>
              <a:gd name="connsiteX2" fmla="*/ 195400 w 390800"/>
              <a:gd name="connsiteY2" fmla="*/ 0 h 626644"/>
              <a:gd name="connsiteX3" fmla="*/ 390800 w 390800"/>
              <a:gd name="connsiteY3" fmla="*/ 313322 h 626644"/>
              <a:gd name="connsiteX4" fmla="*/ 195400 w 390800"/>
              <a:gd name="connsiteY4" fmla="*/ 626644 h 626644"/>
              <a:gd name="connsiteX5" fmla="*/ 195400 w 390800"/>
              <a:gd name="connsiteY5" fmla="*/ 501315 h 626644"/>
              <a:gd name="connsiteX6" fmla="*/ 0 w 390800"/>
              <a:gd name="connsiteY6" fmla="*/ 501315 h 626644"/>
              <a:gd name="connsiteX7" fmla="*/ 0 w 390800"/>
              <a:gd name="connsiteY7" fmla="*/ 125329 h 6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800" h="626644">
                <a:moveTo>
                  <a:pt x="390800" y="501315"/>
                </a:moveTo>
                <a:lnTo>
                  <a:pt x="195400" y="501315"/>
                </a:lnTo>
                <a:lnTo>
                  <a:pt x="195400" y="626644"/>
                </a:lnTo>
                <a:lnTo>
                  <a:pt x="0" y="313322"/>
                </a:lnTo>
                <a:lnTo>
                  <a:pt x="195400" y="0"/>
                </a:lnTo>
                <a:lnTo>
                  <a:pt x="195400" y="125329"/>
                </a:lnTo>
                <a:lnTo>
                  <a:pt x="390800" y="125329"/>
                </a:lnTo>
                <a:lnTo>
                  <a:pt x="390800" y="50131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240" tIns="125329" rIns="0" bIns="12532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kern="1200"/>
          </a:p>
        </p:txBody>
      </p:sp>
      <p:sp>
        <p:nvSpPr>
          <p:cNvPr id="19" name="Freeform 18"/>
          <p:cNvSpPr/>
          <p:nvPr/>
        </p:nvSpPr>
        <p:spPr>
          <a:xfrm>
            <a:off x="1511897" y="1171411"/>
            <a:ext cx="1658763" cy="1658763"/>
          </a:xfrm>
          <a:custGeom>
            <a:avLst/>
            <a:gdLst>
              <a:gd name="connsiteX0" fmla="*/ 0 w 1658763"/>
              <a:gd name="connsiteY0" fmla="*/ 829382 h 1658763"/>
              <a:gd name="connsiteX1" fmla="*/ 829382 w 1658763"/>
              <a:gd name="connsiteY1" fmla="*/ 0 h 1658763"/>
              <a:gd name="connsiteX2" fmla="*/ 1658764 w 1658763"/>
              <a:gd name="connsiteY2" fmla="*/ 829382 h 1658763"/>
              <a:gd name="connsiteX3" fmla="*/ 829382 w 1658763"/>
              <a:gd name="connsiteY3" fmla="*/ 1658764 h 1658763"/>
              <a:gd name="connsiteX4" fmla="*/ 0 w 1658763"/>
              <a:gd name="connsiteY4" fmla="*/ 829382 h 165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763" h="1658763">
                <a:moveTo>
                  <a:pt x="0" y="829382"/>
                </a:moveTo>
                <a:cubicBezTo>
                  <a:pt x="0" y="371327"/>
                  <a:pt x="371327" y="0"/>
                  <a:pt x="829382" y="0"/>
                </a:cubicBezTo>
                <a:cubicBezTo>
                  <a:pt x="1287437" y="0"/>
                  <a:pt x="1658764" y="371327"/>
                  <a:pt x="1658764" y="829382"/>
                </a:cubicBezTo>
                <a:cubicBezTo>
                  <a:pt x="1658764" y="1287437"/>
                  <a:pt x="1287437" y="1658764"/>
                  <a:pt x="829382" y="1658764"/>
                </a:cubicBezTo>
                <a:cubicBezTo>
                  <a:pt x="371327" y="1658764"/>
                  <a:pt x="0" y="1287437"/>
                  <a:pt x="0" y="82938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3400" tIns="273400" rIns="273400" bIns="27340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smtClean="0">
                <a:latin typeface="NikoshBAN" panose="02000000000000000000" pitchFamily="2" charset="0"/>
                <a:cs typeface="NikoshBAN" panose="02000000000000000000" pitchFamily="2" charset="0"/>
              </a:rPr>
              <a:t>১৯৪১খ্রিঃ</a:t>
            </a:r>
            <a:endPara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8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038600"/>
            <a:ext cx="8358645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447800" y="609600"/>
            <a:ext cx="3810000" cy="1828800"/>
          </a:xfrm>
          <a:prstGeom prst="wedgeRoundRectCallout">
            <a:avLst>
              <a:gd name="adj1" fmla="val -19101"/>
              <a:gd name="adj2" fmla="val 127679"/>
              <a:gd name="adj3" fmla="val 16667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2057400"/>
            <a:ext cx="3868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একক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কাজ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998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1000" y="182105"/>
            <a:ext cx="5105400" cy="3200400"/>
          </a:xfrm>
          <a:prstGeom prst="cloud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20772330">
            <a:off x="676713" y="948262"/>
            <a:ext cx="46581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382505"/>
            <a:ext cx="4870823" cy="29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7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180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Dorga H.School</dc:creator>
  <cp:lastModifiedBy>ZAHERUL</cp:lastModifiedBy>
  <cp:revision>40</cp:revision>
  <dcterms:created xsi:type="dcterms:W3CDTF">2006-08-16T00:00:00Z</dcterms:created>
  <dcterms:modified xsi:type="dcterms:W3CDTF">2019-11-24T02:33:39Z</dcterms:modified>
</cp:coreProperties>
</file>