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75" r:id="rId7"/>
    <p:sldId id="276" r:id="rId8"/>
    <p:sldId id="277" r:id="rId9"/>
    <p:sldId id="278" r:id="rId10"/>
    <p:sldId id="279" r:id="rId11"/>
    <p:sldId id="280"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76"/>
    <a:srgbClr val="304A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EC8E4-BE13-4E68-BA18-8326FEDE6EC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B3BA23-4C50-4EA0-8811-C359858A646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E0369C-E66F-4074-AD3A-8F162851B919}"/>
              </a:ext>
            </a:extLst>
          </p:cNvPr>
          <p:cNvSpPr>
            <a:spLocks noGrp="1"/>
          </p:cNvSpPr>
          <p:nvPr>
            <p:ph type="dt" sz="half" idx="10"/>
          </p:nvPr>
        </p:nvSpPr>
        <p:spPr>
          <a:xfrm>
            <a:off x="838200" y="6356350"/>
            <a:ext cx="2743200" cy="365125"/>
          </a:xfrm>
          <a:prstGeom prst="rect">
            <a:avLst/>
          </a:prstGeom>
        </p:spPr>
        <p:txBody>
          <a:bodyPr/>
          <a:lstStyle/>
          <a:p>
            <a:fld id="{157A0603-FB4E-4966-8A42-1CD7B2B657C4}" type="datetimeFigureOut">
              <a:rPr lang="en-US" smtClean="0"/>
              <a:t>24-Nov-2019</a:t>
            </a:fld>
            <a:endParaRPr lang="en-US"/>
          </a:p>
        </p:txBody>
      </p:sp>
      <p:sp>
        <p:nvSpPr>
          <p:cNvPr id="5" name="Footer Placeholder 4">
            <a:extLst>
              <a:ext uri="{FF2B5EF4-FFF2-40B4-BE49-F238E27FC236}">
                <a16:creationId xmlns:a16="http://schemas.microsoft.com/office/drawing/2014/main" id="{02F05837-69A7-49A4-9AF8-175D59DA54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3D7D4C-A04B-4B09-A79C-3274CF437553}"/>
              </a:ext>
            </a:extLst>
          </p:cNvPr>
          <p:cNvSpPr>
            <a:spLocks noGrp="1"/>
          </p:cNvSpPr>
          <p:nvPr>
            <p:ph type="sldNum" sz="quarter" idx="12"/>
          </p:nvPr>
        </p:nvSpPr>
        <p:spPr>
          <a:xfrm>
            <a:off x="8610600" y="6356350"/>
            <a:ext cx="2743200" cy="365125"/>
          </a:xfrm>
          <a:prstGeom prst="rect">
            <a:avLst/>
          </a:prstGeom>
        </p:spPr>
        <p:txBody>
          <a:bodyPr/>
          <a:lstStyle/>
          <a:p>
            <a:fld id="{62A54F2A-77E5-4542-A8E6-03912E5AE9F1}" type="slidenum">
              <a:rPr lang="en-US" smtClean="0"/>
              <a:t>‹#›</a:t>
            </a:fld>
            <a:endParaRPr lang="en-US"/>
          </a:p>
        </p:txBody>
      </p:sp>
    </p:spTree>
    <p:extLst>
      <p:ext uri="{BB962C8B-B14F-4D97-AF65-F5344CB8AC3E}">
        <p14:creationId xmlns:p14="http://schemas.microsoft.com/office/powerpoint/2010/main" val="108316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7EC8-429F-4370-8050-C6B5A981C08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D46294-42B4-48AD-9A29-3C3DAE000AC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8A53A-2F2B-4CC3-AAAC-6DBEDFAE0C5E}"/>
              </a:ext>
            </a:extLst>
          </p:cNvPr>
          <p:cNvSpPr>
            <a:spLocks noGrp="1"/>
          </p:cNvSpPr>
          <p:nvPr>
            <p:ph type="dt" sz="half" idx="10"/>
          </p:nvPr>
        </p:nvSpPr>
        <p:spPr>
          <a:xfrm>
            <a:off x="838200" y="6356350"/>
            <a:ext cx="2743200" cy="365125"/>
          </a:xfrm>
          <a:prstGeom prst="rect">
            <a:avLst/>
          </a:prstGeom>
        </p:spPr>
        <p:txBody>
          <a:bodyPr/>
          <a:lstStyle/>
          <a:p>
            <a:fld id="{157A0603-FB4E-4966-8A42-1CD7B2B657C4}" type="datetimeFigureOut">
              <a:rPr lang="en-US" smtClean="0"/>
              <a:t>24-Nov-2019</a:t>
            </a:fld>
            <a:endParaRPr lang="en-US"/>
          </a:p>
        </p:txBody>
      </p:sp>
      <p:sp>
        <p:nvSpPr>
          <p:cNvPr id="5" name="Footer Placeholder 4">
            <a:extLst>
              <a:ext uri="{FF2B5EF4-FFF2-40B4-BE49-F238E27FC236}">
                <a16:creationId xmlns:a16="http://schemas.microsoft.com/office/drawing/2014/main" id="{25D678C5-7CD1-4522-9968-42D6BBE479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B2443A-5DE5-4A85-A830-5058569D4BDE}"/>
              </a:ext>
            </a:extLst>
          </p:cNvPr>
          <p:cNvSpPr>
            <a:spLocks noGrp="1"/>
          </p:cNvSpPr>
          <p:nvPr>
            <p:ph type="sldNum" sz="quarter" idx="12"/>
          </p:nvPr>
        </p:nvSpPr>
        <p:spPr>
          <a:xfrm>
            <a:off x="8610600" y="6356350"/>
            <a:ext cx="2743200" cy="365125"/>
          </a:xfrm>
          <a:prstGeom prst="rect">
            <a:avLst/>
          </a:prstGeom>
        </p:spPr>
        <p:txBody>
          <a:bodyPr/>
          <a:lstStyle/>
          <a:p>
            <a:fld id="{62A54F2A-77E5-4542-A8E6-03912E5AE9F1}" type="slidenum">
              <a:rPr lang="en-US" smtClean="0"/>
              <a:t>‹#›</a:t>
            </a:fld>
            <a:endParaRPr lang="en-US"/>
          </a:p>
        </p:txBody>
      </p:sp>
    </p:spTree>
    <p:extLst>
      <p:ext uri="{BB962C8B-B14F-4D97-AF65-F5344CB8AC3E}">
        <p14:creationId xmlns:p14="http://schemas.microsoft.com/office/powerpoint/2010/main" val="2760570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79B784-CC44-4A55-A4DE-7F523F39335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9EC396-6138-446C-9641-8EB490A6672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19726-B44D-4DF5-9961-47C3F408065A}"/>
              </a:ext>
            </a:extLst>
          </p:cNvPr>
          <p:cNvSpPr>
            <a:spLocks noGrp="1"/>
          </p:cNvSpPr>
          <p:nvPr>
            <p:ph type="dt" sz="half" idx="10"/>
          </p:nvPr>
        </p:nvSpPr>
        <p:spPr>
          <a:xfrm>
            <a:off x="838200" y="6356350"/>
            <a:ext cx="2743200" cy="365125"/>
          </a:xfrm>
          <a:prstGeom prst="rect">
            <a:avLst/>
          </a:prstGeom>
        </p:spPr>
        <p:txBody>
          <a:bodyPr/>
          <a:lstStyle/>
          <a:p>
            <a:fld id="{157A0603-FB4E-4966-8A42-1CD7B2B657C4}" type="datetimeFigureOut">
              <a:rPr lang="en-US" smtClean="0"/>
              <a:t>24-Nov-2019</a:t>
            </a:fld>
            <a:endParaRPr lang="en-US"/>
          </a:p>
        </p:txBody>
      </p:sp>
      <p:sp>
        <p:nvSpPr>
          <p:cNvPr id="5" name="Footer Placeholder 4">
            <a:extLst>
              <a:ext uri="{FF2B5EF4-FFF2-40B4-BE49-F238E27FC236}">
                <a16:creationId xmlns:a16="http://schemas.microsoft.com/office/drawing/2014/main" id="{26A667B4-F8AC-4F28-A019-CC6A75BB0E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71CB19-8AE8-4E6D-8B60-F61D9E55ADC1}"/>
              </a:ext>
            </a:extLst>
          </p:cNvPr>
          <p:cNvSpPr>
            <a:spLocks noGrp="1"/>
          </p:cNvSpPr>
          <p:nvPr>
            <p:ph type="sldNum" sz="quarter" idx="12"/>
          </p:nvPr>
        </p:nvSpPr>
        <p:spPr>
          <a:xfrm>
            <a:off x="8610600" y="6356350"/>
            <a:ext cx="2743200" cy="365125"/>
          </a:xfrm>
          <a:prstGeom prst="rect">
            <a:avLst/>
          </a:prstGeom>
        </p:spPr>
        <p:txBody>
          <a:bodyPr/>
          <a:lstStyle/>
          <a:p>
            <a:fld id="{62A54F2A-77E5-4542-A8E6-03912E5AE9F1}" type="slidenum">
              <a:rPr lang="en-US" smtClean="0"/>
              <a:t>‹#›</a:t>
            </a:fld>
            <a:endParaRPr lang="en-US"/>
          </a:p>
        </p:txBody>
      </p:sp>
    </p:spTree>
    <p:extLst>
      <p:ext uri="{BB962C8B-B14F-4D97-AF65-F5344CB8AC3E}">
        <p14:creationId xmlns:p14="http://schemas.microsoft.com/office/powerpoint/2010/main" val="47342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131B-0A9C-4BAB-A401-1FE47CFEAA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8646E5-153C-42C3-93B3-46B8AF6E6E5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31F21-E62D-4109-99F8-F3D4E42B66A0}"/>
              </a:ext>
            </a:extLst>
          </p:cNvPr>
          <p:cNvSpPr>
            <a:spLocks noGrp="1"/>
          </p:cNvSpPr>
          <p:nvPr>
            <p:ph type="dt" sz="half" idx="10"/>
          </p:nvPr>
        </p:nvSpPr>
        <p:spPr>
          <a:xfrm>
            <a:off x="838200" y="6356350"/>
            <a:ext cx="2743200" cy="365125"/>
          </a:xfrm>
          <a:prstGeom prst="rect">
            <a:avLst/>
          </a:prstGeom>
        </p:spPr>
        <p:txBody>
          <a:bodyPr/>
          <a:lstStyle/>
          <a:p>
            <a:fld id="{157A0603-FB4E-4966-8A42-1CD7B2B657C4}" type="datetimeFigureOut">
              <a:rPr lang="en-US" smtClean="0"/>
              <a:t>24-Nov-2019</a:t>
            </a:fld>
            <a:endParaRPr lang="en-US"/>
          </a:p>
        </p:txBody>
      </p:sp>
      <p:sp>
        <p:nvSpPr>
          <p:cNvPr id="5" name="Footer Placeholder 4">
            <a:extLst>
              <a:ext uri="{FF2B5EF4-FFF2-40B4-BE49-F238E27FC236}">
                <a16:creationId xmlns:a16="http://schemas.microsoft.com/office/drawing/2014/main" id="{FC856813-0817-4C50-B710-F0E53F41F8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D32239-89FE-4AC4-8FB3-F29C5232C8A8}"/>
              </a:ext>
            </a:extLst>
          </p:cNvPr>
          <p:cNvSpPr>
            <a:spLocks noGrp="1"/>
          </p:cNvSpPr>
          <p:nvPr>
            <p:ph type="sldNum" sz="quarter" idx="12"/>
          </p:nvPr>
        </p:nvSpPr>
        <p:spPr>
          <a:xfrm>
            <a:off x="8610600" y="6356350"/>
            <a:ext cx="2743200" cy="365125"/>
          </a:xfrm>
          <a:prstGeom prst="rect">
            <a:avLst/>
          </a:prstGeom>
        </p:spPr>
        <p:txBody>
          <a:bodyPr/>
          <a:lstStyle/>
          <a:p>
            <a:fld id="{62A54F2A-77E5-4542-A8E6-03912E5AE9F1}" type="slidenum">
              <a:rPr lang="en-US" smtClean="0"/>
              <a:t>‹#›</a:t>
            </a:fld>
            <a:endParaRPr lang="en-US"/>
          </a:p>
        </p:txBody>
      </p:sp>
    </p:spTree>
    <p:extLst>
      <p:ext uri="{BB962C8B-B14F-4D97-AF65-F5344CB8AC3E}">
        <p14:creationId xmlns:p14="http://schemas.microsoft.com/office/powerpoint/2010/main" val="169463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3ACD-8F0D-4248-AD0C-AC12CFD8FDF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86CD9B-32B2-4352-B410-942D6C55BB4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3FF8A5-D6C9-47AF-AFAC-B489986FD36B}"/>
              </a:ext>
            </a:extLst>
          </p:cNvPr>
          <p:cNvSpPr>
            <a:spLocks noGrp="1"/>
          </p:cNvSpPr>
          <p:nvPr>
            <p:ph type="dt" sz="half" idx="10"/>
          </p:nvPr>
        </p:nvSpPr>
        <p:spPr>
          <a:xfrm>
            <a:off x="838200" y="6356350"/>
            <a:ext cx="2743200" cy="365125"/>
          </a:xfrm>
          <a:prstGeom prst="rect">
            <a:avLst/>
          </a:prstGeom>
        </p:spPr>
        <p:txBody>
          <a:bodyPr/>
          <a:lstStyle/>
          <a:p>
            <a:fld id="{157A0603-FB4E-4966-8A42-1CD7B2B657C4}" type="datetimeFigureOut">
              <a:rPr lang="en-US" smtClean="0"/>
              <a:t>24-Nov-2019</a:t>
            </a:fld>
            <a:endParaRPr lang="en-US"/>
          </a:p>
        </p:txBody>
      </p:sp>
      <p:sp>
        <p:nvSpPr>
          <p:cNvPr id="5" name="Footer Placeholder 4">
            <a:extLst>
              <a:ext uri="{FF2B5EF4-FFF2-40B4-BE49-F238E27FC236}">
                <a16:creationId xmlns:a16="http://schemas.microsoft.com/office/drawing/2014/main" id="{8A862767-0BFA-4290-B851-B9B253E16C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2B6C48-176A-48F5-A18F-4CEFC0CED652}"/>
              </a:ext>
            </a:extLst>
          </p:cNvPr>
          <p:cNvSpPr>
            <a:spLocks noGrp="1"/>
          </p:cNvSpPr>
          <p:nvPr>
            <p:ph type="sldNum" sz="quarter" idx="12"/>
          </p:nvPr>
        </p:nvSpPr>
        <p:spPr>
          <a:xfrm>
            <a:off x="8610600" y="6356350"/>
            <a:ext cx="2743200" cy="365125"/>
          </a:xfrm>
          <a:prstGeom prst="rect">
            <a:avLst/>
          </a:prstGeom>
        </p:spPr>
        <p:txBody>
          <a:bodyPr/>
          <a:lstStyle/>
          <a:p>
            <a:fld id="{62A54F2A-77E5-4542-A8E6-03912E5AE9F1}" type="slidenum">
              <a:rPr lang="en-US" smtClean="0"/>
              <a:t>‹#›</a:t>
            </a:fld>
            <a:endParaRPr lang="en-US"/>
          </a:p>
        </p:txBody>
      </p:sp>
    </p:spTree>
    <p:extLst>
      <p:ext uri="{BB962C8B-B14F-4D97-AF65-F5344CB8AC3E}">
        <p14:creationId xmlns:p14="http://schemas.microsoft.com/office/powerpoint/2010/main" val="80722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1139-FE7F-4B75-849E-6F02583149F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6A01567-6430-44C8-8E1E-FCAA9C38BC5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694686-0D54-40D2-88D9-656607C042D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1175B-1D30-42BA-B5AB-09C4C42AFE7E}"/>
              </a:ext>
            </a:extLst>
          </p:cNvPr>
          <p:cNvSpPr>
            <a:spLocks noGrp="1"/>
          </p:cNvSpPr>
          <p:nvPr>
            <p:ph type="dt" sz="half" idx="10"/>
          </p:nvPr>
        </p:nvSpPr>
        <p:spPr>
          <a:xfrm>
            <a:off x="838200" y="6356350"/>
            <a:ext cx="2743200" cy="365125"/>
          </a:xfrm>
          <a:prstGeom prst="rect">
            <a:avLst/>
          </a:prstGeom>
        </p:spPr>
        <p:txBody>
          <a:bodyPr/>
          <a:lstStyle/>
          <a:p>
            <a:fld id="{157A0603-FB4E-4966-8A42-1CD7B2B657C4}" type="datetimeFigureOut">
              <a:rPr lang="en-US" smtClean="0"/>
              <a:t>24-Nov-2019</a:t>
            </a:fld>
            <a:endParaRPr lang="en-US"/>
          </a:p>
        </p:txBody>
      </p:sp>
      <p:sp>
        <p:nvSpPr>
          <p:cNvPr id="6" name="Footer Placeholder 5">
            <a:extLst>
              <a:ext uri="{FF2B5EF4-FFF2-40B4-BE49-F238E27FC236}">
                <a16:creationId xmlns:a16="http://schemas.microsoft.com/office/drawing/2014/main" id="{D15FFB47-3B5F-4721-BAAD-3C21A92CD1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E35CAC-48F2-4690-803F-45E82AC00B5B}"/>
              </a:ext>
            </a:extLst>
          </p:cNvPr>
          <p:cNvSpPr>
            <a:spLocks noGrp="1"/>
          </p:cNvSpPr>
          <p:nvPr>
            <p:ph type="sldNum" sz="quarter" idx="12"/>
          </p:nvPr>
        </p:nvSpPr>
        <p:spPr>
          <a:xfrm>
            <a:off x="8610600" y="6356350"/>
            <a:ext cx="2743200" cy="365125"/>
          </a:xfrm>
          <a:prstGeom prst="rect">
            <a:avLst/>
          </a:prstGeom>
        </p:spPr>
        <p:txBody>
          <a:bodyPr/>
          <a:lstStyle/>
          <a:p>
            <a:fld id="{62A54F2A-77E5-4542-A8E6-03912E5AE9F1}" type="slidenum">
              <a:rPr lang="en-US" smtClean="0"/>
              <a:t>‹#›</a:t>
            </a:fld>
            <a:endParaRPr lang="en-US"/>
          </a:p>
        </p:txBody>
      </p:sp>
    </p:spTree>
    <p:extLst>
      <p:ext uri="{BB962C8B-B14F-4D97-AF65-F5344CB8AC3E}">
        <p14:creationId xmlns:p14="http://schemas.microsoft.com/office/powerpoint/2010/main" val="379841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AAB7-64EF-4BAC-AD3E-1931AF7148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6E655E-6D3A-47BD-A71E-6E486351A6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AA9C3B-E5ED-4335-8361-01866A987D9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4C81F-B248-43E8-B8CE-E7F155FEF0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C8B32A-6407-426D-B872-B49E0B267FA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31257-80D8-476B-84E3-6C54921E9148}"/>
              </a:ext>
            </a:extLst>
          </p:cNvPr>
          <p:cNvSpPr>
            <a:spLocks noGrp="1"/>
          </p:cNvSpPr>
          <p:nvPr>
            <p:ph type="dt" sz="half" idx="10"/>
          </p:nvPr>
        </p:nvSpPr>
        <p:spPr>
          <a:xfrm>
            <a:off x="838200" y="6356350"/>
            <a:ext cx="2743200" cy="365125"/>
          </a:xfrm>
          <a:prstGeom prst="rect">
            <a:avLst/>
          </a:prstGeom>
        </p:spPr>
        <p:txBody>
          <a:bodyPr/>
          <a:lstStyle/>
          <a:p>
            <a:fld id="{157A0603-FB4E-4966-8A42-1CD7B2B657C4}" type="datetimeFigureOut">
              <a:rPr lang="en-US" smtClean="0"/>
              <a:t>24-Nov-2019</a:t>
            </a:fld>
            <a:endParaRPr lang="en-US"/>
          </a:p>
        </p:txBody>
      </p:sp>
      <p:sp>
        <p:nvSpPr>
          <p:cNvPr id="8" name="Footer Placeholder 7">
            <a:extLst>
              <a:ext uri="{FF2B5EF4-FFF2-40B4-BE49-F238E27FC236}">
                <a16:creationId xmlns:a16="http://schemas.microsoft.com/office/drawing/2014/main" id="{E64C37F5-B647-45B9-A91F-3A7FD9BA06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56794A7-73A4-4C75-BF71-56F42FE43106}"/>
              </a:ext>
            </a:extLst>
          </p:cNvPr>
          <p:cNvSpPr>
            <a:spLocks noGrp="1"/>
          </p:cNvSpPr>
          <p:nvPr>
            <p:ph type="sldNum" sz="quarter" idx="12"/>
          </p:nvPr>
        </p:nvSpPr>
        <p:spPr>
          <a:xfrm>
            <a:off x="8610600" y="6356350"/>
            <a:ext cx="2743200" cy="365125"/>
          </a:xfrm>
          <a:prstGeom prst="rect">
            <a:avLst/>
          </a:prstGeom>
        </p:spPr>
        <p:txBody>
          <a:bodyPr/>
          <a:lstStyle/>
          <a:p>
            <a:fld id="{62A54F2A-77E5-4542-A8E6-03912E5AE9F1}" type="slidenum">
              <a:rPr lang="en-US" smtClean="0"/>
              <a:t>‹#›</a:t>
            </a:fld>
            <a:endParaRPr lang="en-US"/>
          </a:p>
        </p:txBody>
      </p:sp>
    </p:spTree>
    <p:extLst>
      <p:ext uri="{BB962C8B-B14F-4D97-AF65-F5344CB8AC3E}">
        <p14:creationId xmlns:p14="http://schemas.microsoft.com/office/powerpoint/2010/main" val="339070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F02-05E2-4495-B4F5-A93A68F9C5A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B085BC-BC56-4FE5-9AC7-0045B7B822F5}"/>
              </a:ext>
            </a:extLst>
          </p:cNvPr>
          <p:cNvSpPr>
            <a:spLocks noGrp="1"/>
          </p:cNvSpPr>
          <p:nvPr>
            <p:ph type="dt" sz="half" idx="10"/>
          </p:nvPr>
        </p:nvSpPr>
        <p:spPr>
          <a:xfrm>
            <a:off x="838200" y="6356350"/>
            <a:ext cx="2743200" cy="365125"/>
          </a:xfrm>
          <a:prstGeom prst="rect">
            <a:avLst/>
          </a:prstGeom>
        </p:spPr>
        <p:txBody>
          <a:bodyPr/>
          <a:lstStyle/>
          <a:p>
            <a:fld id="{157A0603-FB4E-4966-8A42-1CD7B2B657C4}" type="datetimeFigureOut">
              <a:rPr lang="en-US" smtClean="0"/>
              <a:t>24-Nov-2019</a:t>
            </a:fld>
            <a:endParaRPr lang="en-US"/>
          </a:p>
        </p:txBody>
      </p:sp>
      <p:sp>
        <p:nvSpPr>
          <p:cNvPr id="4" name="Footer Placeholder 3">
            <a:extLst>
              <a:ext uri="{FF2B5EF4-FFF2-40B4-BE49-F238E27FC236}">
                <a16:creationId xmlns:a16="http://schemas.microsoft.com/office/drawing/2014/main" id="{5A67B397-B801-466B-A251-5B61A9591C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006AFD1-6F23-4590-9781-537886D33112}"/>
              </a:ext>
            </a:extLst>
          </p:cNvPr>
          <p:cNvSpPr>
            <a:spLocks noGrp="1"/>
          </p:cNvSpPr>
          <p:nvPr>
            <p:ph type="sldNum" sz="quarter" idx="12"/>
          </p:nvPr>
        </p:nvSpPr>
        <p:spPr>
          <a:xfrm>
            <a:off x="8610600" y="6356350"/>
            <a:ext cx="2743200" cy="365125"/>
          </a:xfrm>
          <a:prstGeom prst="rect">
            <a:avLst/>
          </a:prstGeom>
        </p:spPr>
        <p:txBody>
          <a:bodyPr/>
          <a:lstStyle/>
          <a:p>
            <a:fld id="{62A54F2A-77E5-4542-A8E6-03912E5AE9F1}" type="slidenum">
              <a:rPr lang="en-US" smtClean="0"/>
              <a:t>‹#›</a:t>
            </a:fld>
            <a:endParaRPr lang="en-US"/>
          </a:p>
        </p:txBody>
      </p:sp>
    </p:spTree>
    <p:extLst>
      <p:ext uri="{BB962C8B-B14F-4D97-AF65-F5344CB8AC3E}">
        <p14:creationId xmlns:p14="http://schemas.microsoft.com/office/powerpoint/2010/main" val="278498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189F06-BB8E-4061-AC01-17F7C8DAB914}"/>
              </a:ext>
            </a:extLst>
          </p:cNvPr>
          <p:cNvSpPr>
            <a:spLocks noGrp="1"/>
          </p:cNvSpPr>
          <p:nvPr>
            <p:ph type="dt" sz="half" idx="10"/>
          </p:nvPr>
        </p:nvSpPr>
        <p:spPr>
          <a:xfrm>
            <a:off x="838200" y="6356350"/>
            <a:ext cx="2743200" cy="365125"/>
          </a:xfrm>
          <a:prstGeom prst="rect">
            <a:avLst/>
          </a:prstGeom>
        </p:spPr>
        <p:txBody>
          <a:bodyPr/>
          <a:lstStyle/>
          <a:p>
            <a:fld id="{157A0603-FB4E-4966-8A42-1CD7B2B657C4}" type="datetimeFigureOut">
              <a:rPr lang="en-US" smtClean="0"/>
              <a:t>24-Nov-2019</a:t>
            </a:fld>
            <a:endParaRPr lang="en-US"/>
          </a:p>
        </p:txBody>
      </p:sp>
      <p:sp>
        <p:nvSpPr>
          <p:cNvPr id="3" name="Footer Placeholder 2">
            <a:extLst>
              <a:ext uri="{FF2B5EF4-FFF2-40B4-BE49-F238E27FC236}">
                <a16:creationId xmlns:a16="http://schemas.microsoft.com/office/drawing/2014/main" id="{B3F5A6CA-5402-4715-B1B3-B0EA47543C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0AA0E27-F418-4501-A19D-CD6B6B128C3D}"/>
              </a:ext>
            </a:extLst>
          </p:cNvPr>
          <p:cNvSpPr>
            <a:spLocks noGrp="1"/>
          </p:cNvSpPr>
          <p:nvPr>
            <p:ph type="sldNum" sz="quarter" idx="12"/>
          </p:nvPr>
        </p:nvSpPr>
        <p:spPr>
          <a:xfrm>
            <a:off x="8610600" y="6356350"/>
            <a:ext cx="2743200" cy="365125"/>
          </a:xfrm>
          <a:prstGeom prst="rect">
            <a:avLst/>
          </a:prstGeom>
        </p:spPr>
        <p:txBody>
          <a:bodyPr/>
          <a:lstStyle/>
          <a:p>
            <a:fld id="{62A54F2A-77E5-4542-A8E6-03912E5AE9F1}" type="slidenum">
              <a:rPr lang="en-US" smtClean="0"/>
              <a:t>‹#›</a:t>
            </a:fld>
            <a:endParaRPr lang="en-US"/>
          </a:p>
        </p:txBody>
      </p:sp>
    </p:spTree>
    <p:extLst>
      <p:ext uri="{BB962C8B-B14F-4D97-AF65-F5344CB8AC3E}">
        <p14:creationId xmlns:p14="http://schemas.microsoft.com/office/powerpoint/2010/main" val="24978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0E82-C192-4126-A568-3E654B609D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5D6A76-0451-4E61-9FF5-FE08B0F075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F4DF34-A6C7-40D7-BB4C-8032159111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3BB249-2DE5-4733-8687-F7D564DEAE98}"/>
              </a:ext>
            </a:extLst>
          </p:cNvPr>
          <p:cNvSpPr>
            <a:spLocks noGrp="1"/>
          </p:cNvSpPr>
          <p:nvPr>
            <p:ph type="dt" sz="half" idx="10"/>
          </p:nvPr>
        </p:nvSpPr>
        <p:spPr>
          <a:xfrm>
            <a:off x="838200" y="6356350"/>
            <a:ext cx="2743200" cy="365125"/>
          </a:xfrm>
          <a:prstGeom prst="rect">
            <a:avLst/>
          </a:prstGeom>
        </p:spPr>
        <p:txBody>
          <a:bodyPr/>
          <a:lstStyle/>
          <a:p>
            <a:fld id="{157A0603-FB4E-4966-8A42-1CD7B2B657C4}" type="datetimeFigureOut">
              <a:rPr lang="en-US" smtClean="0"/>
              <a:t>24-Nov-2019</a:t>
            </a:fld>
            <a:endParaRPr lang="en-US"/>
          </a:p>
        </p:txBody>
      </p:sp>
      <p:sp>
        <p:nvSpPr>
          <p:cNvPr id="6" name="Footer Placeholder 5">
            <a:extLst>
              <a:ext uri="{FF2B5EF4-FFF2-40B4-BE49-F238E27FC236}">
                <a16:creationId xmlns:a16="http://schemas.microsoft.com/office/drawing/2014/main" id="{12749E1B-07AB-4D49-8662-7FF652431A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7911E5-4DC1-4571-8971-04E1F76843E3}"/>
              </a:ext>
            </a:extLst>
          </p:cNvPr>
          <p:cNvSpPr>
            <a:spLocks noGrp="1"/>
          </p:cNvSpPr>
          <p:nvPr>
            <p:ph type="sldNum" sz="quarter" idx="12"/>
          </p:nvPr>
        </p:nvSpPr>
        <p:spPr>
          <a:xfrm>
            <a:off x="8610600" y="6356350"/>
            <a:ext cx="2743200" cy="365125"/>
          </a:xfrm>
          <a:prstGeom prst="rect">
            <a:avLst/>
          </a:prstGeom>
        </p:spPr>
        <p:txBody>
          <a:bodyPr/>
          <a:lstStyle/>
          <a:p>
            <a:fld id="{62A54F2A-77E5-4542-A8E6-03912E5AE9F1}" type="slidenum">
              <a:rPr lang="en-US" smtClean="0"/>
              <a:t>‹#›</a:t>
            </a:fld>
            <a:endParaRPr lang="en-US"/>
          </a:p>
        </p:txBody>
      </p:sp>
    </p:spTree>
    <p:extLst>
      <p:ext uri="{BB962C8B-B14F-4D97-AF65-F5344CB8AC3E}">
        <p14:creationId xmlns:p14="http://schemas.microsoft.com/office/powerpoint/2010/main" val="222587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4CD7-4BC0-459F-9EA8-8A66992BD8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6EADB3-087D-44A1-864D-301F7CDD739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BC7F63-73A7-4D32-88BB-323B1D51E1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D90B56-94C4-4122-A7F0-DFD7111F72BA}"/>
              </a:ext>
            </a:extLst>
          </p:cNvPr>
          <p:cNvSpPr>
            <a:spLocks noGrp="1"/>
          </p:cNvSpPr>
          <p:nvPr>
            <p:ph type="dt" sz="half" idx="10"/>
          </p:nvPr>
        </p:nvSpPr>
        <p:spPr>
          <a:xfrm>
            <a:off x="838200" y="6356350"/>
            <a:ext cx="2743200" cy="365125"/>
          </a:xfrm>
          <a:prstGeom prst="rect">
            <a:avLst/>
          </a:prstGeom>
        </p:spPr>
        <p:txBody>
          <a:bodyPr/>
          <a:lstStyle/>
          <a:p>
            <a:fld id="{157A0603-FB4E-4966-8A42-1CD7B2B657C4}" type="datetimeFigureOut">
              <a:rPr lang="en-US" smtClean="0"/>
              <a:t>24-Nov-2019</a:t>
            </a:fld>
            <a:endParaRPr lang="en-US"/>
          </a:p>
        </p:txBody>
      </p:sp>
      <p:sp>
        <p:nvSpPr>
          <p:cNvPr id="6" name="Footer Placeholder 5">
            <a:extLst>
              <a:ext uri="{FF2B5EF4-FFF2-40B4-BE49-F238E27FC236}">
                <a16:creationId xmlns:a16="http://schemas.microsoft.com/office/drawing/2014/main" id="{77A80094-5B2D-4589-B844-3C6273B454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722F45A-0758-4C8B-BC53-EF321BF752C4}"/>
              </a:ext>
            </a:extLst>
          </p:cNvPr>
          <p:cNvSpPr>
            <a:spLocks noGrp="1"/>
          </p:cNvSpPr>
          <p:nvPr>
            <p:ph type="sldNum" sz="quarter" idx="12"/>
          </p:nvPr>
        </p:nvSpPr>
        <p:spPr>
          <a:xfrm>
            <a:off x="8610600" y="6356350"/>
            <a:ext cx="2743200" cy="365125"/>
          </a:xfrm>
          <a:prstGeom prst="rect">
            <a:avLst/>
          </a:prstGeom>
        </p:spPr>
        <p:txBody>
          <a:bodyPr/>
          <a:lstStyle/>
          <a:p>
            <a:fld id="{62A54F2A-77E5-4542-A8E6-03912E5AE9F1}" type="slidenum">
              <a:rPr lang="en-US" smtClean="0"/>
              <a:t>‹#›</a:t>
            </a:fld>
            <a:endParaRPr lang="en-US"/>
          </a:p>
        </p:txBody>
      </p:sp>
    </p:spTree>
    <p:extLst>
      <p:ext uri="{BB962C8B-B14F-4D97-AF65-F5344CB8AC3E}">
        <p14:creationId xmlns:p14="http://schemas.microsoft.com/office/powerpoint/2010/main" val="48103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BA94A3-A4DB-4153-A884-E84F6C6F6CF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3486" y="-267541"/>
            <a:ext cx="13178972" cy="7393082"/>
          </a:xfrm>
          <a:prstGeom prst="rect">
            <a:avLst/>
          </a:prstGeom>
        </p:spPr>
      </p:pic>
      <p:sp>
        <p:nvSpPr>
          <p:cNvPr id="8" name="Rectangle 7">
            <a:extLst>
              <a:ext uri="{FF2B5EF4-FFF2-40B4-BE49-F238E27FC236}">
                <a16:creationId xmlns:a16="http://schemas.microsoft.com/office/drawing/2014/main" id="{2A3C0449-249E-4960-A8B2-E99514B35CE2}"/>
              </a:ext>
            </a:extLst>
          </p:cNvPr>
          <p:cNvSpPr/>
          <p:nvPr userDrawn="1"/>
        </p:nvSpPr>
        <p:spPr>
          <a:xfrm>
            <a:off x="107852" y="147711"/>
            <a:ext cx="11948160" cy="6562578"/>
          </a:xfrm>
          <a:prstGeom prst="rect">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56B3E10C-A29C-482B-81BD-2E2C814C88D2}"/>
              </a:ext>
            </a:extLst>
          </p:cNvPr>
          <p:cNvSpPr/>
          <p:nvPr userDrawn="1"/>
        </p:nvSpPr>
        <p:spPr>
          <a:xfrm>
            <a:off x="157759" y="211741"/>
            <a:ext cx="11847454" cy="64345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C3A867EF-4C0D-4268-8E16-DAAC2323EB61}"/>
              </a:ext>
            </a:extLst>
          </p:cNvPr>
          <p:cNvSpPr txBox="1"/>
          <p:nvPr userDrawn="1"/>
        </p:nvSpPr>
        <p:spPr>
          <a:xfrm>
            <a:off x="104318" y="6330769"/>
            <a:ext cx="11678823" cy="307777"/>
          </a:xfrm>
          <a:prstGeom prst="rect">
            <a:avLst/>
          </a:prstGeom>
          <a:noFill/>
        </p:spPr>
        <p:txBody>
          <a:bodyPr wrap="square" rtlCol="0">
            <a:spAutoFit/>
          </a:bodyPr>
          <a:lstStyle/>
          <a:p>
            <a:pPr algn="l"/>
            <a:r>
              <a:rPr lang="en-US" sz="1400" b="0" cap="none" spc="0" dirty="0">
                <a:ln w="0"/>
                <a:solidFill>
                  <a:schemeClr val="tx1"/>
                </a:solidFill>
                <a:effectLst>
                  <a:outerShdw blurRad="38100" dist="19050" dir="2700000" algn="tl" rotWithShape="0">
                    <a:schemeClr val="dk1">
                      <a:alpha val="40000"/>
                    </a:schemeClr>
                  </a:outerShdw>
                </a:effectLst>
                <a:latin typeface="+mn-lt"/>
                <a:cs typeface="Kalpurush" panose="02000600000000000000" pitchFamily="2" charset="0"/>
              </a:rPr>
              <a:t>Jahangir </a:t>
            </a:r>
            <a:r>
              <a:rPr lang="en-US" sz="1400" b="0" cap="none" spc="0" dirty="0" err="1">
                <a:ln w="0"/>
                <a:solidFill>
                  <a:schemeClr val="tx1"/>
                </a:solidFill>
                <a:effectLst>
                  <a:outerShdw blurRad="38100" dist="19050" dir="2700000" algn="tl" rotWithShape="0">
                    <a:schemeClr val="dk1">
                      <a:alpha val="40000"/>
                    </a:schemeClr>
                  </a:outerShdw>
                </a:effectLst>
                <a:latin typeface="+mn-lt"/>
                <a:cs typeface="Kalpurush" panose="02000600000000000000" pitchFamily="2" charset="0"/>
              </a:rPr>
              <a:t>Alam</a:t>
            </a:r>
            <a:r>
              <a:rPr lang="en-US" sz="1400" b="0" cap="none" spc="0" dirty="0">
                <a:ln w="0"/>
                <a:solidFill>
                  <a:schemeClr val="tx1"/>
                </a:solidFill>
                <a:effectLst>
                  <a:outerShdw blurRad="38100" dist="19050" dir="2700000" algn="tl" rotWithShape="0">
                    <a:schemeClr val="dk1">
                      <a:alpha val="40000"/>
                    </a:schemeClr>
                  </a:outerShdw>
                </a:effectLst>
                <a:latin typeface="+mn-lt"/>
                <a:cs typeface="Kalpurush" panose="02000600000000000000" pitchFamily="2" charset="0"/>
              </a:rPr>
              <a:t>, Assistant Headmaster,</a:t>
            </a:r>
            <a:r>
              <a:rPr lang="en-US" sz="1400" b="0" cap="none" spc="0" baseline="0" dirty="0">
                <a:ln w="0"/>
                <a:solidFill>
                  <a:schemeClr val="tx1"/>
                </a:solidFill>
                <a:effectLst>
                  <a:outerShdw blurRad="38100" dist="19050" dir="2700000" algn="tl" rotWithShape="0">
                    <a:schemeClr val="dk1">
                      <a:alpha val="40000"/>
                    </a:schemeClr>
                  </a:outerShdw>
                </a:effectLst>
                <a:latin typeface="+mn-lt"/>
                <a:cs typeface="Kalpurush" panose="02000600000000000000" pitchFamily="2" charset="0"/>
              </a:rPr>
              <a:t> </a:t>
            </a:r>
            <a:r>
              <a:rPr lang="en-US" sz="1400" b="0" cap="none" spc="0" baseline="0" dirty="0" err="1">
                <a:ln w="0"/>
                <a:solidFill>
                  <a:schemeClr val="tx1"/>
                </a:solidFill>
                <a:effectLst>
                  <a:outerShdw blurRad="38100" dist="19050" dir="2700000" algn="tl" rotWithShape="0">
                    <a:schemeClr val="dk1">
                      <a:alpha val="40000"/>
                    </a:schemeClr>
                  </a:outerShdw>
                </a:effectLst>
                <a:latin typeface="+mn-lt"/>
                <a:cs typeface="Kalpurush" panose="02000600000000000000" pitchFamily="2" charset="0"/>
              </a:rPr>
              <a:t>Dighulia</a:t>
            </a:r>
            <a:r>
              <a:rPr lang="en-US" sz="1400" b="0" cap="none" spc="0" baseline="0" dirty="0">
                <a:ln w="0"/>
                <a:solidFill>
                  <a:schemeClr val="tx1"/>
                </a:solidFill>
                <a:effectLst>
                  <a:outerShdw blurRad="38100" dist="19050" dir="2700000" algn="tl" rotWithShape="0">
                    <a:schemeClr val="dk1">
                      <a:alpha val="40000"/>
                    </a:schemeClr>
                  </a:outerShdw>
                </a:effectLst>
                <a:latin typeface="+mn-lt"/>
                <a:cs typeface="Kalpurush" panose="02000600000000000000" pitchFamily="2" charset="0"/>
              </a:rPr>
              <a:t> Shahid </a:t>
            </a:r>
            <a:r>
              <a:rPr lang="en-US" sz="1400" b="0" cap="none" spc="0" baseline="0" dirty="0" err="1">
                <a:ln w="0"/>
                <a:solidFill>
                  <a:schemeClr val="tx1"/>
                </a:solidFill>
                <a:effectLst>
                  <a:outerShdw blurRad="38100" dist="19050" dir="2700000" algn="tl" rotWithShape="0">
                    <a:schemeClr val="dk1">
                      <a:alpha val="40000"/>
                    </a:schemeClr>
                  </a:outerShdw>
                </a:effectLst>
                <a:latin typeface="+mn-lt"/>
                <a:cs typeface="Kalpurush" panose="02000600000000000000" pitchFamily="2" charset="0"/>
              </a:rPr>
              <a:t>Mizanur</a:t>
            </a:r>
            <a:r>
              <a:rPr lang="en-US" sz="1400" b="0" cap="none" spc="0" baseline="0" dirty="0">
                <a:ln w="0"/>
                <a:solidFill>
                  <a:schemeClr val="tx1"/>
                </a:solidFill>
                <a:effectLst>
                  <a:outerShdw blurRad="38100" dist="19050" dir="2700000" algn="tl" rotWithShape="0">
                    <a:schemeClr val="dk1">
                      <a:alpha val="40000"/>
                    </a:schemeClr>
                  </a:outerShdw>
                </a:effectLst>
                <a:latin typeface="+mn-lt"/>
                <a:cs typeface="Kalpurush" panose="02000600000000000000" pitchFamily="2" charset="0"/>
              </a:rPr>
              <a:t> Rahman High School, Tangail-1900, Bangladesh. Cell : 01710500769.</a:t>
            </a:r>
            <a:endParaRPr lang="en-US" sz="1400" b="0" cap="none" spc="0"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551372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0"/>
                                  </p:stCondLst>
                                  <p:childTnLst>
                                    <p:animMotion origin="layout" path="M 0.9651 0.0044 L -0.96823 0.0044 " pathEditMode="relative" rAng="0" ptsTypes="AA">
                                      <p:cBhvr>
                                        <p:cTn id="6" dur="25000" fill="hold"/>
                                        <p:tgtEl>
                                          <p:spTgt spid="6"/>
                                        </p:tgtEl>
                                        <p:attrNameLst>
                                          <p:attrName>ppt_x</p:attrName>
                                          <p:attrName>ppt_y</p:attrName>
                                        </p:attrNameLst>
                                      </p:cBhvr>
                                      <p:rCtr x="-966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25EA74-C822-4A5A-9C42-7E9D09BCF12E}"/>
              </a:ext>
            </a:extLst>
          </p:cNvPr>
          <p:cNvSpPr txBox="1"/>
          <p:nvPr/>
        </p:nvSpPr>
        <p:spPr>
          <a:xfrm>
            <a:off x="772551" y="1714071"/>
            <a:ext cx="10646897" cy="3046988"/>
          </a:xfrm>
          <a:prstGeom prst="rect">
            <a:avLst/>
          </a:prstGeom>
          <a:noFill/>
        </p:spPr>
        <p:txBody>
          <a:bodyPr wrap="square" rtlCol="0">
            <a:spAutoFit/>
          </a:bodyPr>
          <a:lstStyle/>
          <a:p>
            <a:pPr algn="ctr"/>
            <a:r>
              <a:rPr lang="en-US" sz="9600" b="1" dirty="0">
                <a:ln w="3175">
                  <a:solidFill>
                    <a:srgbClr val="FF0000"/>
                  </a:solidFill>
                </a:ln>
                <a:solidFill>
                  <a:srgbClr val="002060"/>
                </a:solidFill>
                <a:effectLst>
                  <a:glow rad="63500">
                    <a:schemeClr val="accent4">
                      <a:satMod val="175000"/>
                      <a:alpha val="40000"/>
                    </a:schemeClr>
                  </a:glow>
                </a:effectLst>
                <a:latin typeface="Book Antiqua" panose="02040602050305030304" pitchFamily="18" charset="0"/>
                <a:cs typeface="Kalpurush" panose="02000600000000000000" pitchFamily="2" charset="0"/>
              </a:rPr>
              <a:t>Welcome to my MMC</a:t>
            </a:r>
            <a:endParaRPr lang="bn-BD" sz="23900" b="1" dirty="0">
              <a:ln w="3175">
                <a:solidFill>
                  <a:srgbClr val="FF0000"/>
                </a:solidFill>
              </a:ln>
              <a:solidFill>
                <a:srgbClr val="002060"/>
              </a:solidFill>
              <a:effectLst>
                <a:glow rad="63500">
                  <a:schemeClr val="accent4">
                    <a:satMod val="175000"/>
                    <a:alpha val="40000"/>
                  </a:schemeClr>
                </a:glow>
              </a:effectLst>
              <a:latin typeface="Book Antiqua" panose="02040602050305030304" pitchFamily="18" charset="0"/>
              <a:cs typeface="Kalpurush" panose="02000600000000000000" pitchFamily="2" charset="0"/>
            </a:endParaRPr>
          </a:p>
        </p:txBody>
      </p:sp>
    </p:spTree>
    <p:extLst>
      <p:ext uri="{BB962C8B-B14F-4D97-AF65-F5344CB8AC3E}">
        <p14:creationId xmlns:p14="http://schemas.microsoft.com/office/powerpoint/2010/main" val="378903547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697414-CF5F-4B55-A221-127BB26C2C26}"/>
              </a:ext>
            </a:extLst>
          </p:cNvPr>
          <p:cNvSpPr txBox="1"/>
          <p:nvPr/>
        </p:nvSpPr>
        <p:spPr>
          <a:xfrm>
            <a:off x="1345810" y="1441408"/>
            <a:ext cx="10541390" cy="954107"/>
          </a:xfrm>
          <a:prstGeom prst="rect">
            <a:avLst/>
          </a:prstGeom>
          <a:noFill/>
        </p:spPr>
        <p:txBody>
          <a:bodyPr wrap="square" rtlCol="0">
            <a:spAutoFit/>
          </a:bodyPr>
          <a:lstStyle/>
          <a:p>
            <a:r>
              <a:rPr lang="en-US" sz="2800" b="1" i="1" dirty="0">
                <a:solidFill>
                  <a:srgbClr val="002060"/>
                </a:solidFill>
                <a:latin typeface="Book Antiqua" panose="02040602050305030304" pitchFamily="18" charset="0"/>
                <a:cs typeface="Times New Roman" pitchFamily="18" charset="0"/>
              </a:rPr>
              <a:t>Complete the following sentences by using appropriate gerundial form of verbs :</a:t>
            </a:r>
          </a:p>
        </p:txBody>
      </p:sp>
      <p:sp>
        <p:nvSpPr>
          <p:cNvPr id="4" name="TextBox 3">
            <a:extLst>
              <a:ext uri="{FF2B5EF4-FFF2-40B4-BE49-F238E27FC236}">
                <a16:creationId xmlns:a16="http://schemas.microsoft.com/office/drawing/2014/main" id="{5559BF32-2650-452C-9883-B71FDD726B8A}"/>
              </a:ext>
            </a:extLst>
          </p:cNvPr>
          <p:cNvSpPr txBox="1"/>
          <p:nvPr/>
        </p:nvSpPr>
        <p:spPr>
          <a:xfrm>
            <a:off x="1351671" y="2472397"/>
            <a:ext cx="9564858" cy="2246769"/>
          </a:xfrm>
          <a:prstGeom prst="rect">
            <a:avLst/>
          </a:prstGeom>
          <a:noFill/>
        </p:spPr>
        <p:txBody>
          <a:bodyPr wrap="square" rtlCol="0">
            <a:spAutoFit/>
          </a:bodyPr>
          <a:lstStyle/>
          <a:p>
            <a:pPr algn="just"/>
            <a:r>
              <a:rPr lang="en-US" sz="2800" b="1" i="1" dirty="0">
                <a:latin typeface="Book Antiqua" panose="02040602050305030304" pitchFamily="18" charset="0"/>
                <a:cs typeface="Times New Roman" pitchFamily="18" charset="0"/>
              </a:rPr>
              <a:t>You cannot learn English without (a) ...... the four language skills. (b) ...... is the first skill you should practice. The second one is (c) ...... The third one is (d) ...... while the fourth skill is (e) ...... Unless you practice the skills, you cannot succeed in (f) ...... any foreign language.</a:t>
            </a:r>
          </a:p>
        </p:txBody>
      </p:sp>
      <p:sp>
        <p:nvSpPr>
          <p:cNvPr id="5" name="TextBox 4">
            <a:extLst>
              <a:ext uri="{FF2B5EF4-FFF2-40B4-BE49-F238E27FC236}">
                <a16:creationId xmlns:a16="http://schemas.microsoft.com/office/drawing/2014/main" id="{D3139668-DB37-476B-B414-E06F3789FBD6}"/>
              </a:ext>
            </a:extLst>
          </p:cNvPr>
          <p:cNvSpPr txBox="1"/>
          <p:nvPr/>
        </p:nvSpPr>
        <p:spPr>
          <a:xfrm>
            <a:off x="1749669" y="5108919"/>
            <a:ext cx="8692662" cy="954107"/>
          </a:xfrm>
          <a:prstGeom prst="rect">
            <a:avLst/>
          </a:prstGeom>
          <a:solidFill>
            <a:schemeClr val="accent4">
              <a:lumMod val="60000"/>
              <a:lumOff val="40000"/>
            </a:schemeClr>
          </a:solidFill>
          <a:ln w="3175">
            <a:solidFill>
              <a:schemeClr val="tx1"/>
            </a:solidFill>
          </a:ln>
        </p:spPr>
        <p:txBody>
          <a:bodyPr wrap="square" rtlCol="0">
            <a:spAutoFit/>
          </a:bodyPr>
          <a:lstStyle/>
          <a:p>
            <a:pPr algn="ctr"/>
            <a:r>
              <a:rPr lang="en-US" sz="2800" b="1" i="1" dirty="0">
                <a:solidFill>
                  <a:srgbClr val="002060"/>
                </a:solidFill>
                <a:latin typeface="Book Antiqua" panose="02040602050305030304" pitchFamily="18" charset="0"/>
                <a:cs typeface="Times New Roman" pitchFamily="18" charset="0"/>
              </a:rPr>
              <a:t>Answer : (a)  </a:t>
            </a:r>
            <a:r>
              <a:rPr lang="en-US" sz="2800" b="1" i="1" dirty="0" err="1">
                <a:solidFill>
                  <a:srgbClr val="002060"/>
                </a:solidFill>
                <a:latin typeface="Book Antiqua" panose="02040602050305030304" pitchFamily="18" charset="0"/>
                <a:cs typeface="Times New Roman" pitchFamily="18" charset="0"/>
              </a:rPr>
              <a:t>practising</a:t>
            </a:r>
            <a:r>
              <a:rPr lang="en-US" sz="2800" b="1" i="1" dirty="0">
                <a:solidFill>
                  <a:srgbClr val="002060"/>
                </a:solidFill>
                <a:latin typeface="Book Antiqua" panose="02040602050305030304" pitchFamily="18" charset="0"/>
                <a:cs typeface="Times New Roman" pitchFamily="18" charset="0"/>
              </a:rPr>
              <a:t>,  (b)  listening,  (c) speaking,  (d) reading,  (e) writing,  (f) learning,</a:t>
            </a:r>
          </a:p>
        </p:txBody>
      </p:sp>
      <p:sp>
        <p:nvSpPr>
          <p:cNvPr id="6" name="TextBox 5">
            <a:extLst>
              <a:ext uri="{FF2B5EF4-FFF2-40B4-BE49-F238E27FC236}">
                <a16:creationId xmlns:a16="http://schemas.microsoft.com/office/drawing/2014/main" id="{A1BB1CF5-0BC7-4374-B6A1-225F0BCB0291}"/>
              </a:ext>
            </a:extLst>
          </p:cNvPr>
          <p:cNvSpPr txBox="1"/>
          <p:nvPr/>
        </p:nvSpPr>
        <p:spPr>
          <a:xfrm>
            <a:off x="2641600" y="595086"/>
            <a:ext cx="6908800" cy="769441"/>
          </a:xfrm>
          <a:prstGeom prst="rect">
            <a:avLst/>
          </a:prstGeom>
          <a:noFill/>
        </p:spPr>
        <p:txBody>
          <a:bodyPr wrap="square" rtlCol="0">
            <a:spAutoFit/>
          </a:bodyPr>
          <a:lstStyle/>
          <a:p>
            <a:pPr algn="ctr"/>
            <a:r>
              <a:rPr lang="en-US" sz="4400" b="1" dirty="0">
                <a:solidFill>
                  <a:srgbClr val="C00000"/>
                </a:solidFill>
                <a:effectLst>
                  <a:glow rad="101600">
                    <a:schemeClr val="accent4">
                      <a:satMod val="175000"/>
                      <a:alpha val="40000"/>
                    </a:schemeClr>
                  </a:glow>
                </a:effectLst>
                <a:latin typeface="Book Antiqua" panose="02040602050305030304" pitchFamily="18" charset="0"/>
                <a:cs typeface="Times New Roman" pitchFamily="18" charset="0"/>
              </a:rPr>
              <a:t>Group Work</a:t>
            </a:r>
            <a:endParaRPr lang="en-US" sz="4400" b="1" dirty="0">
              <a:solidFill>
                <a:srgbClr val="C00000"/>
              </a:solidFill>
              <a:effectLst>
                <a:glow rad="101600">
                  <a:schemeClr val="accent4">
                    <a:satMod val="175000"/>
                    <a:alpha val="40000"/>
                  </a:schemeClr>
                </a:glow>
              </a:effectLst>
            </a:endParaRPr>
          </a:p>
        </p:txBody>
      </p:sp>
    </p:spTree>
    <p:extLst>
      <p:ext uri="{BB962C8B-B14F-4D97-AF65-F5344CB8AC3E}">
        <p14:creationId xmlns:p14="http://schemas.microsoft.com/office/powerpoint/2010/main" val="1740915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99647484-E79E-4E42-BC12-C2FAF54C4C8E}"/>
              </a:ext>
            </a:extLst>
          </p:cNvPr>
          <p:cNvSpPr/>
          <p:nvPr/>
        </p:nvSpPr>
        <p:spPr>
          <a:xfrm>
            <a:off x="5181600" y="937847"/>
            <a:ext cx="3429000" cy="2057400"/>
          </a:xfrm>
          <a:prstGeom prst="cloudCallout">
            <a:avLst>
              <a:gd name="adj1" fmla="val -43583"/>
              <a:gd name="adj2" fmla="val 97472"/>
            </a:avLst>
          </a:prstGeom>
          <a:noFill/>
          <a:ln w="3175">
            <a:solidFill>
              <a:schemeClr val="tx1"/>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rgbClr val="002060"/>
                </a:solidFill>
                <a:latin typeface="Book Antiqua" panose="02040602050305030304" pitchFamily="18" charset="0"/>
                <a:cs typeface="Times New Roman" pitchFamily="18" charset="0"/>
              </a:rPr>
              <a:t>HOME WORK</a:t>
            </a:r>
          </a:p>
        </p:txBody>
      </p:sp>
      <p:sp>
        <p:nvSpPr>
          <p:cNvPr id="3" name="Rounded Rectangle 3">
            <a:extLst>
              <a:ext uri="{FF2B5EF4-FFF2-40B4-BE49-F238E27FC236}">
                <a16:creationId xmlns:a16="http://schemas.microsoft.com/office/drawing/2014/main" id="{D391AB8B-5E1E-412F-8A54-79B0598B0AE6}"/>
              </a:ext>
            </a:extLst>
          </p:cNvPr>
          <p:cNvSpPr/>
          <p:nvPr/>
        </p:nvSpPr>
        <p:spPr>
          <a:xfrm>
            <a:off x="1613095" y="4087252"/>
            <a:ext cx="8965810" cy="1295400"/>
          </a:xfrm>
          <a:prstGeom prst="roundRect">
            <a:avLst/>
          </a:prstGeom>
          <a:solidFill>
            <a:schemeClr val="tx2">
              <a:lumMod val="20000"/>
              <a:lumOff val="8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rgbClr val="002060"/>
                </a:solidFill>
                <a:latin typeface="Book Antiqua" panose="02040602050305030304" pitchFamily="18" charset="0"/>
                <a:cs typeface="Times New Roman" pitchFamily="18" charset="0"/>
              </a:rPr>
              <a:t>Write the functions of Gerund.</a:t>
            </a:r>
          </a:p>
        </p:txBody>
      </p:sp>
    </p:spTree>
    <p:extLst>
      <p:ext uri="{BB962C8B-B14F-4D97-AF65-F5344CB8AC3E}">
        <p14:creationId xmlns:p14="http://schemas.microsoft.com/office/powerpoint/2010/main" val="156769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A2943F-A4C8-4F1E-9EED-754F42C34063}"/>
              </a:ext>
            </a:extLst>
          </p:cNvPr>
          <p:cNvSpPr txBox="1">
            <a:spLocks/>
          </p:cNvSpPr>
          <p:nvPr/>
        </p:nvSpPr>
        <p:spPr>
          <a:xfrm>
            <a:off x="2514600" y="2494726"/>
            <a:ext cx="7162800" cy="1524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b="1" dirty="0">
                <a:solidFill>
                  <a:srgbClr val="002060"/>
                </a:solidFill>
                <a:latin typeface="Book Antiqua" panose="02040602050305030304" pitchFamily="18" charset="0"/>
                <a:cs typeface="Times New Roman" pitchFamily="18" charset="0"/>
              </a:rPr>
              <a:t>Thank you.</a:t>
            </a:r>
          </a:p>
        </p:txBody>
      </p:sp>
    </p:spTree>
    <p:extLst>
      <p:ext uri="{BB962C8B-B14F-4D97-AF65-F5344CB8AC3E}">
        <p14:creationId xmlns:p14="http://schemas.microsoft.com/office/powerpoint/2010/main" val="727401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2EAF922F-DBA1-4F43-AB7B-7FC30F766210}"/>
              </a:ext>
            </a:extLst>
          </p:cNvPr>
          <p:cNvSpPr/>
          <p:nvPr/>
        </p:nvSpPr>
        <p:spPr bwMode="auto">
          <a:xfrm>
            <a:off x="1461696" y="1421220"/>
            <a:ext cx="3359484" cy="600664"/>
          </a:xfrm>
          <a:prstGeom prst="roundRect">
            <a:avLst>
              <a:gd name="adj" fmla="val 50000"/>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00163" fontAlgn="base">
              <a:spcBef>
                <a:spcPct val="0"/>
              </a:spcBef>
              <a:spcAft>
                <a:spcPct val="0"/>
              </a:spcAft>
            </a:pPr>
            <a:r>
              <a:rPr lang="en-US" sz="2800" b="1" dirty="0">
                <a:solidFill>
                  <a:srgbClr val="005200"/>
                </a:solidFill>
                <a:latin typeface="Book Antiqua" panose="02040602050305030304" pitchFamily="18" charset="0"/>
                <a:cs typeface="Kalpurush" pitchFamily="2" charset="0"/>
              </a:rPr>
              <a:t>Teacher’s Identity</a:t>
            </a:r>
            <a:endParaRPr lang="en-US" sz="2800" b="1" dirty="0">
              <a:latin typeface="Book Antiqua" panose="02040602050305030304" pitchFamily="18" charset="0"/>
              <a:cs typeface="Arial" charset="0"/>
            </a:endParaRPr>
          </a:p>
        </p:txBody>
      </p:sp>
      <p:sp>
        <p:nvSpPr>
          <p:cNvPr id="7" name="Content Placeholder 10">
            <a:extLst>
              <a:ext uri="{FF2B5EF4-FFF2-40B4-BE49-F238E27FC236}">
                <a16:creationId xmlns:a16="http://schemas.microsoft.com/office/drawing/2014/main" id="{47823A17-9292-4184-97FB-E850D129C35B}"/>
              </a:ext>
            </a:extLst>
          </p:cNvPr>
          <p:cNvSpPr txBox="1">
            <a:spLocks/>
          </p:cNvSpPr>
          <p:nvPr/>
        </p:nvSpPr>
        <p:spPr>
          <a:xfrm>
            <a:off x="493488" y="1301260"/>
            <a:ext cx="5392196" cy="4996542"/>
          </a:xfrm>
          <a:prstGeom prst="rect">
            <a:avLst/>
          </a:prstGeom>
          <a:ln w="28575">
            <a:solidFill>
              <a:schemeClr val="accent2"/>
            </a:solidFill>
          </a:ln>
        </p:spPr>
        <p:txBody>
          <a:bodyPr vert="horz" lIns="91440" tIns="45720" rIns="91440" bIns="45720" rtlCol="0">
            <a:normAutofit/>
          </a:bodyPr>
          <a:lstStyle/>
          <a:p>
            <a:pPr marL="342900" indent="-342900" algn="ctr">
              <a:spcBef>
                <a:spcPct val="20000"/>
              </a:spcBef>
              <a:defRPr/>
            </a:pPr>
            <a:endParaRPr lang="en-US" sz="3200" dirty="0">
              <a:solidFill>
                <a:srgbClr val="005200"/>
              </a:solidFill>
              <a:effectLst>
                <a:outerShdw blurRad="38100" dist="38100" dir="2700000" algn="tl">
                  <a:srgbClr val="000000">
                    <a:alpha val="43137"/>
                  </a:srgbClr>
                </a:outerShdw>
              </a:effectLst>
              <a:latin typeface="Kalpurush" pitchFamily="2" charset="0"/>
              <a:cs typeface="Kalpurush" pitchFamily="2" charset="0"/>
            </a:endParaRPr>
          </a:p>
        </p:txBody>
      </p:sp>
      <p:sp>
        <p:nvSpPr>
          <p:cNvPr id="8" name="Content Placeholder 12">
            <a:extLst>
              <a:ext uri="{FF2B5EF4-FFF2-40B4-BE49-F238E27FC236}">
                <a16:creationId xmlns:a16="http://schemas.microsoft.com/office/drawing/2014/main" id="{0B864405-30FA-4F93-A640-FABF86031FAA}"/>
              </a:ext>
            </a:extLst>
          </p:cNvPr>
          <p:cNvSpPr txBox="1">
            <a:spLocks/>
          </p:cNvSpPr>
          <p:nvPr/>
        </p:nvSpPr>
        <p:spPr>
          <a:xfrm>
            <a:off x="6181184" y="1295400"/>
            <a:ext cx="5477416" cy="4996542"/>
          </a:xfrm>
          <a:prstGeom prst="rect">
            <a:avLst/>
          </a:prstGeom>
          <a:ln w="28575">
            <a:solidFill>
              <a:schemeClr val="accent2"/>
            </a:solidFill>
          </a:ln>
        </p:spPr>
        <p:txBody>
          <a:bodyPr/>
          <a:lstStyle/>
          <a:p>
            <a:pPr marL="342900" indent="-342900">
              <a:spcBef>
                <a:spcPct val="20000"/>
              </a:spcBef>
              <a:defRPr/>
            </a:pPr>
            <a:endParaRPr lang="en-US" sz="4800" b="1" dirty="0">
              <a:ln/>
              <a:solidFill>
                <a:srgbClr val="4F032E"/>
              </a:solidFill>
              <a:latin typeface="Kalpurush" pitchFamily="2" charset="0"/>
              <a:cs typeface="Kalpurush" pitchFamily="2" charset="0"/>
            </a:endParaRPr>
          </a:p>
          <a:p>
            <a:pPr marL="342900" indent="-342900">
              <a:spcBef>
                <a:spcPct val="20000"/>
              </a:spcBef>
              <a:defRPr/>
            </a:pPr>
            <a:endParaRPr lang="bn-BD" sz="2000" b="1" dirty="0">
              <a:ln/>
              <a:solidFill>
                <a:srgbClr val="FF0000"/>
              </a:solidFill>
              <a:latin typeface="Kalpurush" pitchFamily="2" charset="0"/>
              <a:cs typeface="Kalpurush" pitchFamily="2" charset="0"/>
            </a:endParaRPr>
          </a:p>
        </p:txBody>
      </p:sp>
      <p:sp>
        <p:nvSpPr>
          <p:cNvPr id="9" name="Title 7">
            <a:extLst>
              <a:ext uri="{FF2B5EF4-FFF2-40B4-BE49-F238E27FC236}">
                <a16:creationId xmlns:a16="http://schemas.microsoft.com/office/drawing/2014/main" id="{C3DA9861-DE27-40E9-8D24-D1FF57B0ACBA}"/>
              </a:ext>
            </a:extLst>
          </p:cNvPr>
          <p:cNvSpPr txBox="1">
            <a:spLocks/>
          </p:cNvSpPr>
          <p:nvPr/>
        </p:nvSpPr>
        <p:spPr>
          <a:xfrm>
            <a:off x="4136570" y="427796"/>
            <a:ext cx="3918860" cy="716486"/>
          </a:xfrm>
          <a:prstGeom prst="rect">
            <a:avLst/>
          </a:prstGeom>
        </p:spPr>
        <p:txBody>
          <a:bodyPr vert="horz" lIns="91440" tIns="45720" rIns="91440" bIns="45720" rtlCol="0" anchor="ctr">
            <a:noAutofit/>
          </a:bodyPr>
          <a:lstStyle/>
          <a:p>
            <a:pPr algn="ctr">
              <a:spcBef>
                <a:spcPct val="0"/>
              </a:spcBef>
              <a:defRPr/>
            </a:pPr>
            <a:r>
              <a:rPr lang="en-US" sz="6000" b="1" dirty="0">
                <a:solidFill>
                  <a:srgbClr val="C00000"/>
                </a:solidFill>
                <a:effectLst>
                  <a:glow rad="101600">
                    <a:schemeClr val="accent6">
                      <a:satMod val="175000"/>
                      <a:alpha val="40000"/>
                    </a:schemeClr>
                  </a:glow>
                </a:effectLst>
                <a:latin typeface="Book Antiqua" panose="02040602050305030304" pitchFamily="18" charset="0"/>
                <a:ea typeface="+mj-ea"/>
                <a:cs typeface="Kalpurush" pitchFamily="2" charset="0"/>
              </a:rPr>
              <a:t>Identity</a:t>
            </a:r>
          </a:p>
        </p:txBody>
      </p:sp>
      <p:sp>
        <p:nvSpPr>
          <p:cNvPr id="10" name="TextBox 9">
            <a:extLst>
              <a:ext uri="{FF2B5EF4-FFF2-40B4-BE49-F238E27FC236}">
                <a16:creationId xmlns:a16="http://schemas.microsoft.com/office/drawing/2014/main" id="{3EBA0227-0325-49E5-A5FD-85B79CA092B6}"/>
              </a:ext>
            </a:extLst>
          </p:cNvPr>
          <p:cNvSpPr txBox="1"/>
          <p:nvPr/>
        </p:nvSpPr>
        <p:spPr>
          <a:xfrm>
            <a:off x="734788" y="3986164"/>
            <a:ext cx="5029200" cy="2308324"/>
          </a:xfrm>
          <a:prstGeom prst="rect">
            <a:avLst/>
          </a:prstGeom>
          <a:noFill/>
        </p:spPr>
        <p:txBody>
          <a:bodyPr wrap="square" rtlCol="0">
            <a:spAutoFit/>
          </a:bodyPr>
          <a:lstStyle/>
          <a:p>
            <a:pPr algn="r">
              <a:defRPr/>
            </a:pPr>
            <a:r>
              <a:rPr lang="en-US" sz="3200" b="1" dirty="0">
                <a:solidFill>
                  <a:srgbClr val="C00000"/>
                </a:solidFill>
                <a:effectLst>
                  <a:glow rad="228600">
                    <a:schemeClr val="accent4">
                      <a:satMod val="175000"/>
                      <a:alpha val="40000"/>
                    </a:schemeClr>
                  </a:glow>
                  <a:outerShdw blurRad="38100" dist="38100" dir="2700000" algn="tl">
                    <a:srgbClr val="C0C0C0"/>
                  </a:outerShdw>
                </a:effectLst>
                <a:latin typeface="Book Antiqua" panose="02040602050305030304" pitchFamily="18" charset="0"/>
                <a:cs typeface="Kalpurush" pitchFamily="2" charset="0"/>
              </a:rPr>
              <a:t>Jahangir </a:t>
            </a:r>
            <a:r>
              <a:rPr lang="en-US" sz="3200" b="1" dirty="0" err="1">
                <a:solidFill>
                  <a:srgbClr val="C00000"/>
                </a:solidFill>
                <a:effectLst>
                  <a:glow rad="228600">
                    <a:schemeClr val="accent4">
                      <a:satMod val="175000"/>
                      <a:alpha val="40000"/>
                    </a:schemeClr>
                  </a:glow>
                  <a:outerShdw blurRad="38100" dist="38100" dir="2700000" algn="tl">
                    <a:srgbClr val="C0C0C0"/>
                  </a:outerShdw>
                </a:effectLst>
                <a:latin typeface="Book Antiqua" panose="02040602050305030304" pitchFamily="18" charset="0"/>
                <a:cs typeface="Kalpurush" pitchFamily="2" charset="0"/>
              </a:rPr>
              <a:t>Alam</a:t>
            </a:r>
            <a:endParaRPr lang="en-US" sz="2400" b="1" dirty="0">
              <a:solidFill>
                <a:srgbClr val="C00000"/>
              </a:solidFill>
              <a:effectLst>
                <a:glow rad="228600">
                  <a:schemeClr val="accent4">
                    <a:satMod val="175000"/>
                    <a:alpha val="40000"/>
                  </a:schemeClr>
                </a:glow>
                <a:outerShdw blurRad="38100" dist="38100" dir="2700000" algn="tl">
                  <a:srgbClr val="C0C0C0"/>
                </a:outerShdw>
              </a:effectLst>
              <a:latin typeface="Book Antiqua" panose="02040602050305030304" pitchFamily="18" charset="0"/>
              <a:cs typeface="Kalpurush" pitchFamily="2" charset="0"/>
            </a:endParaRPr>
          </a:p>
          <a:p>
            <a:pPr algn="r">
              <a:defRPr/>
            </a:pPr>
            <a:r>
              <a:rPr lang="en-US" sz="2400" b="1" dirty="0">
                <a:effectLst>
                  <a:outerShdw blurRad="38100" dist="38100" dir="2700000" algn="tl">
                    <a:srgbClr val="C0C0C0"/>
                  </a:outerShdw>
                </a:effectLst>
                <a:latin typeface="Book Antiqua" panose="02040602050305030304" pitchFamily="18" charset="0"/>
                <a:cs typeface="Kalpurush" pitchFamily="2" charset="0"/>
              </a:rPr>
              <a:t>Assistant Headmaster</a:t>
            </a:r>
          </a:p>
          <a:p>
            <a:pPr algn="r">
              <a:defRPr/>
            </a:pPr>
            <a:r>
              <a:rPr lang="en-US" sz="2400" b="1" dirty="0" err="1">
                <a:effectLst>
                  <a:outerShdw blurRad="38100" dist="38100" dir="2700000" algn="tl">
                    <a:srgbClr val="C0C0C0"/>
                  </a:outerShdw>
                </a:effectLst>
                <a:latin typeface="Book Antiqua" panose="02040602050305030304" pitchFamily="18" charset="0"/>
                <a:cs typeface="Kalpurush" pitchFamily="2" charset="0"/>
              </a:rPr>
              <a:t>Dighulia</a:t>
            </a:r>
            <a:r>
              <a:rPr lang="en-US" sz="2400" b="1" dirty="0">
                <a:effectLst>
                  <a:outerShdw blurRad="38100" dist="38100" dir="2700000" algn="tl">
                    <a:srgbClr val="C0C0C0"/>
                  </a:outerShdw>
                </a:effectLst>
                <a:latin typeface="Book Antiqua" panose="02040602050305030304" pitchFamily="18" charset="0"/>
                <a:cs typeface="Kalpurush" pitchFamily="2" charset="0"/>
              </a:rPr>
              <a:t> Shahid </a:t>
            </a:r>
            <a:r>
              <a:rPr lang="en-US" sz="2400" b="1" dirty="0" err="1">
                <a:effectLst>
                  <a:outerShdw blurRad="38100" dist="38100" dir="2700000" algn="tl">
                    <a:srgbClr val="C0C0C0"/>
                  </a:outerShdw>
                </a:effectLst>
                <a:latin typeface="Book Antiqua" panose="02040602050305030304" pitchFamily="18" charset="0"/>
                <a:cs typeface="Kalpurush" pitchFamily="2" charset="0"/>
              </a:rPr>
              <a:t>Mizanur</a:t>
            </a:r>
            <a:r>
              <a:rPr lang="en-US" sz="2400" b="1" dirty="0">
                <a:effectLst>
                  <a:outerShdw blurRad="38100" dist="38100" dir="2700000" algn="tl">
                    <a:srgbClr val="C0C0C0"/>
                  </a:outerShdw>
                </a:effectLst>
                <a:latin typeface="Book Antiqua" panose="02040602050305030304" pitchFamily="18" charset="0"/>
                <a:cs typeface="Kalpurush" pitchFamily="2" charset="0"/>
              </a:rPr>
              <a:t> Rahman High School, Tangail.</a:t>
            </a:r>
          </a:p>
          <a:p>
            <a:pPr algn="r">
              <a:defRPr/>
            </a:pPr>
            <a:r>
              <a:rPr lang="en-US" sz="2000" b="1" dirty="0">
                <a:effectLst>
                  <a:outerShdw blurRad="38100" dist="38100" dir="2700000" algn="tl">
                    <a:srgbClr val="C0C0C0"/>
                  </a:outerShdw>
                </a:effectLst>
                <a:latin typeface="Book Antiqua" panose="02040602050305030304" pitchFamily="18" charset="0"/>
                <a:cs typeface="Kalpurush" pitchFamily="2" charset="0"/>
              </a:rPr>
              <a:t>E-mail: </a:t>
            </a:r>
            <a:r>
              <a:rPr lang="en-US" sz="2000" b="1" dirty="0" err="1">
                <a:effectLst>
                  <a:outerShdw blurRad="38100" dist="38100" dir="2700000" algn="tl">
                    <a:srgbClr val="C0C0C0"/>
                  </a:outerShdw>
                </a:effectLst>
                <a:latin typeface="Book Antiqua" panose="02040602050305030304" pitchFamily="18" charset="0"/>
                <a:cs typeface="Kalpurush" pitchFamily="2" charset="0"/>
              </a:rPr>
              <a:t>Jahangir.icttang@gmail.com</a:t>
            </a:r>
            <a:endParaRPr lang="en-US" sz="2000" b="1" dirty="0">
              <a:effectLst>
                <a:outerShdw blurRad="38100" dist="38100" dir="2700000" algn="tl">
                  <a:srgbClr val="C0C0C0"/>
                </a:outerShdw>
              </a:effectLst>
              <a:latin typeface="Book Antiqua" panose="02040602050305030304" pitchFamily="18" charset="0"/>
              <a:cs typeface="Kalpurush" pitchFamily="2" charset="0"/>
            </a:endParaRPr>
          </a:p>
          <a:p>
            <a:pPr algn="r">
              <a:defRPr/>
            </a:pPr>
            <a:r>
              <a:rPr lang="en-US" sz="2000" b="1" dirty="0">
                <a:effectLst>
                  <a:outerShdw blurRad="38100" dist="38100" dir="2700000" algn="tl">
                    <a:srgbClr val="C0C0C0"/>
                  </a:outerShdw>
                </a:effectLst>
                <a:latin typeface="Book Antiqua" panose="02040602050305030304" pitchFamily="18" charset="0"/>
                <a:cs typeface="Kalpurush" pitchFamily="2" charset="0"/>
              </a:rPr>
              <a:t>Cell : 01710500769.</a:t>
            </a:r>
            <a:endParaRPr lang="en-US" b="1" dirty="0">
              <a:latin typeface="Book Antiqua" panose="02040602050305030304" pitchFamily="18" charset="0"/>
              <a:cs typeface="Kalpurush" pitchFamily="2" charset="0"/>
            </a:endParaRPr>
          </a:p>
        </p:txBody>
      </p:sp>
      <p:sp>
        <p:nvSpPr>
          <p:cNvPr id="11" name="Rounded Rectangle 3">
            <a:extLst>
              <a:ext uri="{FF2B5EF4-FFF2-40B4-BE49-F238E27FC236}">
                <a16:creationId xmlns:a16="http://schemas.microsoft.com/office/drawing/2014/main" id="{81202729-A758-40D4-B7FB-7B8B4FE57407}"/>
              </a:ext>
            </a:extLst>
          </p:cNvPr>
          <p:cNvSpPr/>
          <p:nvPr/>
        </p:nvSpPr>
        <p:spPr bwMode="auto">
          <a:xfrm>
            <a:off x="7355390" y="1421220"/>
            <a:ext cx="3181312" cy="600664"/>
          </a:xfrm>
          <a:prstGeom prst="roundRect">
            <a:avLst>
              <a:gd name="adj" fmla="val 50000"/>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00163" fontAlgn="base">
              <a:spcBef>
                <a:spcPct val="0"/>
              </a:spcBef>
              <a:spcAft>
                <a:spcPct val="0"/>
              </a:spcAft>
            </a:pPr>
            <a:r>
              <a:rPr lang="en-US" sz="2200" b="1" dirty="0">
                <a:solidFill>
                  <a:srgbClr val="005200"/>
                </a:solidFill>
                <a:latin typeface="Book Antiqua" panose="02040602050305030304" pitchFamily="18" charset="0"/>
                <a:cs typeface="Kalpurush" pitchFamily="2" charset="0"/>
              </a:rPr>
              <a:t>Lesson Introduction</a:t>
            </a:r>
            <a:endParaRPr lang="en-US" sz="2200" b="1" dirty="0">
              <a:latin typeface="Arial" charset="0"/>
              <a:cs typeface="Arial" charset="0"/>
            </a:endParaRPr>
          </a:p>
        </p:txBody>
      </p:sp>
      <p:sp>
        <p:nvSpPr>
          <p:cNvPr id="12" name="TextBox 11">
            <a:extLst>
              <a:ext uri="{FF2B5EF4-FFF2-40B4-BE49-F238E27FC236}">
                <a16:creationId xmlns:a16="http://schemas.microsoft.com/office/drawing/2014/main" id="{70CA2D7A-FE19-4ACC-BF93-7A50C13B8DC8}"/>
              </a:ext>
            </a:extLst>
          </p:cNvPr>
          <p:cNvSpPr txBox="1"/>
          <p:nvPr/>
        </p:nvSpPr>
        <p:spPr>
          <a:xfrm>
            <a:off x="6417992" y="3847208"/>
            <a:ext cx="4868162" cy="2246769"/>
          </a:xfrm>
          <a:prstGeom prst="rect">
            <a:avLst/>
          </a:prstGeom>
          <a:noFill/>
        </p:spPr>
        <p:txBody>
          <a:bodyPr wrap="square" rtlCol="0">
            <a:spAutoFit/>
          </a:bodyPr>
          <a:lstStyle/>
          <a:p>
            <a:pPr>
              <a:defRPr/>
            </a:pPr>
            <a:r>
              <a:rPr lang="en-US" sz="2800" b="1" dirty="0">
                <a:solidFill>
                  <a:srgbClr val="C00000"/>
                </a:solidFill>
                <a:effectLst>
                  <a:glow rad="228600">
                    <a:schemeClr val="accent4">
                      <a:satMod val="175000"/>
                      <a:alpha val="40000"/>
                    </a:schemeClr>
                  </a:glow>
                  <a:outerShdw blurRad="38100" dist="38100" dir="2700000" algn="tl">
                    <a:srgbClr val="C0C0C0"/>
                  </a:outerShdw>
                </a:effectLst>
                <a:latin typeface="Book Antiqua" panose="02040602050305030304" pitchFamily="18" charset="0"/>
                <a:cs typeface="Kalpurush" pitchFamily="2" charset="0"/>
              </a:rPr>
              <a:t>Class : Seven</a:t>
            </a:r>
          </a:p>
          <a:p>
            <a:pPr>
              <a:defRPr/>
            </a:pPr>
            <a:r>
              <a:rPr lang="en-US" sz="2800" b="1" dirty="0">
                <a:effectLst>
                  <a:outerShdw blurRad="38100" dist="38100" dir="2700000" algn="tl">
                    <a:srgbClr val="C0C0C0"/>
                  </a:outerShdw>
                </a:effectLst>
                <a:latin typeface="Book Antiqua" panose="02040602050305030304" pitchFamily="18" charset="0"/>
                <a:cs typeface="Kalpurush" pitchFamily="2" charset="0"/>
              </a:rPr>
              <a:t>Section : A</a:t>
            </a:r>
          </a:p>
          <a:p>
            <a:pPr>
              <a:defRPr/>
            </a:pPr>
            <a:r>
              <a:rPr lang="en-US" sz="2800" b="1" dirty="0">
                <a:effectLst>
                  <a:outerShdw blurRad="38100" dist="38100" dir="2700000" algn="tl">
                    <a:srgbClr val="C0C0C0"/>
                  </a:outerShdw>
                </a:effectLst>
                <a:latin typeface="Book Antiqua" panose="02040602050305030304" pitchFamily="18" charset="0"/>
                <a:cs typeface="Kalpurush" pitchFamily="2" charset="0"/>
              </a:rPr>
              <a:t>Sub : English</a:t>
            </a:r>
          </a:p>
          <a:p>
            <a:pPr>
              <a:defRPr/>
            </a:pPr>
            <a:r>
              <a:rPr lang="en-US" sz="2800" b="1" dirty="0">
                <a:effectLst>
                  <a:outerShdw blurRad="38100" dist="38100" dir="2700000" algn="tl">
                    <a:srgbClr val="C0C0C0"/>
                  </a:outerShdw>
                </a:effectLst>
                <a:latin typeface="Book Antiqua" panose="02040602050305030304" pitchFamily="18" charset="0"/>
                <a:cs typeface="Kalpurush" pitchFamily="2" charset="0"/>
              </a:rPr>
              <a:t>Section : A</a:t>
            </a:r>
          </a:p>
          <a:p>
            <a:pPr>
              <a:defRPr/>
            </a:pPr>
            <a:r>
              <a:rPr lang="en-US" sz="2800" b="1" dirty="0">
                <a:effectLst>
                  <a:outerShdw blurRad="38100" dist="38100" dir="2700000" algn="tl">
                    <a:srgbClr val="C0C0C0"/>
                  </a:outerShdw>
                </a:effectLst>
                <a:latin typeface="Book Antiqua" panose="02040602050305030304" pitchFamily="18" charset="0"/>
                <a:cs typeface="Kalpurush" pitchFamily="2" charset="0"/>
              </a:rPr>
              <a:t>Date : 00/00/0000</a:t>
            </a:r>
            <a:endParaRPr lang="en-US" sz="1400" b="1" dirty="0">
              <a:latin typeface="Kalpurush" pitchFamily="2" charset="0"/>
              <a:cs typeface="Kalpurush" pitchFamily="2" charset="0"/>
            </a:endParaRPr>
          </a:p>
        </p:txBody>
      </p:sp>
      <p:pic>
        <p:nvPicPr>
          <p:cNvPr id="23" name="Picture 22">
            <a:extLst>
              <a:ext uri="{FF2B5EF4-FFF2-40B4-BE49-F238E27FC236}">
                <a16:creationId xmlns:a16="http://schemas.microsoft.com/office/drawing/2014/main" id="{2A1851E4-3DAD-49EA-BD47-63A4EC027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38" y="2113708"/>
            <a:ext cx="1934899" cy="2422723"/>
          </a:xfrm>
          <a:prstGeom prst="rect">
            <a:avLst/>
          </a:prstGeom>
          <a:ln>
            <a:solidFill>
              <a:schemeClr val="bg1">
                <a:lumMod val="75000"/>
              </a:schemeClr>
            </a:solidFill>
          </a:ln>
        </p:spPr>
      </p:pic>
      <p:pic>
        <p:nvPicPr>
          <p:cNvPr id="26" name="Picture 25">
            <a:extLst>
              <a:ext uri="{FF2B5EF4-FFF2-40B4-BE49-F238E27FC236}">
                <a16:creationId xmlns:a16="http://schemas.microsoft.com/office/drawing/2014/main" id="{5E0A961E-DB97-423D-8D0D-FB02FB67C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6138" y="2628676"/>
            <a:ext cx="1944916" cy="2483232"/>
          </a:xfrm>
          <a:prstGeom prst="rect">
            <a:avLst/>
          </a:prstGeom>
        </p:spPr>
      </p:pic>
    </p:spTree>
    <p:extLst>
      <p:ext uri="{BB962C8B-B14F-4D97-AF65-F5344CB8AC3E}">
        <p14:creationId xmlns:p14="http://schemas.microsoft.com/office/powerpoint/2010/main" val="3431415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1000"/>
                                        <p:tgtEl>
                                          <p:spTgt spid="9"/>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10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ppt_w</p:attrName>
                                        </p:attrNameLst>
                                      </p:cBhvr>
                                      <p:tavLst>
                                        <p:tav tm="0">
                                          <p:val>
                                            <p:fltVal val="0"/>
                                          </p:val>
                                        </p:tav>
                                        <p:tav tm="100000">
                                          <p:val>
                                            <p:strVal val="#ppt_w"/>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Effect transition="in" filter="fade">
                                      <p:cBhvr>
                                        <p:cTn id="18" dur="2000"/>
                                        <p:tgtEl>
                                          <p:spTgt spid="6"/>
                                        </p:tgtEl>
                                      </p:cBhvr>
                                    </p:animEffect>
                                  </p:childTnLst>
                                </p:cTn>
                              </p:par>
                              <p:par>
                                <p:cTn id="19" presetID="53" presetClass="entr" presetSubtype="16"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2000" fill="hold"/>
                                        <p:tgtEl>
                                          <p:spTgt spid="23"/>
                                        </p:tgtEl>
                                        <p:attrNameLst>
                                          <p:attrName>ppt_w</p:attrName>
                                        </p:attrNameLst>
                                      </p:cBhvr>
                                      <p:tavLst>
                                        <p:tav tm="0">
                                          <p:val>
                                            <p:fltVal val="0"/>
                                          </p:val>
                                        </p:tav>
                                        <p:tav tm="100000">
                                          <p:val>
                                            <p:strVal val="#ppt_w"/>
                                          </p:val>
                                        </p:tav>
                                      </p:tavLst>
                                    </p:anim>
                                    <p:anim calcmode="lin" valueType="num">
                                      <p:cBhvr>
                                        <p:cTn id="22" dur="2000" fill="hold"/>
                                        <p:tgtEl>
                                          <p:spTgt spid="23"/>
                                        </p:tgtEl>
                                        <p:attrNameLst>
                                          <p:attrName>ppt_h</p:attrName>
                                        </p:attrNameLst>
                                      </p:cBhvr>
                                      <p:tavLst>
                                        <p:tav tm="0">
                                          <p:val>
                                            <p:fltVal val="0"/>
                                          </p:val>
                                        </p:tav>
                                        <p:tav tm="100000">
                                          <p:val>
                                            <p:strVal val="#ppt_h"/>
                                          </p:val>
                                        </p:tav>
                                      </p:tavLst>
                                    </p:anim>
                                    <p:animEffect transition="in" filter="fade">
                                      <p:cBhvr>
                                        <p:cTn id="23" dur="2000"/>
                                        <p:tgtEl>
                                          <p:spTgt spid="2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2000" fill="hold"/>
                                        <p:tgtEl>
                                          <p:spTgt spid="10"/>
                                        </p:tgtEl>
                                        <p:attrNameLst>
                                          <p:attrName>ppt_w</p:attrName>
                                        </p:attrNameLst>
                                      </p:cBhvr>
                                      <p:tavLst>
                                        <p:tav tm="0">
                                          <p:val>
                                            <p:fltVal val="0"/>
                                          </p:val>
                                        </p:tav>
                                        <p:tav tm="100000">
                                          <p:val>
                                            <p:strVal val="#ppt_w"/>
                                          </p:val>
                                        </p:tav>
                                      </p:tavLst>
                                    </p:anim>
                                    <p:anim calcmode="lin" valueType="num">
                                      <p:cBhvr>
                                        <p:cTn id="27" dur="2000" fill="hold"/>
                                        <p:tgtEl>
                                          <p:spTgt spid="10"/>
                                        </p:tgtEl>
                                        <p:attrNameLst>
                                          <p:attrName>ppt_h</p:attrName>
                                        </p:attrNameLst>
                                      </p:cBhvr>
                                      <p:tavLst>
                                        <p:tav tm="0">
                                          <p:val>
                                            <p:fltVal val="0"/>
                                          </p:val>
                                        </p:tav>
                                        <p:tav tm="100000">
                                          <p:val>
                                            <p:strVal val="#ppt_h"/>
                                          </p:val>
                                        </p:tav>
                                      </p:tavLst>
                                    </p:anim>
                                    <p:animEffect transition="in" filter="fade">
                                      <p:cBhvr>
                                        <p:cTn id="28" dur="20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2000" fill="hold"/>
                                        <p:tgtEl>
                                          <p:spTgt spid="11"/>
                                        </p:tgtEl>
                                        <p:attrNameLst>
                                          <p:attrName>ppt_w</p:attrName>
                                        </p:attrNameLst>
                                      </p:cBhvr>
                                      <p:tavLst>
                                        <p:tav tm="0">
                                          <p:val>
                                            <p:fltVal val="0"/>
                                          </p:val>
                                        </p:tav>
                                        <p:tav tm="100000">
                                          <p:val>
                                            <p:strVal val="#ppt_w"/>
                                          </p:val>
                                        </p:tav>
                                      </p:tavLst>
                                    </p:anim>
                                    <p:anim calcmode="lin" valueType="num">
                                      <p:cBhvr>
                                        <p:cTn id="32" dur="2000" fill="hold"/>
                                        <p:tgtEl>
                                          <p:spTgt spid="11"/>
                                        </p:tgtEl>
                                        <p:attrNameLst>
                                          <p:attrName>ppt_h</p:attrName>
                                        </p:attrNameLst>
                                      </p:cBhvr>
                                      <p:tavLst>
                                        <p:tav tm="0">
                                          <p:val>
                                            <p:fltVal val="0"/>
                                          </p:val>
                                        </p:tav>
                                        <p:tav tm="100000">
                                          <p:val>
                                            <p:strVal val="#ppt_h"/>
                                          </p:val>
                                        </p:tav>
                                      </p:tavLst>
                                    </p:anim>
                                    <p:animEffect transition="in" filter="fade">
                                      <p:cBhvr>
                                        <p:cTn id="33" dur="20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2000" fill="hold"/>
                                        <p:tgtEl>
                                          <p:spTgt spid="12"/>
                                        </p:tgtEl>
                                        <p:attrNameLst>
                                          <p:attrName>ppt_w</p:attrName>
                                        </p:attrNameLst>
                                      </p:cBhvr>
                                      <p:tavLst>
                                        <p:tav tm="0">
                                          <p:val>
                                            <p:fltVal val="0"/>
                                          </p:val>
                                        </p:tav>
                                        <p:tav tm="100000">
                                          <p:val>
                                            <p:strVal val="#ppt_w"/>
                                          </p:val>
                                        </p:tav>
                                      </p:tavLst>
                                    </p:anim>
                                    <p:anim calcmode="lin" valueType="num">
                                      <p:cBhvr>
                                        <p:cTn id="37" dur="2000" fill="hold"/>
                                        <p:tgtEl>
                                          <p:spTgt spid="12"/>
                                        </p:tgtEl>
                                        <p:attrNameLst>
                                          <p:attrName>ppt_h</p:attrName>
                                        </p:attrNameLst>
                                      </p:cBhvr>
                                      <p:tavLst>
                                        <p:tav tm="0">
                                          <p:val>
                                            <p:fltVal val="0"/>
                                          </p:val>
                                        </p:tav>
                                        <p:tav tm="100000">
                                          <p:val>
                                            <p:strVal val="#ppt_h"/>
                                          </p:val>
                                        </p:tav>
                                      </p:tavLst>
                                    </p:anim>
                                    <p:animEffect transition="in" filter="fade">
                                      <p:cBhvr>
                                        <p:cTn id="38" dur="20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2000" fill="hold"/>
                                        <p:tgtEl>
                                          <p:spTgt spid="26"/>
                                        </p:tgtEl>
                                        <p:attrNameLst>
                                          <p:attrName>ppt_w</p:attrName>
                                        </p:attrNameLst>
                                      </p:cBhvr>
                                      <p:tavLst>
                                        <p:tav tm="0">
                                          <p:val>
                                            <p:fltVal val="0"/>
                                          </p:val>
                                        </p:tav>
                                        <p:tav tm="100000">
                                          <p:val>
                                            <p:strVal val="#ppt_w"/>
                                          </p:val>
                                        </p:tav>
                                      </p:tavLst>
                                    </p:anim>
                                    <p:anim calcmode="lin" valueType="num">
                                      <p:cBhvr>
                                        <p:cTn id="42" dur="2000" fill="hold"/>
                                        <p:tgtEl>
                                          <p:spTgt spid="26"/>
                                        </p:tgtEl>
                                        <p:attrNameLst>
                                          <p:attrName>ppt_h</p:attrName>
                                        </p:attrNameLst>
                                      </p:cBhvr>
                                      <p:tavLst>
                                        <p:tav tm="0">
                                          <p:val>
                                            <p:fltVal val="0"/>
                                          </p:val>
                                        </p:tav>
                                        <p:tav tm="100000">
                                          <p:val>
                                            <p:strVal val="#ppt_h"/>
                                          </p:val>
                                        </p:tav>
                                      </p:tavLst>
                                    </p:anim>
                                    <p:animEffect transition="in" filter="fade">
                                      <p:cBhvr>
                                        <p:cTn id="4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rning walk.jpg">
            <a:extLst>
              <a:ext uri="{FF2B5EF4-FFF2-40B4-BE49-F238E27FC236}">
                <a16:creationId xmlns:a16="http://schemas.microsoft.com/office/drawing/2014/main" id="{A73F7780-5A0E-4CC9-B311-DCCD3590ED13}"/>
              </a:ext>
            </a:extLst>
          </p:cNvPr>
          <p:cNvPicPr>
            <a:picLocks noChangeAspect="1"/>
          </p:cNvPicPr>
          <p:nvPr/>
        </p:nvPicPr>
        <p:blipFill>
          <a:blip r:embed="rId2"/>
          <a:stretch>
            <a:fillRect/>
          </a:stretch>
        </p:blipFill>
        <p:spPr>
          <a:xfrm>
            <a:off x="457200" y="533400"/>
            <a:ext cx="2743200" cy="2667000"/>
          </a:xfrm>
          <a:prstGeom prst="rect">
            <a:avLst/>
          </a:prstGeom>
        </p:spPr>
      </p:pic>
      <p:sp>
        <p:nvSpPr>
          <p:cNvPr id="3" name="TextBox 2">
            <a:extLst>
              <a:ext uri="{FF2B5EF4-FFF2-40B4-BE49-F238E27FC236}">
                <a16:creationId xmlns:a16="http://schemas.microsoft.com/office/drawing/2014/main" id="{9CDF512E-6818-498D-B684-8209A9A00C7B}"/>
              </a:ext>
            </a:extLst>
          </p:cNvPr>
          <p:cNvSpPr txBox="1"/>
          <p:nvPr/>
        </p:nvSpPr>
        <p:spPr>
          <a:xfrm>
            <a:off x="4164034" y="1379810"/>
            <a:ext cx="5781823" cy="584775"/>
          </a:xfrm>
          <a:prstGeom prst="rect">
            <a:avLst/>
          </a:prstGeom>
          <a:solidFill>
            <a:schemeClr val="accent3">
              <a:lumMod val="40000"/>
              <a:lumOff val="60000"/>
            </a:schemeClr>
          </a:solidFill>
          <a:ln w="9525">
            <a:solidFill>
              <a:schemeClr val="tx1"/>
            </a:solidFill>
          </a:ln>
        </p:spPr>
        <p:txBody>
          <a:bodyPr wrap="square" rtlCol="0">
            <a:spAutoFit/>
          </a:bodyPr>
          <a:lstStyle/>
          <a:p>
            <a:pPr algn="ctr"/>
            <a:r>
              <a:rPr lang="en-US" sz="3200" b="1" dirty="0">
                <a:latin typeface="Book Antiqua" panose="02040602050305030304" pitchFamily="18" charset="0"/>
                <a:cs typeface="Times New Roman" pitchFamily="18" charset="0"/>
              </a:rPr>
              <a:t>Walking is good for health.</a:t>
            </a:r>
          </a:p>
        </p:txBody>
      </p:sp>
      <p:pic>
        <p:nvPicPr>
          <p:cNvPr id="4" name="Picture 3" descr="qqq.jpg">
            <a:extLst>
              <a:ext uri="{FF2B5EF4-FFF2-40B4-BE49-F238E27FC236}">
                <a16:creationId xmlns:a16="http://schemas.microsoft.com/office/drawing/2014/main" id="{74CFA997-CBA0-4DD3-B38E-46BD47005A49}"/>
              </a:ext>
            </a:extLst>
          </p:cNvPr>
          <p:cNvPicPr>
            <a:picLocks noChangeAspect="1"/>
          </p:cNvPicPr>
          <p:nvPr/>
        </p:nvPicPr>
        <p:blipFill>
          <a:blip r:embed="rId3"/>
          <a:stretch>
            <a:fillRect/>
          </a:stretch>
        </p:blipFill>
        <p:spPr>
          <a:xfrm>
            <a:off x="366932" y="491198"/>
            <a:ext cx="2819400" cy="2695575"/>
          </a:xfrm>
          <a:prstGeom prst="rect">
            <a:avLst/>
          </a:prstGeom>
        </p:spPr>
      </p:pic>
      <p:sp>
        <p:nvSpPr>
          <p:cNvPr id="5" name="TextBox 4">
            <a:extLst>
              <a:ext uri="{FF2B5EF4-FFF2-40B4-BE49-F238E27FC236}">
                <a16:creationId xmlns:a16="http://schemas.microsoft.com/office/drawing/2014/main" id="{B559F363-6736-40D3-9181-63D1076B9E5B}"/>
              </a:ext>
            </a:extLst>
          </p:cNvPr>
          <p:cNvSpPr txBox="1"/>
          <p:nvPr/>
        </p:nvSpPr>
        <p:spPr>
          <a:xfrm>
            <a:off x="4164035" y="1379810"/>
            <a:ext cx="6766560" cy="584775"/>
          </a:xfrm>
          <a:prstGeom prst="rect">
            <a:avLst/>
          </a:prstGeom>
          <a:solidFill>
            <a:schemeClr val="accent3">
              <a:lumMod val="40000"/>
              <a:lumOff val="60000"/>
            </a:schemeClr>
          </a:solidFill>
          <a:ln w="9525">
            <a:solidFill>
              <a:schemeClr val="tx1"/>
            </a:solidFill>
          </a:ln>
        </p:spPr>
        <p:txBody>
          <a:bodyPr wrap="square" rtlCol="0">
            <a:spAutoFit/>
          </a:bodyPr>
          <a:lstStyle/>
          <a:p>
            <a:pPr algn="ctr"/>
            <a:r>
              <a:rPr lang="en-US" sz="3200" b="1" dirty="0">
                <a:latin typeface="Book Antiqua" panose="02040602050305030304" pitchFamily="18" charset="0"/>
                <a:cs typeface="Times New Roman" pitchFamily="18" charset="0"/>
              </a:rPr>
              <a:t>Reading the Quran is a good habit.</a:t>
            </a:r>
          </a:p>
        </p:txBody>
      </p:sp>
      <p:sp>
        <p:nvSpPr>
          <p:cNvPr id="6" name="TextBox 5">
            <a:extLst>
              <a:ext uri="{FF2B5EF4-FFF2-40B4-BE49-F238E27FC236}">
                <a16:creationId xmlns:a16="http://schemas.microsoft.com/office/drawing/2014/main" id="{2E90AB5C-0AB8-4FCC-92E6-F8C0A08E038C}"/>
              </a:ext>
            </a:extLst>
          </p:cNvPr>
          <p:cNvSpPr txBox="1"/>
          <p:nvPr/>
        </p:nvSpPr>
        <p:spPr>
          <a:xfrm>
            <a:off x="801858" y="3581400"/>
            <a:ext cx="10916530" cy="1077218"/>
          </a:xfrm>
          <a:prstGeom prst="rect">
            <a:avLst/>
          </a:prstGeom>
          <a:solidFill>
            <a:schemeClr val="accent5">
              <a:lumMod val="20000"/>
              <a:lumOff val="80000"/>
            </a:schemeClr>
          </a:solidFill>
          <a:ln w="6350">
            <a:solidFill>
              <a:schemeClr val="tx1"/>
            </a:solidFill>
          </a:ln>
        </p:spPr>
        <p:txBody>
          <a:bodyPr wrap="square" rtlCol="0">
            <a:spAutoFit/>
          </a:bodyPr>
          <a:lstStyle/>
          <a:p>
            <a:pPr algn="just"/>
            <a:r>
              <a:rPr lang="en-US" sz="3200" b="1" dirty="0">
                <a:latin typeface="Book Antiqua" panose="02040602050305030304" pitchFamily="18" charset="0"/>
                <a:cs typeface="Times New Roman" pitchFamily="18" charset="0"/>
              </a:rPr>
              <a:t>Here </a:t>
            </a:r>
            <a:r>
              <a:rPr lang="en-US" sz="3200" b="1" i="1" dirty="0">
                <a:solidFill>
                  <a:srgbClr val="C00000"/>
                </a:solidFill>
                <a:latin typeface="Book Antiqua" panose="02040602050305030304" pitchFamily="18" charset="0"/>
                <a:cs typeface="Times New Roman" pitchFamily="18" charset="0"/>
              </a:rPr>
              <a:t>reading</a:t>
            </a:r>
            <a:r>
              <a:rPr lang="en-US" sz="3200" b="1" dirty="0">
                <a:latin typeface="Book Antiqua" panose="02040602050305030304" pitchFamily="18" charset="0"/>
                <a:cs typeface="Times New Roman" pitchFamily="18" charset="0"/>
              </a:rPr>
              <a:t> is formed from the word </a:t>
            </a:r>
            <a:r>
              <a:rPr lang="en-US" sz="3200" b="1" i="1" dirty="0">
                <a:solidFill>
                  <a:srgbClr val="C00000"/>
                </a:solidFill>
                <a:latin typeface="Book Antiqua" panose="02040602050305030304" pitchFamily="18" charset="0"/>
                <a:cs typeface="Times New Roman" pitchFamily="18" charset="0"/>
              </a:rPr>
              <a:t>read</a:t>
            </a:r>
            <a:r>
              <a:rPr lang="en-US" sz="3200" b="1" dirty="0">
                <a:solidFill>
                  <a:srgbClr val="0070C0"/>
                </a:solidFill>
                <a:latin typeface="Book Antiqua" panose="02040602050305030304" pitchFamily="18" charset="0"/>
                <a:cs typeface="Times New Roman" pitchFamily="18" charset="0"/>
              </a:rPr>
              <a:t> </a:t>
            </a:r>
            <a:r>
              <a:rPr lang="en-US" sz="3200" b="1" dirty="0">
                <a:latin typeface="Book Antiqua" panose="02040602050305030304" pitchFamily="18" charset="0"/>
                <a:cs typeface="Times New Roman" pitchFamily="18" charset="0"/>
              </a:rPr>
              <a:t>by adding </a:t>
            </a:r>
            <a:r>
              <a:rPr lang="en-US" sz="3200" b="1" i="1" dirty="0" err="1">
                <a:solidFill>
                  <a:srgbClr val="C00000"/>
                </a:solidFill>
                <a:latin typeface="Book Antiqua" panose="02040602050305030304" pitchFamily="18" charset="0"/>
                <a:cs typeface="Times New Roman" pitchFamily="18" charset="0"/>
              </a:rPr>
              <a:t>ing</a:t>
            </a:r>
            <a:r>
              <a:rPr lang="en-US" sz="3200" b="1" dirty="0">
                <a:latin typeface="Book Antiqua" panose="02040602050305030304" pitchFamily="18" charset="0"/>
                <a:cs typeface="Times New Roman" pitchFamily="18" charset="0"/>
              </a:rPr>
              <a:t> and used as the subject of  a </a:t>
            </a:r>
            <a:r>
              <a:rPr lang="en-US" sz="3200" b="1" i="1" dirty="0">
                <a:solidFill>
                  <a:srgbClr val="C00000"/>
                </a:solidFill>
                <a:latin typeface="Book Antiqua" panose="02040602050305030304" pitchFamily="18" charset="0"/>
                <a:cs typeface="Times New Roman" pitchFamily="18" charset="0"/>
              </a:rPr>
              <a:t>verb</a:t>
            </a:r>
            <a:r>
              <a:rPr lang="en-US" sz="3200" b="1" dirty="0">
                <a:latin typeface="Book Antiqua" panose="02040602050305030304" pitchFamily="18" charset="0"/>
                <a:cs typeface="Times New Roman" pitchFamily="18" charset="0"/>
              </a:rPr>
              <a:t> and </a:t>
            </a:r>
            <a:r>
              <a:rPr lang="en-US" sz="3200" b="1" dirty="0" err="1">
                <a:latin typeface="Book Antiqua" panose="02040602050305030304" pitchFamily="18" charset="0"/>
                <a:cs typeface="Times New Roman" pitchFamily="18" charset="0"/>
              </a:rPr>
              <a:t>wroks</a:t>
            </a:r>
            <a:r>
              <a:rPr lang="en-US" sz="3200" b="1" dirty="0">
                <a:latin typeface="Book Antiqua" panose="02040602050305030304" pitchFamily="18" charset="0"/>
                <a:cs typeface="Times New Roman" pitchFamily="18" charset="0"/>
              </a:rPr>
              <a:t> of a </a:t>
            </a:r>
            <a:r>
              <a:rPr lang="en-US" sz="3200" b="1" i="1" dirty="0">
                <a:solidFill>
                  <a:srgbClr val="C00000"/>
                </a:solidFill>
                <a:latin typeface="Book Antiqua" panose="02040602050305030304" pitchFamily="18" charset="0"/>
                <a:cs typeface="Times New Roman" pitchFamily="18" charset="0"/>
              </a:rPr>
              <a:t>noun</a:t>
            </a:r>
            <a:r>
              <a:rPr lang="en-US" sz="3200" b="1" dirty="0">
                <a:solidFill>
                  <a:srgbClr val="0070C0"/>
                </a:solidFill>
                <a:latin typeface="Book Antiqua" panose="02040602050305030304" pitchFamily="18" charset="0"/>
                <a:cs typeface="Times New Roman" pitchFamily="18" charset="0"/>
              </a:rPr>
              <a:t>.</a:t>
            </a:r>
          </a:p>
        </p:txBody>
      </p:sp>
      <p:sp>
        <p:nvSpPr>
          <p:cNvPr id="7" name="TextBox 6">
            <a:extLst>
              <a:ext uri="{FF2B5EF4-FFF2-40B4-BE49-F238E27FC236}">
                <a16:creationId xmlns:a16="http://schemas.microsoft.com/office/drawing/2014/main" id="{82510107-9D4B-4140-A95A-311C63D39AB6}"/>
              </a:ext>
            </a:extLst>
          </p:cNvPr>
          <p:cNvSpPr txBox="1"/>
          <p:nvPr/>
        </p:nvSpPr>
        <p:spPr>
          <a:xfrm>
            <a:off x="801858" y="4893415"/>
            <a:ext cx="5791200" cy="584775"/>
          </a:xfrm>
          <a:prstGeom prst="rect">
            <a:avLst/>
          </a:prstGeom>
          <a:solidFill>
            <a:schemeClr val="accent6">
              <a:lumMod val="60000"/>
              <a:lumOff val="40000"/>
            </a:schemeClr>
          </a:solidFill>
          <a:ln w="3175">
            <a:solidFill>
              <a:schemeClr val="tx1"/>
            </a:solidFill>
          </a:ln>
        </p:spPr>
        <p:txBody>
          <a:bodyPr wrap="square" rtlCol="0">
            <a:spAutoFit/>
          </a:bodyPr>
          <a:lstStyle/>
          <a:p>
            <a:pPr algn="ctr"/>
            <a:r>
              <a:rPr lang="en-US" sz="3200" b="1" dirty="0">
                <a:solidFill>
                  <a:srgbClr val="C00000"/>
                </a:solidFill>
                <a:latin typeface="Book Antiqua" panose="02040602050305030304" pitchFamily="18" charset="0"/>
                <a:cs typeface="Times New Roman" pitchFamily="18" charset="0"/>
              </a:rPr>
              <a:t>It’s called a Gerund.</a:t>
            </a:r>
          </a:p>
        </p:txBody>
      </p:sp>
      <p:sp>
        <p:nvSpPr>
          <p:cNvPr id="8" name="TextBox 7">
            <a:extLst>
              <a:ext uri="{FF2B5EF4-FFF2-40B4-BE49-F238E27FC236}">
                <a16:creationId xmlns:a16="http://schemas.microsoft.com/office/drawing/2014/main" id="{6AC9B2E9-ED82-473F-A03A-69A9CC007F6E}"/>
              </a:ext>
            </a:extLst>
          </p:cNvPr>
          <p:cNvSpPr txBox="1"/>
          <p:nvPr/>
        </p:nvSpPr>
        <p:spPr>
          <a:xfrm>
            <a:off x="801858" y="4878952"/>
            <a:ext cx="8229600" cy="1077218"/>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3200" b="1" dirty="0">
                <a:latin typeface="Book Antiqua" panose="02040602050305030304" pitchFamily="18" charset="0"/>
                <a:cs typeface="Times New Roman" pitchFamily="18" charset="0"/>
              </a:rPr>
              <a:t>Do you know, here </a:t>
            </a:r>
            <a:r>
              <a:rPr lang="en-US" sz="3200" b="1" dirty="0">
                <a:solidFill>
                  <a:srgbClr val="C00000"/>
                </a:solidFill>
                <a:latin typeface="Book Antiqua" panose="02040602050305030304" pitchFamily="18" charset="0"/>
                <a:cs typeface="Times New Roman" pitchFamily="18" charset="0"/>
              </a:rPr>
              <a:t>reading</a:t>
            </a:r>
            <a:r>
              <a:rPr lang="en-US" sz="3200" b="1" dirty="0">
                <a:latin typeface="Book Antiqua" panose="02040602050305030304" pitchFamily="18" charset="0"/>
                <a:cs typeface="Times New Roman" pitchFamily="18" charset="0"/>
              </a:rPr>
              <a:t> (read + </a:t>
            </a:r>
            <a:r>
              <a:rPr lang="en-US" sz="3200" b="1" dirty="0" err="1">
                <a:latin typeface="Book Antiqua" panose="02040602050305030304" pitchFamily="18" charset="0"/>
                <a:cs typeface="Times New Roman" pitchFamily="18" charset="0"/>
              </a:rPr>
              <a:t>ing</a:t>
            </a:r>
            <a:r>
              <a:rPr lang="en-US" sz="3200" b="1" dirty="0">
                <a:latin typeface="Book Antiqua" panose="02040602050305030304" pitchFamily="18" charset="0"/>
                <a:cs typeface="Times New Roman" pitchFamily="18" charset="0"/>
              </a:rPr>
              <a:t>) what kinds of </a:t>
            </a:r>
            <a:r>
              <a:rPr lang="en-US" sz="3200" b="1" dirty="0">
                <a:solidFill>
                  <a:srgbClr val="C00000"/>
                </a:solidFill>
                <a:latin typeface="Book Antiqua" panose="02040602050305030304" pitchFamily="18" charset="0"/>
                <a:cs typeface="Times New Roman" pitchFamily="18" charset="0"/>
              </a:rPr>
              <a:t>verb</a:t>
            </a:r>
            <a:r>
              <a:rPr lang="en-US" sz="3200" b="1" dirty="0">
                <a:latin typeface="Book Antiqua" panose="02040602050305030304" pitchFamily="18" charset="0"/>
                <a:cs typeface="Times New Roman" pitchFamily="18" charset="0"/>
              </a:rPr>
              <a:t> or </a:t>
            </a:r>
            <a:r>
              <a:rPr lang="en-US" sz="3200" b="1" dirty="0">
                <a:solidFill>
                  <a:srgbClr val="C00000"/>
                </a:solidFill>
                <a:latin typeface="Book Antiqua" panose="02040602050305030304" pitchFamily="18" charset="0"/>
                <a:cs typeface="Times New Roman" pitchFamily="18" charset="0"/>
              </a:rPr>
              <a:t>parts</a:t>
            </a:r>
            <a:r>
              <a:rPr lang="en-US" sz="3200" b="1" dirty="0">
                <a:solidFill>
                  <a:srgbClr val="0070C0"/>
                </a:solidFill>
                <a:latin typeface="Book Antiqua" panose="02040602050305030304" pitchFamily="18" charset="0"/>
                <a:cs typeface="Times New Roman" pitchFamily="18" charset="0"/>
              </a:rPr>
              <a:t> </a:t>
            </a:r>
            <a:r>
              <a:rPr lang="en-US" sz="3200" b="1" dirty="0">
                <a:solidFill>
                  <a:srgbClr val="C00000"/>
                </a:solidFill>
                <a:latin typeface="Book Antiqua" panose="02040602050305030304" pitchFamily="18" charset="0"/>
                <a:cs typeface="Times New Roman" pitchFamily="18" charset="0"/>
              </a:rPr>
              <a:t>of</a:t>
            </a:r>
            <a:r>
              <a:rPr lang="en-US" sz="3200" b="1" dirty="0">
                <a:solidFill>
                  <a:srgbClr val="0070C0"/>
                </a:solidFill>
                <a:latin typeface="Book Antiqua" panose="02040602050305030304" pitchFamily="18" charset="0"/>
                <a:cs typeface="Times New Roman" pitchFamily="18" charset="0"/>
              </a:rPr>
              <a:t> </a:t>
            </a:r>
            <a:r>
              <a:rPr lang="en-US" sz="3200" b="1" dirty="0">
                <a:solidFill>
                  <a:srgbClr val="C00000"/>
                </a:solidFill>
                <a:latin typeface="Book Antiqua" panose="02040602050305030304" pitchFamily="18" charset="0"/>
                <a:cs typeface="Times New Roman" pitchFamily="18" charset="0"/>
              </a:rPr>
              <a:t>speech</a:t>
            </a:r>
            <a:r>
              <a:rPr lang="en-US" sz="3200" b="1" dirty="0">
                <a:solidFill>
                  <a:srgbClr val="0070C0"/>
                </a:solidFill>
                <a:latin typeface="Book Antiqua" panose="02040602050305030304" pitchFamily="18" charset="0"/>
                <a:cs typeface="Times New Roman" pitchFamily="18" charset="0"/>
              </a:rPr>
              <a:t> </a:t>
            </a:r>
            <a:r>
              <a:rPr lang="en-US" sz="3200" b="1" dirty="0">
                <a:latin typeface="Book Antiqua" panose="02040602050305030304" pitchFamily="18" charset="0"/>
                <a:cs typeface="Times New Roman" pitchFamily="18" charset="0"/>
              </a:rPr>
              <a:t>?</a:t>
            </a:r>
          </a:p>
        </p:txBody>
      </p:sp>
    </p:spTree>
    <p:extLst>
      <p:ext uri="{BB962C8B-B14F-4D97-AF65-F5344CB8AC3E}">
        <p14:creationId xmlns:p14="http://schemas.microsoft.com/office/powerpoint/2010/main" val="20353976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8"/>
                                        </p:tgtEl>
                                        <p:attrNameLst>
                                          <p:attrName>ppt_x</p:attrName>
                                        </p:attrNameLst>
                                      </p:cBhvr>
                                      <p:tavLst>
                                        <p:tav tm="0">
                                          <p:val>
                                            <p:strVal val="ppt_x"/>
                                          </p:val>
                                        </p:tav>
                                        <p:tav tm="100000">
                                          <p:val>
                                            <p:strVal val="ppt_x"/>
                                          </p:val>
                                        </p:tav>
                                      </p:tavLst>
                                    </p:anim>
                                    <p:anim calcmode="lin" valueType="num">
                                      <p:cBhvr additive="base">
                                        <p:cTn id="43" dur="500"/>
                                        <p:tgtEl>
                                          <p:spTgt spid="8"/>
                                        </p:tgtEl>
                                        <p:attrNameLst>
                                          <p:attrName>ppt_y</p:attrName>
                                        </p:attrNameLst>
                                      </p:cBhvr>
                                      <p:tavLst>
                                        <p:tav tm="0">
                                          <p:val>
                                            <p:strVal val="ppt_y"/>
                                          </p:val>
                                        </p:tav>
                                        <p:tav tm="100000">
                                          <p:val>
                                            <p:strVal val="1+ppt_h/2"/>
                                          </p:val>
                                        </p:tav>
                                      </p:tavLst>
                                    </p:anim>
                                    <p:set>
                                      <p:cBhvr>
                                        <p:cTn id="44" dur="1" fill="hold">
                                          <p:stCondLst>
                                            <p:cond delay="4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AD3ADC90-CD7F-4D7E-BE91-41D60D2397EA}"/>
              </a:ext>
            </a:extLst>
          </p:cNvPr>
          <p:cNvSpPr txBox="1">
            <a:spLocks/>
          </p:cNvSpPr>
          <p:nvPr/>
        </p:nvSpPr>
        <p:spPr>
          <a:xfrm>
            <a:off x="2879188" y="885557"/>
            <a:ext cx="6433624" cy="592137"/>
          </a:xfrm>
          <a:prstGeom prst="rect">
            <a:avLst/>
          </a:prstGeom>
        </p:spPr>
        <p:txBody>
          <a:bodyPr vert="horz" lIns="91440" tIns="45720" rIns="91440" bIns="45720" rtlCol="0" anchor="ctr">
            <a:noAutofit/>
          </a:bodyPr>
          <a:lstStyle/>
          <a:p>
            <a:pPr algn="ctr">
              <a:spcBef>
                <a:spcPct val="0"/>
              </a:spcBef>
              <a:defRPr/>
            </a:pPr>
            <a:r>
              <a:rPr lang="en-US" sz="4800" b="1" dirty="0">
                <a:solidFill>
                  <a:srgbClr val="C00000"/>
                </a:solidFill>
                <a:latin typeface="Book Antiqua" panose="02040602050305030304" pitchFamily="18" charset="0"/>
                <a:ea typeface="+mj-ea"/>
                <a:cs typeface="Kalpurush" pitchFamily="2" charset="0"/>
              </a:rPr>
              <a:t>Lesson Declaration</a:t>
            </a:r>
          </a:p>
        </p:txBody>
      </p:sp>
      <p:sp>
        <p:nvSpPr>
          <p:cNvPr id="6" name="TextBox 5">
            <a:extLst>
              <a:ext uri="{FF2B5EF4-FFF2-40B4-BE49-F238E27FC236}">
                <a16:creationId xmlns:a16="http://schemas.microsoft.com/office/drawing/2014/main" id="{17EA5660-1C54-4395-999D-B4335021580F}"/>
              </a:ext>
            </a:extLst>
          </p:cNvPr>
          <p:cNvSpPr txBox="1"/>
          <p:nvPr/>
        </p:nvSpPr>
        <p:spPr>
          <a:xfrm>
            <a:off x="2768990" y="2700996"/>
            <a:ext cx="6654020" cy="2246769"/>
          </a:xfrm>
          <a:prstGeom prst="rect">
            <a:avLst/>
          </a:prstGeom>
          <a:noFill/>
          <a:ln w="28575">
            <a:solidFill>
              <a:srgbClr val="002060"/>
            </a:solidFill>
          </a:ln>
        </p:spPr>
        <p:txBody>
          <a:bodyPr wrap="square" rtlCol="0">
            <a:spAutoFit/>
          </a:bodyPr>
          <a:lstStyle/>
          <a:p>
            <a:pPr algn="ctr"/>
            <a:r>
              <a:rPr lang="en-US" sz="4400" b="1" dirty="0">
                <a:solidFill>
                  <a:srgbClr val="C00000"/>
                </a:solidFill>
                <a:latin typeface="Book Antiqua" panose="02040602050305030304" pitchFamily="18" charset="0"/>
                <a:cs typeface="Kalpurush" pitchFamily="2" charset="0"/>
              </a:rPr>
              <a:t>Our todays Lesson is ...</a:t>
            </a:r>
          </a:p>
          <a:p>
            <a:pPr algn="ctr"/>
            <a:r>
              <a:rPr lang="en-US" sz="9600" b="1" dirty="0">
                <a:ln>
                  <a:solidFill>
                    <a:srgbClr val="C00000"/>
                  </a:solidFill>
                </a:ln>
                <a:solidFill>
                  <a:srgbClr val="00B050"/>
                </a:solidFill>
                <a:latin typeface="Book Antiqua" panose="02040602050305030304" pitchFamily="18" charset="0"/>
                <a:cs typeface="Kalpurush" panose="02000600000000000000" pitchFamily="2" charset="0"/>
              </a:rPr>
              <a:t>Gerund</a:t>
            </a:r>
            <a:endParaRPr lang="en-US" sz="4400" dirty="0"/>
          </a:p>
        </p:txBody>
      </p:sp>
    </p:spTree>
    <p:extLst>
      <p:ext uri="{BB962C8B-B14F-4D97-AF65-F5344CB8AC3E}">
        <p14:creationId xmlns:p14="http://schemas.microsoft.com/office/powerpoint/2010/main" val="3133130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97755A-E4C9-4E08-AE76-57A219140BE0}"/>
              </a:ext>
            </a:extLst>
          </p:cNvPr>
          <p:cNvSpPr txBox="1"/>
          <p:nvPr/>
        </p:nvSpPr>
        <p:spPr>
          <a:xfrm>
            <a:off x="2743199" y="694006"/>
            <a:ext cx="6705600"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5400" b="1" dirty="0">
                <a:solidFill>
                  <a:srgbClr val="C00000"/>
                </a:solidFill>
                <a:effectLst>
                  <a:glow rad="101600">
                    <a:schemeClr val="accent4">
                      <a:satMod val="175000"/>
                      <a:alpha val="40000"/>
                    </a:schemeClr>
                  </a:glow>
                </a:effectLst>
                <a:latin typeface="Book Antiqua" panose="02040602050305030304" pitchFamily="18" charset="0"/>
                <a:cs typeface="Kalpurush" panose="02000600000000000000" pitchFamily="2" charset="0"/>
              </a:rPr>
              <a:t>Lesson Outcomes</a:t>
            </a:r>
          </a:p>
        </p:txBody>
      </p:sp>
      <p:sp>
        <p:nvSpPr>
          <p:cNvPr id="3" name="Rectangle 2">
            <a:extLst>
              <a:ext uri="{FF2B5EF4-FFF2-40B4-BE49-F238E27FC236}">
                <a16:creationId xmlns:a16="http://schemas.microsoft.com/office/drawing/2014/main" id="{0FC882A0-4C4B-4828-B059-0AF3F5422AAD}"/>
              </a:ext>
            </a:extLst>
          </p:cNvPr>
          <p:cNvSpPr/>
          <p:nvPr/>
        </p:nvSpPr>
        <p:spPr>
          <a:xfrm>
            <a:off x="1133621" y="1791290"/>
            <a:ext cx="9924757" cy="3657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Book Antiqua" panose="02040602050305030304" pitchFamily="18" charset="0"/>
                <a:cs typeface="Kalpurush" panose="02000600000000000000" pitchFamily="2" charset="0"/>
              </a:rPr>
              <a:t>By the end of the lesson students will have </a:t>
            </a:r>
          </a:p>
          <a:p>
            <a:pPr algn="ctr"/>
            <a:endParaRPr lang="en-US" sz="3200" b="1" dirty="0">
              <a:solidFill>
                <a:srgbClr val="0070C0"/>
              </a:solidFill>
              <a:latin typeface="Book Antiqua" panose="02040602050305030304" pitchFamily="18" charset="0"/>
              <a:cs typeface="Kalpurush" panose="02000600000000000000" pitchFamily="2" charset="0"/>
            </a:endParaRPr>
          </a:p>
          <a:p>
            <a:pPr>
              <a:buFont typeface="Wingdings" pitchFamily="2" charset="2"/>
              <a:buChar char="Ø"/>
            </a:pPr>
            <a:r>
              <a:rPr lang="en-US" sz="3000" b="1" dirty="0">
                <a:solidFill>
                  <a:srgbClr val="002060"/>
                </a:solidFill>
                <a:latin typeface="Book Antiqua" panose="02040602050305030304" pitchFamily="18" charset="0"/>
                <a:cs typeface="Kalpurush" panose="02000600000000000000" pitchFamily="2" charset="0"/>
              </a:rPr>
              <a:t> learnt what Gerund is.</a:t>
            </a:r>
          </a:p>
          <a:p>
            <a:pPr>
              <a:buFont typeface="Wingdings" pitchFamily="2" charset="2"/>
              <a:buChar char="Ø"/>
            </a:pPr>
            <a:r>
              <a:rPr lang="en-US" sz="3000" b="1" dirty="0">
                <a:solidFill>
                  <a:srgbClr val="002060"/>
                </a:solidFill>
                <a:latin typeface="Book Antiqua" panose="02040602050305030304" pitchFamily="18" charset="0"/>
                <a:cs typeface="Kalpurush" panose="02000600000000000000" pitchFamily="2" charset="0"/>
              </a:rPr>
              <a:t>learnt the difference between Participle and Gerund.</a:t>
            </a:r>
          </a:p>
          <a:p>
            <a:pPr>
              <a:buFont typeface="Wingdings" pitchFamily="2" charset="2"/>
              <a:buChar char="Ø"/>
            </a:pPr>
            <a:r>
              <a:rPr lang="en-US" sz="3000" b="1" dirty="0">
                <a:solidFill>
                  <a:srgbClr val="002060"/>
                </a:solidFill>
                <a:latin typeface="Book Antiqua" panose="02040602050305030304" pitchFamily="18" charset="0"/>
                <a:cs typeface="Kalpurush" panose="02000600000000000000" pitchFamily="2" charset="0"/>
              </a:rPr>
              <a:t>learnt the uses of Gerund &amp; Infinitive instead.</a:t>
            </a:r>
          </a:p>
          <a:p>
            <a:pPr>
              <a:buFont typeface="Wingdings" pitchFamily="2" charset="2"/>
              <a:buChar char="Ø"/>
            </a:pPr>
            <a:r>
              <a:rPr lang="en-US" sz="3000" b="1" dirty="0">
                <a:solidFill>
                  <a:srgbClr val="002060"/>
                </a:solidFill>
                <a:latin typeface="Book Antiqua" panose="02040602050305030304" pitchFamily="18" charset="0"/>
                <a:cs typeface="Kalpurush" panose="02000600000000000000" pitchFamily="2" charset="0"/>
              </a:rPr>
              <a:t>used appropriate gerundial form of verbs.</a:t>
            </a:r>
          </a:p>
        </p:txBody>
      </p:sp>
    </p:spTree>
    <p:extLst>
      <p:ext uri="{BB962C8B-B14F-4D97-AF65-F5344CB8AC3E}">
        <p14:creationId xmlns:p14="http://schemas.microsoft.com/office/powerpoint/2010/main" val="5141246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E9EBAA-641D-4999-8904-9D02203CBD8A}"/>
              </a:ext>
            </a:extLst>
          </p:cNvPr>
          <p:cNvSpPr txBox="1"/>
          <p:nvPr/>
        </p:nvSpPr>
        <p:spPr>
          <a:xfrm>
            <a:off x="3087859" y="423205"/>
            <a:ext cx="6096000" cy="769441"/>
          </a:xfrm>
          <a:prstGeom prst="rect">
            <a:avLst/>
          </a:prstGeom>
          <a:noFill/>
        </p:spPr>
        <p:txBody>
          <a:bodyPr wrap="square" rtlCol="0">
            <a:spAutoFit/>
          </a:bodyPr>
          <a:lstStyle/>
          <a:p>
            <a:pPr algn="ctr"/>
            <a:r>
              <a:rPr lang="en-US" sz="4400" b="1" dirty="0">
                <a:solidFill>
                  <a:srgbClr val="C00000"/>
                </a:solidFill>
                <a:effectLst>
                  <a:glow rad="101600">
                    <a:schemeClr val="accent4">
                      <a:satMod val="175000"/>
                      <a:alpha val="40000"/>
                    </a:schemeClr>
                  </a:glow>
                </a:effectLst>
                <a:latin typeface="Book Antiqua" panose="02040602050305030304" pitchFamily="18" charset="0"/>
                <a:cs typeface="Times New Roman" pitchFamily="18" charset="0"/>
              </a:rPr>
              <a:t>Definition of Gerund</a:t>
            </a:r>
          </a:p>
        </p:txBody>
      </p:sp>
      <p:sp>
        <p:nvSpPr>
          <p:cNvPr id="3" name="TextBox 2">
            <a:extLst>
              <a:ext uri="{FF2B5EF4-FFF2-40B4-BE49-F238E27FC236}">
                <a16:creationId xmlns:a16="http://schemas.microsoft.com/office/drawing/2014/main" id="{A3A10021-7389-4C10-82F2-B309F4D2163B}"/>
              </a:ext>
            </a:extLst>
          </p:cNvPr>
          <p:cNvSpPr txBox="1"/>
          <p:nvPr/>
        </p:nvSpPr>
        <p:spPr>
          <a:xfrm>
            <a:off x="1875693" y="1340065"/>
            <a:ext cx="8520332" cy="954107"/>
          </a:xfrm>
          <a:prstGeom prst="rect">
            <a:avLst/>
          </a:prstGeom>
          <a:noFill/>
        </p:spPr>
        <p:txBody>
          <a:bodyPr wrap="square" rtlCol="0">
            <a:spAutoFit/>
          </a:bodyPr>
          <a:lstStyle/>
          <a:p>
            <a:pPr algn="just"/>
            <a:r>
              <a:rPr lang="en-US" sz="2800" b="1" i="1" dirty="0">
                <a:latin typeface="Book Antiqua" panose="02040602050305030304" pitchFamily="18" charset="0"/>
                <a:cs typeface="Times New Roman" pitchFamily="18" charset="0"/>
              </a:rPr>
              <a:t>A Gerund is that form of the verb which ends in –</a:t>
            </a:r>
            <a:r>
              <a:rPr lang="en-US" sz="2800" b="1" i="1" dirty="0" err="1">
                <a:latin typeface="Book Antiqua" panose="02040602050305030304" pitchFamily="18" charset="0"/>
                <a:cs typeface="Times New Roman" pitchFamily="18" charset="0"/>
              </a:rPr>
              <a:t>ing</a:t>
            </a:r>
            <a:r>
              <a:rPr lang="en-US" sz="2800" b="1" i="1" dirty="0">
                <a:latin typeface="Book Antiqua" panose="02040602050305030304" pitchFamily="18" charset="0"/>
                <a:cs typeface="Times New Roman" pitchFamily="18" charset="0"/>
              </a:rPr>
              <a:t>, and has the force of a Noun and a Verb.</a:t>
            </a:r>
          </a:p>
        </p:txBody>
      </p:sp>
      <p:sp>
        <p:nvSpPr>
          <p:cNvPr id="4" name="TextBox 3">
            <a:extLst>
              <a:ext uri="{FF2B5EF4-FFF2-40B4-BE49-F238E27FC236}">
                <a16:creationId xmlns:a16="http://schemas.microsoft.com/office/drawing/2014/main" id="{3B16D93D-B7AE-48E2-9340-73E8049FAA82}"/>
              </a:ext>
            </a:extLst>
          </p:cNvPr>
          <p:cNvSpPr txBox="1"/>
          <p:nvPr/>
        </p:nvSpPr>
        <p:spPr>
          <a:xfrm>
            <a:off x="2630658" y="3395003"/>
            <a:ext cx="5781821" cy="707886"/>
          </a:xfrm>
          <a:prstGeom prst="rect">
            <a:avLst/>
          </a:prstGeom>
          <a:noFill/>
        </p:spPr>
        <p:txBody>
          <a:bodyPr wrap="square" rtlCol="0">
            <a:spAutoFit/>
          </a:bodyPr>
          <a:lstStyle/>
          <a:p>
            <a:r>
              <a:rPr lang="en-US" sz="4000" b="1" u="sng" dirty="0">
                <a:solidFill>
                  <a:srgbClr val="C00000"/>
                </a:solidFill>
                <a:effectLst>
                  <a:glow rad="101600">
                    <a:schemeClr val="accent4">
                      <a:satMod val="175000"/>
                      <a:alpha val="40000"/>
                    </a:schemeClr>
                  </a:glow>
                </a:effectLst>
                <a:latin typeface="Book Antiqua" panose="02040602050305030304" pitchFamily="18" charset="0"/>
                <a:cs typeface="Times New Roman" pitchFamily="18" charset="0"/>
              </a:rPr>
              <a:t>Functions of Gerund :</a:t>
            </a:r>
          </a:p>
        </p:txBody>
      </p:sp>
      <p:sp>
        <p:nvSpPr>
          <p:cNvPr id="5" name="TextBox 4">
            <a:extLst>
              <a:ext uri="{FF2B5EF4-FFF2-40B4-BE49-F238E27FC236}">
                <a16:creationId xmlns:a16="http://schemas.microsoft.com/office/drawing/2014/main" id="{BFB62B46-94F5-4C92-AC52-E39478DC68BE}"/>
              </a:ext>
            </a:extLst>
          </p:cNvPr>
          <p:cNvSpPr txBox="1"/>
          <p:nvPr/>
        </p:nvSpPr>
        <p:spPr>
          <a:xfrm>
            <a:off x="2195733" y="4080803"/>
            <a:ext cx="4908452" cy="523220"/>
          </a:xfrm>
          <a:prstGeom prst="rect">
            <a:avLst/>
          </a:prstGeom>
          <a:noFill/>
        </p:spPr>
        <p:txBody>
          <a:bodyPr wrap="square" rtlCol="0">
            <a:spAutoFit/>
          </a:bodyPr>
          <a:lstStyle/>
          <a:p>
            <a:r>
              <a:rPr lang="en-US" sz="2800" b="1" dirty="0">
                <a:solidFill>
                  <a:srgbClr val="C00000"/>
                </a:solidFill>
                <a:latin typeface="Book Antiqua" panose="02040602050305030304" pitchFamily="18" charset="0"/>
                <a:cs typeface="Times New Roman" pitchFamily="18" charset="0"/>
              </a:rPr>
              <a:t>a)  As the subject of a verb : </a:t>
            </a:r>
          </a:p>
        </p:txBody>
      </p:sp>
      <p:sp>
        <p:nvSpPr>
          <p:cNvPr id="6" name="TextBox 5">
            <a:extLst>
              <a:ext uri="{FF2B5EF4-FFF2-40B4-BE49-F238E27FC236}">
                <a16:creationId xmlns:a16="http://schemas.microsoft.com/office/drawing/2014/main" id="{7B1BA695-7D69-42E4-8E86-0C5286B65849}"/>
              </a:ext>
            </a:extLst>
          </p:cNvPr>
          <p:cNvSpPr txBox="1"/>
          <p:nvPr/>
        </p:nvSpPr>
        <p:spPr>
          <a:xfrm>
            <a:off x="2478258" y="4690405"/>
            <a:ext cx="6398456" cy="954107"/>
          </a:xfrm>
          <a:prstGeom prst="rect">
            <a:avLst/>
          </a:prstGeom>
          <a:noFill/>
        </p:spPr>
        <p:txBody>
          <a:bodyPr wrap="square" rtlCol="0">
            <a:spAutoFit/>
          </a:bodyPr>
          <a:lstStyle/>
          <a:p>
            <a:r>
              <a:rPr lang="en-US" sz="2800" b="1" dirty="0">
                <a:latin typeface="Book Antiqua" panose="02040602050305030304" pitchFamily="18" charset="0"/>
                <a:cs typeface="Times New Roman" pitchFamily="18" charset="0"/>
              </a:rPr>
              <a:t>(</a:t>
            </a:r>
            <a:r>
              <a:rPr lang="en-US" sz="2800" b="1" dirty="0" err="1">
                <a:latin typeface="Book Antiqua" panose="02040602050305030304" pitchFamily="18" charset="0"/>
                <a:cs typeface="Times New Roman" pitchFamily="18" charset="0"/>
              </a:rPr>
              <a:t>i</a:t>
            </a:r>
            <a:r>
              <a:rPr lang="en-US" sz="2800" b="1" dirty="0">
                <a:latin typeface="Book Antiqua" panose="02040602050305030304" pitchFamily="18" charset="0"/>
                <a:cs typeface="Times New Roman" pitchFamily="18" charset="0"/>
              </a:rPr>
              <a:t>) Reading  is our favorite pastime.</a:t>
            </a:r>
          </a:p>
          <a:p>
            <a:r>
              <a:rPr lang="en-US" sz="2800" b="1" dirty="0">
                <a:latin typeface="Book Antiqua" panose="02040602050305030304" pitchFamily="18" charset="0"/>
                <a:cs typeface="Times New Roman" pitchFamily="18" charset="0"/>
              </a:rPr>
              <a:t>(ii) Learning is a continuous process.</a:t>
            </a:r>
          </a:p>
        </p:txBody>
      </p:sp>
      <p:sp>
        <p:nvSpPr>
          <p:cNvPr id="7" name="TextBox 6">
            <a:extLst>
              <a:ext uri="{FF2B5EF4-FFF2-40B4-BE49-F238E27FC236}">
                <a16:creationId xmlns:a16="http://schemas.microsoft.com/office/drawing/2014/main" id="{F560CA59-EB1A-4212-B88C-9933C255D3A7}"/>
              </a:ext>
            </a:extLst>
          </p:cNvPr>
          <p:cNvSpPr txBox="1"/>
          <p:nvPr/>
        </p:nvSpPr>
        <p:spPr>
          <a:xfrm>
            <a:off x="1720949" y="2404405"/>
            <a:ext cx="8829820" cy="954107"/>
          </a:xfrm>
          <a:prstGeom prst="rect">
            <a:avLst/>
          </a:prstGeom>
          <a:noFill/>
        </p:spPr>
        <p:txBody>
          <a:bodyPr wrap="square" rtlCol="0">
            <a:spAutoFit/>
          </a:bodyPr>
          <a:lstStyle/>
          <a:p>
            <a:r>
              <a:rPr lang="en-US" sz="2800" b="1" dirty="0">
                <a:solidFill>
                  <a:srgbClr val="004376"/>
                </a:solidFill>
                <a:latin typeface="Book Antiqua" panose="02040602050305030304" pitchFamily="18" charset="0"/>
                <a:cs typeface="Times New Roman" pitchFamily="18" charset="0"/>
              </a:rPr>
              <a:t>The Gerund has the force of a Noun and a Verb: it is a Verbal Noun.</a:t>
            </a:r>
          </a:p>
        </p:txBody>
      </p:sp>
      <p:pic>
        <p:nvPicPr>
          <p:cNvPr id="8" name="Picture 7">
            <a:extLst>
              <a:ext uri="{FF2B5EF4-FFF2-40B4-BE49-F238E27FC236}">
                <a16:creationId xmlns:a16="http://schemas.microsoft.com/office/drawing/2014/main" id="{4A7D4D5E-CBCF-4C20-8521-7C1FC3F49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7405" y="3124790"/>
            <a:ext cx="1817239" cy="2958465"/>
          </a:xfrm>
          <a:prstGeom prst="rect">
            <a:avLst/>
          </a:prstGeom>
        </p:spPr>
      </p:pic>
    </p:spTree>
    <p:extLst>
      <p:ext uri="{BB962C8B-B14F-4D97-AF65-F5344CB8AC3E}">
        <p14:creationId xmlns:p14="http://schemas.microsoft.com/office/powerpoint/2010/main" val="1257179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873B49-3AE7-4858-8B6F-8E5FD1F13D21}"/>
              </a:ext>
            </a:extLst>
          </p:cNvPr>
          <p:cNvSpPr txBox="1"/>
          <p:nvPr/>
        </p:nvSpPr>
        <p:spPr>
          <a:xfrm>
            <a:off x="2776037" y="567862"/>
            <a:ext cx="5734918" cy="707886"/>
          </a:xfrm>
          <a:prstGeom prst="rect">
            <a:avLst/>
          </a:prstGeom>
          <a:noFill/>
        </p:spPr>
        <p:txBody>
          <a:bodyPr wrap="square" rtlCol="0">
            <a:spAutoFit/>
          </a:bodyPr>
          <a:lstStyle/>
          <a:p>
            <a:pPr algn="ctr"/>
            <a:r>
              <a:rPr lang="en-US" sz="4000" b="1" u="sng" dirty="0">
                <a:solidFill>
                  <a:srgbClr val="C00000"/>
                </a:solidFill>
                <a:effectLst>
                  <a:glow rad="101600">
                    <a:schemeClr val="accent4">
                      <a:satMod val="175000"/>
                      <a:alpha val="40000"/>
                    </a:schemeClr>
                  </a:glow>
                </a:effectLst>
                <a:latin typeface="Book Antiqua" panose="02040602050305030304" pitchFamily="18" charset="0"/>
                <a:cs typeface="Times New Roman" pitchFamily="18" charset="0"/>
              </a:rPr>
              <a:t>Functions of Gerund :</a:t>
            </a:r>
          </a:p>
        </p:txBody>
      </p:sp>
      <p:sp>
        <p:nvSpPr>
          <p:cNvPr id="3" name="TextBox 2">
            <a:extLst>
              <a:ext uri="{FF2B5EF4-FFF2-40B4-BE49-F238E27FC236}">
                <a16:creationId xmlns:a16="http://schemas.microsoft.com/office/drawing/2014/main" id="{B3C77074-4082-4EFF-B656-CAB4A285D40D}"/>
              </a:ext>
            </a:extLst>
          </p:cNvPr>
          <p:cNvSpPr txBox="1"/>
          <p:nvPr/>
        </p:nvSpPr>
        <p:spPr>
          <a:xfrm>
            <a:off x="1071496" y="1524000"/>
            <a:ext cx="5734918" cy="584775"/>
          </a:xfrm>
          <a:prstGeom prst="rect">
            <a:avLst/>
          </a:prstGeom>
          <a:noFill/>
        </p:spPr>
        <p:txBody>
          <a:bodyPr wrap="square" rtlCol="0">
            <a:spAutoFit/>
          </a:bodyPr>
          <a:lstStyle/>
          <a:p>
            <a:r>
              <a:rPr lang="en-US" sz="3200" b="1" dirty="0">
                <a:solidFill>
                  <a:srgbClr val="C00000"/>
                </a:solidFill>
                <a:latin typeface="Book Antiqua" panose="02040602050305030304" pitchFamily="18" charset="0"/>
                <a:cs typeface="Times New Roman" pitchFamily="18" charset="0"/>
              </a:rPr>
              <a:t>b)  As the object of a verb : </a:t>
            </a:r>
          </a:p>
        </p:txBody>
      </p:sp>
      <p:sp>
        <p:nvSpPr>
          <p:cNvPr id="4" name="TextBox 3">
            <a:extLst>
              <a:ext uri="{FF2B5EF4-FFF2-40B4-BE49-F238E27FC236}">
                <a16:creationId xmlns:a16="http://schemas.microsoft.com/office/drawing/2014/main" id="{23E309F0-E52E-47CC-9890-5DED7BCB9782}"/>
              </a:ext>
            </a:extLst>
          </p:cNvPr>
          <p:cNvSpPr txBox="1"/>
          <p:nvPr/>
        </p:nvSpPr>
        <p:spPr>
          <a:xfrm>
            <a:off x="1071495" y="3537156"/>
            <a:ext cx="6933021" cy="584775"/>
          </a:xfrm>
          <a:prstGeom prst="rect">
            <a:avLst/>
          </a:prstGeom>
          <a:noFill/>
        </p:spPr>
        <p:txBody>
          <a:bodyPr wrap="square" rtlCol="0">
            <a:spAutoFit/>
          </a:bodyPr>
          <a:lstStyle/>
          <a:p>
            <a:r>
              <a:rPr lang="en-US" sz="3200" b="1" dirty="0">
                <a:solidFill>
                  <a:srgbClr val="C00000"/>
                </a:solidFill>
                <a:latin typeface="Book Antiqua" panose="02040602050305030304" pitchFamily="18" charset="0"/>
                <a:cs typeface="Times New Roman" pitchFamily="18" charset="0"/>
              </a:rPr>
              <a:t>c)  As the object of preposition:</a:t>
            </a:r>
          </a:p>
        </p:txBody>
      </p:sp>
      <p:sp>
        <p:nvSpPr>
          <p:cNvPr id="5" name="TextBox 4">
            <a:extLst>
              <a:ext uri="{FF2B5EF4-FFF2-40B4-BE49-F238E27FC236}">
                <a16:creationId xmlns:a16="http://schemas.microsoft.com/office/drawing/2014/main" id="{4AB2B46D-398A-4CBC-84EA-11F120FF4851}"/>
              </a:ext>
            </a:extLst>
          </p:cNvPr>
          <p:cNvSpPr txBox="1"/>
          <p:nvPr/>
        </p:nvSpPr>
        <p:spPr>
          <a:xfrm>
            <a:off x="1665849" y="2029965"/>
            <a:ext cx="5297658" cy="1015663"/>
          </a:xfrm>
          <a:prstGeom prst="rect">
            <a:avLst/>
          </a:prstGeom>
          <a:noFill/>
        </p:spPr>
        <p:txBody>
          <a:bodyPr wrap="square" rtlCol="0">
            <a:spAutoFit/>
          </a:bodyPr>
          <a:lstStyle/>
          <a:p>
            <a:r>
              <a:rPr lang="en-US" sz="3000" b="1" dirty="0">
                <a:latin typeface="Book Antiqua" panose="02040602050305030304" pitchFamily="18" charset="0"/>
                <a:cs typeface="Times New Roman" pitchFamily="18" charset="0"/>
              </a:rPr>
              <a:t>Stop writing.</a:t>
            </a:r>
          </a:p>
          <a:p>
            <a:r>
              <a:rPr lang="en-US" sz="3000" b="1" dirty="0">
                <a:latin typeface="Book Antiqua" panose="02040602050305030304" pitchFamily="18" charset="0"/>
                <a:cs typeface="Times New Roman" pitchFamily="18" charset="0"/>
              </a:rPr>
              <a:t>He learns drawing.</a:t>
            </a:r>
          </a:p>
        </p:txBody>
      </p:sp>
      <p:sp>
        <p:nvSpPr>
          <p:cNvPr id="6" name="TextBox 5">
            <a:extLst>
              <a:ext uri="{FF2B5EF4-FFF2-40B4-BE49-F238E27FC236}">
                <a16:creationId xmlns:a16="http://schemas.microsoft.com/office/drawing/2014/main" id="{8DC7A0FD-9A8C-4E81-850D-8D8805C7F165}"/>
              </a:ext>
            </a:extLst>
          </p:cNvPr>
          <p:cNvSpPr txBox="1"/>
          <p:nvPr/>
        </p:nvSpPr>
        <p:spPr>
          <a:xfrm>
            <a:off x="1589082" y="4065757"/>
            <a:ext cx="5824592" cy="1015663"/>
          </a:xfrm>
          <a:prstGeom prst="rect">
            <a:avLst/>
          </a:prstGeom>
          <a:noFill/>
        </p:spPr>
        <p:txBody>
          <a:bodyPr wrap="square" rtlCol="0">
            <a:spAutoFit/>
          </a:bodyPr>
          <a:lstStyle/>
          <a:p>
            <a:r>
              <a:rPr lang="en-US" sz="3000" b="1" dirty="0">
                <a:latin typeface="Book Antiqua" panose="02040602050305030304" pitchFamily="18" charset="0"/>
                <a:cs typeface="Times New Roman" pitchFamily="18" charset="0"/>
              </a:rPr>
              <a:t>He is fond of swimming</a:t>
            </a:r>
          </a:p>
          <a:p>
            <a:r>
              <a:rPr lang="en-US" sz="3000" b="1" dirty="0">
                <a:latin typeface="Book Antiqua" panose="02040602050305030304" pitchFamily="18" charset="0"/>
                <a:cs typeface="Times New Roman" pitchFamily="18" charset="0"/>
              </a:rPr>
              <a:t>I am thinking of going there.</a:t>
            </a:r>
          </a:p>
        </p:txBody>
      </p:sp>
      <p:pic>
        <p:nvPicPr>
          <p:cNvPr id="7" name="Picture 6">
            <a:extLst>
              <a:ext uri="{FF2B5EF4-FFF2-40B4-BE49-F238E27FC236}">
                <a16:creationId xmlns:a16="http://schemas.microsoft.com/office/drawing/2014/main" id="{C55B9983-8C5B-41B3-B523-9BE7C8EE6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182" y="3799846"/>
            <a:ext cx="2459245" cy="1382834"/>
          </a:xfrm>
          <a:prstGeom prst="rect">
            <a:avLst/>
          </a:prstGeom>
        </p:spPr>
      </p:pic>
      <p:pic>
        <p:nvPicPr>
          <p:cNvPr id="8" name="Picture 7">
            <a:extLst>
              <a:ext uri="{FF2B5EF4-FFF2-40B4-BE49-F238E27FC236}">
                <a16:creationId xmlns:a16="http://schemas.microsoft.com/office/drawing/2014/main" id="{B2F031E1-3FB9-4162-8AE1-6C02A8ADC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079" y="1679329"/>
            <a:ext cx="2458348" cy="1642595"/>
          </a:xfrm>
          <a:prstGeom prst="rect">
            <a:avLst/>
          </a:prstGeom>
        </p:spPr>
      </p:pic>
    </p:spTree>
    <p:extLst>
      <p:ext uri="{BB962C8B-B14F-4D97-AF65-F5344CB8AC3E}">
        <p14:creationId xmlns:p14="http://schemas.microsoft.com/office/powerpoint/2010/main" val="20743929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2D4416-ABB1-4F53-AC63-1AB705C24BDD}"/>
              </a:ext>
            </a:extLst>
          </p:cNvPr>
          <p:cNvSpPr txBox="1"/>
          <p:nvPr/>
        </p:nvSpPr>
        <p:spPr>
          <a:xfrm>
            <a:off x="2641600" y="595086"/>
            <a:ext cx="6908800" cy="769441"/>
          </a:xfrm>
          <a:prstGeom prst="rect">
            <a:avLst/>
          </a:prstGeom>
          <a:noFill/>
        </p:spPr>
        <p:txBody>
          <a:bodyPr wrap="square" rtlCol="0">
            <a:spAutoFit/>
          </a:bodyPr>
          <a:lstStyle/>
          <a:p>
            <a:pPr algn="ctr"/>
            <a:r>
              <a:rPr lang="en-US" sz="4400" b="1" dirty="0">
                <a:solidFill>
                  <a:srgbClr val="C00000"/>
                </a:solidFill>
                <a:effectLst>
                  <a:glow rad="101600">
                    <a:schemeClr val="accent4">
                      <a:satMod val="175000"/>
                      <a:alpha val="40000"/>
                    </a:schemeClr>
                  </a:glow>
                </a:effectLst>
                <a:latin typeface="Book Antiqua" panose="02040602050305030304" pitchFamily="18" charset="0"/>
                <a:cs typeface="Times New Roman" pitchFamily="18" charset="0"/>
              </a:rPr>
              <a:t>Individual Work</a:t>
            </a:r>
            <a:endParaRPr lang="en-US" sz="4400" dirty="0">
              <a:solidFill>
                <a:srgbClr val="C00000"/>
              </a:solidFill>
              <a:effectLst>
                <a:glow rad="101600">
                  <a:schemeClr val="accent4">
                    <a:satMod val="175000"/>
                    <a:alpha val="40000"/>
                  </a:schemeClr>
                </a:glow>
              </a:effectLst>
            </a:endParaRPr>
          </a:p>
        </p:txBody>
      </p:sp>
      <p:sp>
        <p:nvSpPr>
          <p:cNvPr id="5" name="TextBox 4">
            <a:extLst>
              <a:ext uri="{FF2B5EF4-FFF2-40B4-BE49-F238E27FC236}">
                <a16:creationId xmlns:a16="http://schemas.microsoft.com/office/drawing/2014/main" id="{091DC6F4-B0C1-4ECC-ABCE-26F1F3B47763}"/>
              </a:ext>
            </a:extLst>
          </p:cNvPr>
          <p:cNvSpPr txBox="1"/>
          <p:nvPr/>
        </p:nvSpPr>
        <p:spPr>
          <a:xfrm>
            <a:off x="537028" y="1915886"/>
            <a:ext cx="11117944" cy="4247317"/>
          </a:xfrm>
          <a:prstGeom prst="rect">
            <a:avLst/>
          </a:prstGeom>
          <a:noFill/>
        </p:spPr>
        <p:txBody>
          <a:bodyPr wrap="square" rtlCol="0">
            <a:spAutoFit/>
          </a:bodyPr>
          <a:lstStyle/>
          <a:p>
            <a:pPr algn="ctr"/>
            <a:r>
              <a:rPr lang="en-US" sz="3000" b="1" dirty="0">
                <a:solidFill>
                  <a:srgbClr val="00B050"/>
                </a:solidFill>
                <a:effectLst>
                  <a:glow rad="63500">
                    <a:schemeClr val="accent4">
                      <a:satMod val="175000"/>
                      <a:alpha val="40000"/>
                    </a:schemeClr>
                  </a:glow>
                </a:effectLst>
                <a:latin typeface="Book Antiqua" panose="02040602050305030304" pitchFamily="18" charset="0"/>
                <a:cs typeface="Times New Roman" pitchFamily="18" charset="0"/>
              </a:rPr>
              <a:t>Open your English Grammar book  page no. 26 </a:t>
            </a:r>
          </a:p>
          <a:p>
            <a:pPr algn="ctr"/>
            <a:r>
              <a:rPr lang="en-US" sz="3000" b="1" dirty="0">
                <a:solidFill>
                  <a:srgbClr val="C00000"/>
                </a:solidFill>
                <a:latin typeface="Book Antiqua" panose="02040602050305030304" pitchFamily="18" charset="0"/>
                <a:cs typeface="Times New Roman" pitchFamily="18" charset="0"/>
              </a:rPr>
              <a:t>Read the passage carefully  : </a:t>
            </a:r>
          </a:p>
          <a:p>
            <a:pPr algn="ctr"/>
            <a:r>
              <a:rPr lang="en-US" sz="3000" b="1" dirty="0">
                <a:solidFill>
                  <a:srgbClr val="0070C0"/>
                </a:solidFill>
                <a:latin typeface="Book Antiqua" panose="02040602050305030304" pitchFamily="18" charset="0"/>
                <a:cs typeface="Times New Roman" pitchFamily="18" charset="0"/>
              </a:rPr>
              <a:t>Ask and answer with your partner :</a:t>
            </a:r>
          </a:p>
          <a:p>
            <a:pPr algn="ctr"/>
            <a:endParaRPr lang="en-US" sz="2000" b="1" dirty="0">
              <a:solidFill>
                <a:srgbClr val="0070C0"/>
              </a:solidFill>
              <a:latin typeface="Book Antiqua" panose="02040602050305030304" pitchFamily="18" charset="0"/>
              <a:cs typeface="Times New Roman" pitchFamily="18" charset="0"/>
            </a:endParaRPr>
          </a:p>
          <a:p>
            <a:pPr marL="457200" indent="-457200">
              <a:buFont typeface="Wingdings" panose="05000000000000000000" pitchFamily="2" charset="2"/>
              <a:buChar char="Ø"/>
            </a:pPr>
            <a:r>
              <a:rPr lang="en-US" sz="3000" b="1" dirty="0">
                <a:solidFill>
                  <a:srgbClr val="002060"/>
                </a:solidFill>
                <a:latin typeface="Book Antiqua" panose="02040602050305030304" pitchFamily="18" charset="0"/>
                <a:cs typeface="Times New Roman" pitchFamily="18" charset="0"/>
              </a:rPr>
              <a:t>How many verbs with+ </a:t>
            </a:r>
            <a:r>
              <a:rPr lang="en-US" sz="3000" b="1" dirty="0" err="1">
                <a:solidFill>
                  <a:srgbClr val="002060"/>
                </a:solidFill>
                <a:latin typeface="Book Antiqua" panose="02040602050305030304" pitchFamily="18" charset="0"/>
                <a:cs typeface="Times New Roman" pitchFamily="18" charset="0"/>
              </a:rPr>
              <a:t>ing</a:t>
            </a:r>
            <a:r>
              <a:rPr lang="en-US" sz="3000" b="1" dirty="0">
                <a:solidFill>
                  <a:srgbClr val="002060"/>
                </a:solidFill>
                <a:latin typeface="Book Antiqua" panose="02040602050305030304" pitchFamily="18" charset="0"/>
                <a:cs typeface="Times New Roman" pitchFamily="18" charset="0"/>
              </a:rPr>
              <a:t> are there in the passage ? Find out them.</a:t>
            </a:r>
          </a:p>
          <a:p>
            <a:pPr marL="457200" indent="-457200">
              <a:buFont typeface="Wingdings" panose="05000000000000000000" pitchFamily="2" charset="2"/>
              <a:buChar char="Ø"/>
            </a:pPr>
            <a:r>
              <a:rPr lang="en-US" sz="3000" b="1" dirty="0">
                <a:solidFill>
                  <a:srgbClr val="002060"/>
                </a:solidFill>
                <a:latin typeface="Book Antiqua" panose="02040602050305030304" pitchFamily="18" charset="0"/>
                <a:cs typeface="Times New Roman" pitchFamily="18" charset="0"/>
              </a:rPr>
              <a:t>Do all the verbs having ‘</a:t>
            </a:r>
            <a:r>
              <a:rPr lang="en-US" sz="3000" b="1" dirty="0" err="1">
                <a:solidFill>
                  <a:srgbClr val="002060"/>
                </a:solidFill>
                <a:latin typeface="Book Antiqua" panose="02040602050305030304" pitchFamily="18" charset="0"/>
                <a:cs typeface="Times New Roman" pitchFamily="18" charset="0"/>
              </a:rPr>
              <a:t>ing</a:t>
            </a:r>
            <a:r>
              <a:rPr lang="en-US" sz="3000" b="1" dirty="0">
                <a:solidFill>
                  <a:srgbClr val="002060"/>
                </a:solidFill>
                <a:latin typeface="Book Antiqua" panose="02040602050305030304" pitchFamily="18" charset="0"/>
                <a:cs typeface="Times New Roman" pitchFamily="18" charset="0"/>
              </a:rPr>
              <a:t>’ work as 	gerunds or participles ? If not identify and show them separately.</a:t>
            </a:r>
          </a:p>
          <a:p>
            <a:pPr marL="457200" indent="-457200">
              <a:buFont typeface="Wingdings" panose="05000000000000000000" pitchFamily="2" charset="2"/>
              <a:buChar char="Ø"/>
            </a:pPr>
            <a:r>
              <a:rPr lang="en-US" sz="3000" b="1" dirty="0">
                <a:solidFill>
                  <a:srgbClr val="002060"/>
                </a:solidFill>
                <a:latin typeface="Book Antiqua" panose="02040602050305030304" pitchFamily="18" charset="0"/>
                <a:cs typeface="Times New Roman" pitchFamily="18" charset="0"/>
              </a:rPr>
              <a:t>Are there infinitives in the passage ? Find out them.</a:t>
            </a:r>
            <a:endParaRPr lang="en-US" sz="3000" dirty="0">
              <a:solidFill>
                <a:srgbClr val="C00000"/>
              </a:solidFill>
              <a:effectLst>
                <a:glow rad="101600">
                  <a:schemeClr val="accent4">
                    <a:satMod val="175000"/>
                    <a:alpha val="40000"/>
                  </a:schemeClr>
                </a:glow>
              </a:effectLst>
            </a:endParaRPr>
          </a:p>
        </p:txBody>
      </p:sp>
    </p:spTree>
    <p:extLst>
      <p:ext uri="{BB962C8B-B14F-4D97-AF65-F5344CB8AC3E}">
        <p14:creationId xmlns:p14="http://schemas.microsoft.com/office/powerpoint/2010/main" val="29201263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3EB4DF-05AE-4F7F-BA20-91610A558610}"/>
              </a:ext>
            </a:extLst>
          </p:cNvPr>
          <p:cNvSpPr txBox="1"/>
          <p:nvPr/>
        </p:nvSpPr>
        <p:spPr>
          <a:xfrm>
            <a:off x="1378857" y="1817654"/>
            <a:ext cx="10435771" cy="584775"/>
          </a:xfrm>
          <a:prstGeom prst="rect">
            <a:avLst/>
          </a:prstGeom>
          <a:noFill/>
        </p:spPr>
        <p:txBody>
          <a:bodyPr wrap="square" rtlCol="0">
            <a:spAutoFit/>
          </a:bodyPr>
          <a:lstStyle/>
          <a:p>
            <a:r>
              <a:rPr lang="en-US" sz="3200" b="1" i="1" dirty="0">
                <a:solidFill>
                  <a:srgbClr val="C00000"/>
                </a:solidFill>
                <a:latin typeface="Book Antiqua" panose="02040602050305030304" pitchFamily="18" charset="0"/>
                <a:cs typeface="Times New Roman" pitchFamily="18" charset="0"/>
              </a:rPr>
              <a:t>Replace infinitives of the following sentences by gerund.</a:t>
            </a:r>
          </a:p>
        </p:txBody>
      </p:sp>
      <p:sp>
        <p:nvSpPr>
          <p:cNvPr id="4" name="TextBox 3">
            <a:extLst>
              <a:ext uri="{FF2B5EF4-FFF2-40B4-BE49-F238E27FC236}">
                <a16:creationId xmlns:a16="http://schemas.microsoft.com/office/drawing/2014/main" id="{6CDC4D3C-69EE-48D8-9ADE-441C928E1426}"/>
              </a:ext>
            </a:extLst>
          </p:cNvPr>
          <p:cNvSpPr txBox="1"/>
          <p:nvPr/>
        </p:nvSpPr>
        <p:spPr>
          <a:xfrm>
            <a:off x="1378857" y="2685857"/>
            <a:ext cx="8940800" cy="3108543"/>
          </a:xfrm>
          <a:prstGeom prst="rect">
            <a:avLst/>
          </a:prstGeom>
          <a:noFill/>
        </p:spPr>
        <p:txBody>
          <a:bodyPr wrap="square" rtlCol="0">
            <a:spAutoFit/>
          </a:bodyPr>
          <a:lstStyle/>
          <a:p>
            <a:pPr marL="571500" indent="-571500"/>
            <a:r>
              <a:rPr lang="en-US" sz="2800" b="1" dirty="0" err="1">
                <a:latin typeface="Book Antiqua" panose="02040602050305030304" pitchFamily="18" charset="0"/>
              </a:rPr>
              <a:t>i</a:t>
            </a:r>
            <a:r>
              <a:rPr lang="en-US" sz="2800" b="1" dirty="0">
                <a:latin typeface="Book Antiqua" panose="02040602050305030304" pitchFamily="18" charset="0"/>
                <a:cs typeface="Times New Roman" pitchFamily="18" charset="0"/>
              </a:rPr>
              <a:t>,.   To tell a lie is a great sin.</a:t>
            </a:r>
          </a:p>
          <a:p>
            <a:pPr marL="571500" indent="-571500">
              <a:buAutoNum type="romanLcPeriod" startAt="2"/>
            </a:pPr>
            <a:r>
              <a:rPr lang="en-US" sz="2800" b="1" dirty="0">
                <a:latin typeface="Book Antiqua" panose="02040602050305030304" pitchFamily="18" charset="0"/>
                <a:cs typeface="Times New Roman" pitchFamily="18" charset="0"/>
              </a:rPr>
              <a:t>I like to eat vegetables.</a:t>
            </a:r>
          </a:p>
          <a:p>
            <a:pPr marL="571500" indent="-571500">
              <a:buAutoNum type="romanLcPeriod" startAt="2"/>
            </a:pPr>
            <a:r>
              <a:rPr lang="en-US" sz="2800" b="1" dirty="0">
                <a:latin typeface="Book Antiqua" panose="02040602050305030304" pitchFamily="18" charset="0"/>
                <a:cs typeface="Times New Roman" pitchFamily="18" charset="0"/>
              </a:rPr>
              <a:t>His hobby is to travel.</a:t>
            </a:r>
          </a:p>
          <a:p>
            <a:pPr marL="571500" indent="-571500">
              <a:buAutoNum type="romanLcPeriod" startAt="2"/>
            </a:pPr>
            <a:r>
              <a:rPr lang="en-US" sz="2800" b="1" dirty="0">
                <a:latin typeface="Book Antiqua" panose="02040602050305030304" pitchFamily="18" charset="0"/>
                <a:cs typeface="Times New Roman" pitchFamily="18" charset="0"/>
              </a:rPr>
              <a:t>To walk is good for health.</a:t>
            </a:r>
          </a:p>
          <a:p>
            <a:pPr marL="571500" indent="-571500">
              <a:buAutoNum type="romanLcPeriod" startAt="2"/>
            </a:pPr>
            <a:r>
              <a:rPr lang="en-US" sz="2800" b="1" dirty="0">
                <a:latin typeface="Book Antiqua" panose="02040602050305030304" pitchFamily="18" charset="0"/>
                <a:cs typeface="Times New Roman" pitchFamily="18" charset="0"/>
              </a:rPr>
              <a:t>He started to learn English.</a:t>
            </a:r>
          </a:p>
          <a:p>
            <a:pPr marL="571500" indent="-571500">
              <a:buAutoNum type="romanLcPeriod" startAt="2"/>
            </a:pPr>
            <a:r>
              <a:rPr lang="en-US" sz="2800" b="1" dirty="0">
                <a:latin typeface="Book Antiqua" panose="02040602050305030304" pitchFamily="18" charset="0"/>
                <a:cs typeface="Times New Roman" pitchFamily="18" charset="0"/>
              </a:rPr>
              <a:t>It is bad to find fault with others.</a:t>
            </a:r>
          </a:p>
          <a:p>
            <a:pPr marL="571500" indent="-571500">
              <a:buAutoNum type="romanLcPeriod" startAt="2"/>
            </a:pPr>
            <a:r>
              <a:rPr lang="en-US" sz="2800" b="1" dirty="0">
                <a:latin typeface="Book Antiqua" panose="02040602050305030304" pitchFamily="18" charset="0"/>
                <a:cs typeface="Times New Roman" pitchFamily="18" charset="0"/>
              </a:rPr>
              <a:t>To plant a sapling is everybody’s responsibility.  </a:t>
            </a:r>
          </a:p>
        </p:txBody>
      </p:sp>
      <p:pic>
        <p:nvPicPr>
          <p:cNvPr id="5" name="Picture 4" descr="vegetable.jpg">
            <a:extLst>
              <a:ext uri="{FF2B5EF4-FFF2-40B4-BE49-F238E27FC236}">
                <a16:creationId xmlns:a16="http://schemas.microsoft.com/office/drawing/2014/main" id="{8B4D2B3E-C48B-4876-9993-351F5CDC71D5}"/>
              </a:ext>
            </a:extLst>
          </p:cNvPr>
          <p:cNvPicPr>
            <a:picLocks noChangeAspect="1"/>
          </p:cNvPicPr>
          <p:nvPr/>
        </p:nvPicPr>
        <p:blipFill>
          <a:blip r:embed="rId2"/>
          <a:stretch>
            <a:fillRect/>
          </a:stretch>
        </p:blipFill>
        <p:spPr>
          <a:xfrm>
            <a:off x="7622979" y="2583543"/>
            <a:ext cx="3564410" cy="2540466"/>
          </a:xfrm>
          <a:prstGeom prst="rect">
            <a:avLst/>
          </a:prstGeom>
          <a:ln>
            <a:noFill/>
          </a:ln>
          <a:effectLst>
            <a:softEdge rad="112500"/>
          </a:effectLst>
        </p:spPr>
      </p:pic>
      <p:sp>
        <p:nvSpPr>
          <p:cNvPr id="6" name="TextBox 5">
            <a:extLst>
              <a:ext uri="{FF2B5EF4-FFF2-40B4-BE49-F238E27FC236}">
                <a16:creationId xmlns:a16="http://schemas.microsoft.com/office/drawing/2014/main" id="{B93899D4-D38B-4C7A-BDBF-7286A0835C76}"/>
              </a:ext>
            </a:extLst>
          </p:cNvPr>
          <p:cNvSpPr txBox="1"/>
          <p:nvPr/>
        </p:nvSpPr>
        <p:spPr>
          <a:xfrm>
            <a:off x="2641600" y="595086"/>
            <a:ext cx="6908800" cy="769441"/>
          </a:xfrm>
          <a:prstGeom prst="rect">
            <a:avLst/>
          </a:prstGeom>
          <a:noFill/>
        </p:spPr>
        <p:txBody>
          <a:bodyPr wrap="square" rtlCol="0">
            <a:spAutoFit/>
          </a:bodyPr>
          <a:lstStyle/>
          <a:p>
            <a:pPr algn="ctr"/>
            <a:r>
              <a:rPr lang="en-US" sz="4400" b="1" dirty="0">
                <a:solidFill>
                  <a:srgbClr val="C00000"/>
                </a:solidFill>
                <a:effectLst>
                  <a:glow rad="101600">
                    <a:schemeClr val="accent4">
                      <a:satMod val="175000"/>
                      <a:alpha val="40000"/>
                    </a:schemeClr>
                  </a:glow>
                </a:effectLst>
                <a:latin typeface="Book Antiqua" panose="02040602050305030304" pitchFamily="18" charset="0"/>
                <a:cs typeface="Times New Roman" pitchFamily="18" charset="0"/>
              </a:rPr>
              <a:t>Pair Work</a:t>
            </a:r>
            <a:endParaRPr lang="en-US" sz="4400" b="1" dirty="0">
              <a:solidFill>
                <a:srgbClr val="C00000"/>
              </a:solidFill>
              <a:effectLst>
                <a:glow rad="101600">
                  <a:schemeClr val="accent4">
                    <a:satMod val="175000"/>
                    <a:alpha val="40000"/>
                  </a:schemeClr>
                </a:glow>
              </a:effectLst>
            </a:endParaRPr>
          </a:p>
        </p:txBody>
      </p:sp>
    </p:spTree>
    <p:extLst>
      <p:ext uri="{BB962C8B-B14F-4D97-AF65-F5344CB8AC3E}">
        <p14:creationId xmlns:p14="http://schemas.microsoft.com/office/powerpoint/2010/main" val="3256827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543</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Book Antiqua</vt:lpstr>
      <vt:lpstr>Calibri</vt:lpstr>
      <vt:lpstr>Calibri Light</vt:lpstr>
      <vt:lpstr>Kalpurush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Jahangir Alam</dc:creator>
  <cp:lastModifiedBy>Jahangir Alam</cp:lastModifiedBy>
  <cp:revision>211</cp:revision>
  <dcterms:created xsi:type="dcterms:W3CDTF">2019-11-22T13:16:08Z</dcterms:created>
  <dcterms:modified xsi:type="dcterms:W3CDTF">2019-11-25T01:37:20Z</dcterms:modified>
</cp:coreProperties>
</file>