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74" r:id="rId3"/>
    <p:sldId id="275" r:id="rId4"/>
    <p:sldId id="272" r:id="rId5"/>
    <p:sldId id="260" r:id="rId6"/>
    <p:sldId id="276" r:id="rId7"/>
    <p:sldId id="27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37" autoAdjust="0"/>
  </p:normalViewPr>
  <p:slideViewPr>
    <p:cSldViewPr snapToGrid="0">
      <p:cViewPr>
        <p:scale>
          <a:sx n="50" d="100"/>
          <a:sy n="50" d="100"/>
        </p:scale>
        <p:origin x="147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299ED-53AF-49A9-9751-570441505CA6}" type="datetimeFigureOut">
              <a:rPr lang="en-US" smtClean="0"/>
              <a:t>24-Nov-19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0E8A8-E5E0-44E4-89AE-B0C78B1A2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003B1-8BF8-40FC-B668-F45A9A5A0E5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1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2BCD-2481-4BDF-8F33-7BF2986D5337}" type="datetimeFigureOut">
              <a:rPr lang="en-US" smtClean="0"/>
              <a:t>24-Nov-19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BA8-9522-4D8B-8A44-E14951184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2BCD-2481-4BDF-8F33-7BF2986D5337}" type="datetimeFigureOut">
              <a:rPr lang="en-US" smtClean="0"/>
              <a:t>24-Nov-19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BA8-9522-4D8B-8A44-E14951184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2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2BCD-2481-4BDF-8F33-7BF2986D5337}" type="datetimeFigureOut">
              <a:rPr lang="en-US" smtClean="0"/>
              <a:t>24-Nov-19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BA8-9522-4D8B-8A44-E14951184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3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2BCD-2481-4BDF-8F33-7BF2986D5337}" type="datetimeFigureOut">
              <a:rPr lang="en-US" smtClean="0"/>
              <a:t>24-Nov-19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BA8-9522-4D8B-8A44-E14951184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8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2BCD-2481-4BDF-8F33-7BF2986D5337}" type="datetimeFigureOut">
              <a:rPr lang="en-US" smtClean="0"/>
              <a:t>24-Nov-19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BA8-9522-4D8B-8A44-E14951184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3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2BCD-2481-4BDF-8F33-7BF2986D5337}" type="datetimeFigureOut">
              <a:rPr lang="en-US" smtClean="0"/>
              <a:t>24-Nov-19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BA8-9522-4D8B-8A44-E14951184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2BCD-2481-4BDF-8F33-7BF2986D5337}" type="datetimeFigureOut">
              <a:rPr lang="en-US" smtClean="0"/>
              <a:t>24-Nov-19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BA8-9522-4D8B-8A44-E14951184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7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2BCD-2481-4BDF-8F33-7BF2986D5337}" type="datetimeFigureOut">
              <a:rPr lang="en-US" smtClean="0"/>
              <a:t>24-Nov-19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BA8-9522-4D8B-8A44-E14951184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8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2BCD-2481-4BDF-8F33-7BF2986D5337}" type="datetimeFigureOut">
              <a:rPr lang="en-US" smtClean="0"/>
              <a:t>24-Nov-19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BA8-9522-4D8B-8A44-E14951184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6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2BCD-2481-4BDF-8F33-7BF2986D5337}" type="datetimeFigureOut">
              <a:rPr lang="en-US" smtClean="0"/>
              <a:t>24-Nov-19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BA8-9522-4D8B-8A44-E14951184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2BCD-2481-4BDF-8F33-7BF2986D5337}" type="datetimeFigureOut">
              <a:rPr lang="en-US" smtClean="0"/>
              <a:t>24-Nov-19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0BA8-9522-4D8B-8A44-E14951184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E2BCD-2481-4BDF-8F33-7BF2986D5337}" type="datetimeFigureOut">
              <a:rPr lang="en-US" smtClean="0"/>
              <a:t>24-Nov-19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90BA8-9522-4D8B-8A44-E14951184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3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66900" y="990601"/>
            <a:ext cx="8667750" cy="2554545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</a:rPr>
              <a:t>মাল্টিমিডিয়া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err="1">
                <a:solidFill>
                  <a:srgbClr val="FF0000"/>
                </a:solidFill>
              </a:rPr>
              <a:t>ক্লাশে</a:t>
            </a:r>
            <a:r>
              <a:rPr lang="en-US" sz="8000" dirty="0">
                <a:solidFill>
                  <a:srgbClr val="FF0000"/>
                </a:solidFill>
              </a:rPr>
              <a:t>  </a:t>
            </a:r>
            <a:r>
              <a:rPr lang="en-US" sz="8000" dirty="0" err="1">
                <a:solidFill>
                  <a:srgbClr val="FF0000"/>
                </a:solidFill>
              </a:rPr>
              <a:t>সকলকে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err="1">
                <a:solidFill>
                  <a:srgbClr val="FF0000"/>
                </a:solidFill>
              </a:rPr>
              <a:t>স্বাগতম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3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/>
          <a:srcRect b="5321"/>
          <a:stretch>
            <a:fillRect/>
          </a:stretch>
        </p:blipFill>
        <p:spPr bwMode="auto">
          <a:xfrm>
            <a:off x="1752600" y="3827464"/>
            <a:ext cx="350520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5257800" y="4419600"/>
            <a:ext cx="5410200" cy="1676400"/>
          </a:xfrm>
          <a:prstGeom prst="hexagon">
            <a:avLst>
              <a:gd name="adj" fmla="val 80682"/>
              <a:gd name="vf" fmla="val 11547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bn-BD" alt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ইন্টারনেট ব্যবহার করে </a:t>
            </a:r>
          </a:p>
          <a:p>
            <a:pPr algn="ctr"/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বিশ্বের অন্যান্য দেশের শিক্ষার্থীদের </a:t>
            </a:r>
          </a:p>
          <a:p>
            <a:pPr algn="ctr"/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সাথে যোগাযোগ করা যায়</a:t>
            </a:r>
          </a:p>
          <a:p>
            <a:pPr algn="ctr"/>
            <a:endParaRPr lang="en-US" alt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5257800" y="914400"/>
            <a:ext cx="5410200" cy="1676400"/>
          </a:xfrm>
          <a:prstGeom prst="hexagon">
            <a:avLst>
              <a:gd name="adj" fmla="val 80682"/>
              <a:gd name="vf" fmla="val 11547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bn-BD" alt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alt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alt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মাল্টিমিডিয়া ক্লাসে </a:t>
            </a:r>
          </a:p>
          <a:p>
            <a:pPr algn="ctr"/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শিক্ষার্থীদের ইন্টারনেট ও কম্পিউটারে </a:t>
            </a:r>
          </a:p>
          <a:p>
            <a:pPr algn="ctr"/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ব্যবহারে আগ্রহ জন্মায়</a:t>
            </a:r>
            <a:endParaRPr lang="en-US" alt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alt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alt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2" y="664546"/>
            <a:ext cx="28575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7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ok-Amazing-Barnes-and-Noble-eBook-Reader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1"/>
            <a:ext cx="2286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s8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1" y="9906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_79885793_457945083.jpg"/>
          <p:cNvPicPr>
            <a:picLocks noChangeAspect="1"/>
          </p:cNvPicPr>
          <p:nvPr/>
        </p:nvPicPr>
        <p:blipFill>
          <a:blip r:embed="rId4"/>
          <a:srcRect l="50000"/>
          <a:stretch>
            <a:fillRect/>
          </a:stretch>
        </p:blipFill>
        <p:spPr bwMode="auto">
          <a:xfrm>
            <a:off x="8001000" y="76200"/>
            <a:ext cx="25908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3962400" y="304800"/>
            <a:ext cx="3962400" cy="533400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n-BD" altLang="en-US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 দেখে বল কে কি করছে?</a:t>
            </a:r>
            <a:endParaRPr lang="en-US" altLang="en-US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3810000" y="3048000"/>
            <a:ext cx="4191000" cy="53340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n-BD" alt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 ই-বুক ব্যবহার করছে</a:t>
            </a:r>
            <a:endParaRPr lang="en-US" alt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2159000" y="3657600"/>
            <a:ext cx="8305800" cy="53340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Arial" charset="0"/>
              <a:buChar char="•"/>
            </a:pPr>
            <a:r>
              <a:rPr lang="bn-BD" altLang="en-US" dirty="0">
                <a:latin typeface="NikoshBAN" pitchFamily="2" charset="0"/>
                <a:cs typeface="NikoshBAN" pitchFamily="2" charset="0"/>
              </a:rPr>
              <a:t> ই-বুক: যার অর্থ ইলেক্ট্রনিক বুক। ই-বুক শিক্ষা ক্ষেত্রে এক যুগান্তকারী সফলতা এনেছে।</a:t>
            </a:r>
            <a:endParaRPr lang="en-US" alt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3810000" y="4267200"/>
            <a:ext cx="3886200" cy="5334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Arial" charset="0"/>
              <a:buChar char="•"/>
            </a:pP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ই বুকের সুবিধা ?</a:t>
            </a: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2209800" y="4953000"/>
            <a:ext cx="8077200" cy="182880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Char char="•"/>
            </a:pPr>
            <a:r>
              <a:rPr lang="bn-BD" altLang="en-US" sz="3200" dirty="0">
                <a:latin typeface="NikoshBAN" pitchFamily="2" charset="0"/>
                <a:cs typeface="NikoshBAN" pitchFamily="2" charset="0"/>
              </a:rPr>
              <a:t>বই ছে</a:t>
            </a:r>
            <a:r>
              <a:rPr lang="bn-IN" altLang="en-US" sz="3200" dirty="0">
                <a:latin typeface="NikoshBAN" pitchFamily="2" charset="0"/>
                <a:cs typeface="NikoshBAN" pitchFamily="2" charset="0"/>
              </a:rPr>
              <a:t>ঁ</a:t>
            </a:r>
            <a:r>
              <a:rPr lang="bn-BD" altLang="en-US" sz="3200" dirty="0">
                <a:latin typeface="NikoshBAN" pitchFamily="2" charset="0"/>
                <a:cs typeface="NikoshBAN" pitchFamily="2" charset="0"/>
              </a:rPr>
              <a:t>ড়ার ভয় নাই। </a:t>
            </a:r>
          </a:p>
          <a:p>
            <a:pPr>
              <a:buFont typeface="Arial" charset="0"/>
              <a:buChar char="•"/>
            </a:pPr>
            <a:r>
              <a:rPr lang="bn-BD" altLang="en-US" sz="3200" dirty="0">
                <a:latin typeface="NikoshBAN" pitchFamily="2" charset="0"/>
                <a:cs typeface="NikoshBAN" pitchFamily="2" charset="0"/>
              </a:rPr>
              <a:t>বহনে সুবিধা। তাই শিশুদের শারিরিক কোন সমস্যা হয় না।</a:t>
            </a:r>
          </a:p>
          <a:p>
            <a:pPr>
              <a:buFont typeface="Arial" charset="0"/>
              <a:buChar char="•"/>
            </a:pPr>
            <a:r>
              <a:rPr lang="bn-BD" altLang="en-US" sz="3200" dirty="0">
                <a:latin typeface="NikoshBAN" pitchFamily="2" charset="0"/>
                <a:cs typeface="NikoshBAN" pitchFamily="2" charset="0"/>
              </a:rPr>
              <a:t>ই-বুক ব্যবহারে কোন ইন্টারনেট ব্যবহার লাগেনা।</a:t>
            </a:r>
          </a:p>
        </p:txBody>
      </p:sp>
    </p:spTree>
    <p:extLst>
      <p:ext uri="{BB962C8B-B14F-4D97-AF65-F5344CB8AC3E}">
        <p14:creationId xmlns:p14="http://schemas.microsoft.com/office/powerpoint/2010/main" val="133801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  <p:bldP spid="15371" grpId="0" animBg="1"/>
      <p:bldP spid="15372" grpId="0" animBg="1"/>
      <p:bldP spid="15373" grpId="0" animBg="1"/>
      <p:bldP spid="153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"/>
            <a:ext cx="4337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859088"/>
            <a:ext cx="42672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6299200" y="812800"/>
            <a:ext cx="4191000" cy="1092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bn-BD" alt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ই-বুক ওয়েব সাইট ব্যবহার করে সহজে যে </a:t>
            </a:r>
          </a:p>
          <a:p>
            <a:pPr algn="ctr"/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কোন বই ডাউনলোড করা যায়।</a:t>
            </a:r>
            <a:endParaRPr lang="en-US" alt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alt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6019800" y="3124200"/>
            <a:ext cx="4495800" cy="19050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bn-BD" alt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যে কোন জায়গা থেকে যে কোন সময়ে সকল</a:t>
            </a:r>
          </a:p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তথ্য পাওয়া সম্ভব।</a:t>
            </a:r>
          </a:p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ঘরে বসে সকল পরীক্ষার ফলাফল পাওয়া</a:t>
            </a:r>
          </a:p>
          <a:p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যায়।</a:t>
            </a:r>
            <a:endParaRPr lang="en-US" altLang="en-US" sz="2400" dirty="0">
              <a:latin typeface="NikoshBAN" pitchFamily="2" charset="0"/>
              <a:cs typeface="NikoshBAN" pitchFamily="2" charset="0"/>
            </a:endParaRPr>
          </a:p>
          <a:p>
            <a:endParaRPr lang="en-US" alt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524000" y="254000"/>
            <a:ext cx="89916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n-BD" altLang="en-US" sz="40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alt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438400" y="2362200"/>
            <a:ext cx="7315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bn-BD" alt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200" dirty="0">
                <a:latin typeface="NikoshBAN" pitchFamily="2" charset="0"/>
                <a:cs typeface="NikoshBAN" pitchFamily="2" charset="0"/>
              </a:rPr>
              <a:t>১। শিক্ষা ক্ষেত্রে ইন্টারনেট আমাদের কী কী সেবা প্রদান করে?</a:t>
            </a:r>
          </a:p>
          <a:p>
            <a:r>
              <a:rPr lang="bn-BD" altLang="en-US" sz="3200" dirty="0">
                <a:latin typeface="NikoshBAN" pitchFamily="2" charset="0"/>
                <a:cs typeface="NikoshBAN" pitchFamily="2" charset="0"/>
              </a:rPr>
              <a:t>২। ইন্টারনেট শিক্ষা ক্ষেত্রে আমাদের কীভাবে খরচ বা</a:t>
            </a:r>
            <a:r>
              <a:rPr lang="en-US" altLang="en-US" sz="3200" dirty="0">
                <a:latin typeface="NikoshBAN" pitchFamily="2" charset="0"/>
                <a:cs typeface="NikoshBAN" pitchFamily="2" charset="0"/>
              </a:rPr>
              <a:t>ঁ</a:t>
            </a:r>
            <a:r>
              <a:rPr lang="bn-BD" altLang="en-US" sz="3200" dirty="0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alt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alt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2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1981200" y="762000"/>
            <a:ext cx="7162800" cy="914400"/>
          </a:xfrm>
          <a:custGeom>
            <a:avLst/>
            <a:gdLst>
              <a:gd name="T0" fmla="*/ 6267450 w 21600"/>
              <a:gd name="T1" fmla="*/ 457200 h 21600"/>
              <a:gd name="T2" fmla="*/ 3581400 w 21600"/>
              <a:gd name="T3" fmla="*/ 914400 h 21600"/>
              <a:gd name="T4" fmla="*/ 895350 w 21600"/>
              <a:gd name="T5" fmla="*/ 457200 h 21600"/>
              <a:gd name="T6" fmla="*/ 35814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n-BD" altLang="en-US" sz="40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alt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048000" y="2209800"/>
            <a:ext cx="7391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bn-IN" altLang="en-US" sz="40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altLang="en-US" sz="4000" dirty="0">
                <a:latin typeface="NikoshBAN" pitchFamily="2" charset="0"/>
                <a:cs typeface="NikoshBAN" pitchFamily="2" charset="0"/>
              </a:rPr>
              <a:t> ই-বুকের ৫টি সুবিধা লেখ।</a:t>
            </a:r>
            <a:endParaRPr lang="bn-IN" alt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altLang="en-US" sz="4000" dirty="0">
                <a:latin typeface="NikoshBAN" pitchFamily="2" charset="0"/>
                <a:cs typeface="NikoshBAN" pitchFamily="2" charset="0"/>
              </a:rPr>
              <a:t> ২।</a:t>
            </a:r>
            <a:r>
              <a:rPr lang="bn-BD" altLang="en-US" sz="4000" dirty="0">
                <a:latin typeface="NikoshBAN" pitchFamily="2" charset="0"/>
                <a:cs typeface="NikoshBAN" pitchFamily="2" charset="0"/>
              </a:rPr>
              <a:t> শিক্ষায় ইন্টারনেটের গুরুত্ব লেখ।</a:t>
            </a:r>
            <a:endParaRPr lang="en-US" altLang="en-US" sz="4000" dirty="0">
              <a:latin typeface="NikoshBAN" pitchFamily="2" charset="0"/>
              <a:cs typeface="NikoshBAN" pitchFamily="2" charset="0"/>
            </a:endParaRPr>
          </a:p>
          <a:p>
            <a:endParaRPr lang="en-US" alt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১।ই-বুক কী?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ক।ইলেক্ট্রনিক বুক খ।ইঞ্জিনিয়ারিং বুক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গ।ইলেট্রিক্যাল বুক  ঘ।ইমারজেন্সি বুক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২। বাংলা  সার্চ ইঞ্জিন কোনটি?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ক। বিং খ। গুগল গ।ইয়াহু ঘ।পিপীলিকা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0612" y="83365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57800" y="4114800"/>
            <a:ext cx="2286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15000" y="5410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 3</a:t>
            </a:r>
          </a:p>
        </p:txBody>
      </p:sp>
    </p:spTree>
    <p:extLst>
      <p:ext uri="{BB962C8B-B14F-4D97-AF65-F5344CB8AC3E}">
        <p14:creationId xmlns:p14="http://schemas.microsoft.com/office/powerpoint/2010/main" val="361115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3200400" y="304800"/>
            <a:ext cx="6172200" cy="1066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n-BD" altLang="en-US" sz="4800" dirty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alt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514600" y="3048000"/>
            <a:ext cx="7848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bn-BD" altLang="en-US" sz="2800" dirty="0">
                <a:latin typeface="NikoshBAN" pitchFamily="2" charset="0"/>
                <a:cs typeface="NikoshBAN" pitchFamily="2" charset="0"/>
              </a:rPr>
              <a:t>শিক্ষাক্ষেত্র ছাড়া আর কোন্ কোন্ ক্ষেত্রে ইন্টারনেট ব্যপক </a:t>
            </a:r>
          </a:p>
          <a:p>
            <a:r>
              <a:rPr lang="bn-BD" altLang="en-US" sz="2800" dirty="0">
                <a:latin typeface="NikoshBAN" pitchFamily="2" charset="0"/>
                <a:cs typeface="NikoshBAN" pitchFamily="2" charset="0"/>
              </a:rPr>
              <a:t>অগ্রগতি লাভ করেছে তার একটি তালিকা তৈরী করে আন</a:t>
            </a:r>
            <a:r>
              <a:rPr lang="bn-BD" altLang="en-US" sz="2400" dirty="0">
                <a:latin typeface="NikoshBAN" pitchFamily="2" charset="0"/>
                <a:cs typeface="NikoshBAN" pitchFamily="2" charset="0"/>
              </a:rPr>
              <a:t>বে।</a:t>
            </a:r>
            <a:endParaRPr lang="en-US" altLang="en-US" sz="2400" dirty="0">
              <a:latin typeface="NikoshBAN" pitchFamily="2" charset="0"/>
              <a:cs typeface="NikoshBAN" pitchFamily="2" charset="0"/>
            </a:endParaRPr>
          </a:p>
          <a:p>
            <a:endParaRPr lang="en-US" alt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0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914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0"/>
            <a:ext cx="12192000" cy="68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7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58" y="-211015"/>
            <a:ext cx="6240742" cy="70690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211015"/>
            <a:ext cx="6060832" cy="70690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0"/>
            <a:ext cx="7967793" cy="3218648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9900" b="1" dirty="0">
                <a:ln/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শুভেচ্ছা</a:t>
            </a:r>
            <a:endParaRPr lang="en-US" sz="1600" b="1" dirty="0">
              <a:ln/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7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0" y="190501"/>
            <a:ext cx="9658350" cy="6495143"/>
            <a:chOff x="0" y="362857"/>
            <a:chExt cx="9658350" cy="6495143"/>
          </a:xfrm>
        </p:grpSpPr>
        <p:sp>
          <p:nvSpPr>
            <p:cNvPr id="4" name="TextBox 3"/>
            <p:cNvSpPr txBox="1"/>
            <p:nvPr/>
          </p:nvSpPr>
          <p:spPr>
            <a:xfrm>
              <a:off x="0" y="3380125"/>
              <a:ext cx="9658350" cy="347787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48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সহকারী</a:t>
              </a:r>
              <a:r>
                <a:rPr lang="en-US" sz="48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 </a:t>
              </a:r>
              <a:r>
                <a:rPr lang="en-US" sz="48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প্রধান</a:t>
              </a:r>
              <a:r>
                <a:rPr lang="en-US" sz="48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 </a:t>
              </a:r>
              <a:r>
                <a:rPr lang="en-US" sz="48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শিক্ষক</a:t>
              </a:r>
              <a:endPara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  <a:p>
              <a:r>
                <a:rPr lang="en-US" sz="36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আর.কে.নুরুল</a:t>
              </a:r>
              <a:r>
                <a:rPr lang="en-US" sz="3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36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আমিন</a:t>
              </a:r>
              <a:r>
                <a:rPr lang="en-US" sz="3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36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চৌধুরী</a:t>
              </a:r>
              <a:r>
                <a:rPr lang="en-US" sz="3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36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উচ্চ</a:t>
              </a:r>
              <a:r>
                <a:rPr lang="en-US" sz="3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36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বিদ্যালয়</a:t>
              </a:r>
              <a:endParaRPr lang="en-US" sz="1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  <a:p>
              <a:r>
                <a:rPr lang="en-US" sz="4400" dirty="0" err="1">
                  <a:solidFill>
                    <a:srgbClr val="00B0F0"/>
                  </a:solidFill>
                </a:rPr>
                <a:t>চকরিয়া</a:t>
              </a:r>
              <a:r>
                <a:rPr lang="en-US" sz="4400" dirty="0">
                  <a:solidFill>
                    <a:srgbClr val="00B0F0"/>
                  </a:solidFill>
                </a:rPr>
                <a:t>, </a:t>
              </a:r>
              <a:r>
                <a:rPr lang="en-US" sz="4400" dirty="0" err="1">
                  <a:solidFill>
                    <a:srgbClr val="00B0F0"/>
                  </a:solidFill>
                </a:rPr>
                <a:t>কক্সবাজার</a:t>
              </a:r>
              <a:r>
                <a:rPr lang="en-US" sz="4400" dirty="0">
                  <a:solidFill>
                    <a:srgbClr val="00B0F0"/>
                  </a:solidFill>
                </a:rPr>
                <a:t>।</a:t>
              </a:r>
            </a:p>
            <a:p>
              <a:r>
                <a:rPr lang="en-US" sz="4400" dirty="0" err="1">
                  <a:solidFill>
                    <a:srgbClr val="00B0F0"/>
                  </a:solidFill>
                </a:rPr>
                <a:t>মোবাইল</a:t>
              </a:r>
              <a:r>
                <a:rPr lang="en-US" sz="4400" dirty="0">
                  <a:solidFill>
                    <a:srgbClr val="00B0F0"/>
                  </a:solidFill>
                </a:rPr>
                <a:t>: </a:t>
              </a:r>
              <a:r>
                <a:rPr lang="en-US" sz="4400" dirty="0">
                  <a:solidFill>
                    <a:srgbClr val="00B0F0"/>
                  </a:solidFill>
                  <a:latin typeface="AdarshaLipiExp" pitchFamily="2" charset="0"/>
                </a:rPr>
                <a:t>01618921724</a:t>
              </a:r>
            </a:p>
            <a:p>
              <a:r>
                <a:rPr lang="en-US" sz="4400" dirty="0">
                  <a:solidFill>
                    <a:srgbClr val="00B0F0"/>
                  </a:solidFill>
                  <a:latin typeface="+mj-lt"/>
                </a:rPr>
                <a:t>Email: akabirbabul@gmail.com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1" y="603250"/>
              <a:ext cx="2425890" cy="323452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2202359"/>
              <a:ext cx="6477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200" b="1" dirty="0" err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আহমদ</a:t>
              </a:r>
              <a:r>
                <a:rPr lang="en-US" sz="72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  <a:r>
                <a:rPr lang="en-US" sz="7200" b="1" dirty="0" err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কবির</a:t>
              </a:r>
              <a:r>
                <a:rPr lang="en-US" sz="72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</a:p>
          </p:txBody>
        </p:sp>
        <p:sp>
          <p:nvSpPr>
            <p:cNvPr id="2" name="Horizontal Scroll 1"/>
            <p:cNvSpPr/>
            <p:nvPr/>
          </p:nvSpPr>
          <p:spPr>
            <a:xfrm>
              <a:off x="928914" y="362857"/>
              <a:ext cx="4470400" cy="1509486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3954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8" y="1440550"/>
            <a:ext cx="5656504" cy="4236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96" y="1443393"/>
            <a:ext cx="5252879" cy="4261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0806" y="368490"/>
            <a:ext cx="375313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</a:rPr>
              <a:t>ছবিতে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কি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দেখা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যাচ্ছে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1676400" y="3136900"/>
            <a:ext cx="8839200" cy="457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n-BD" alt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 গুলো দেখ এবং বল কি করছে</a:t>
            </a:r>
            <a:endParaRPr lang="en-US" alt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09" y="288444"/>
            <a:ext cx="3105648" cy="2519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08" y="293497"/>
            <a:ext cx="3715425" cy="2859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40" y="3937664"/>
            <a:ext cx="3714750" cy="2476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475" y="4160292"/>
            <a:ext cx="4040021" cy="248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5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5240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616" y="1781174"/>
            <a:ext cx="3117222" cy="4124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2705100" y="0"/>
            <a:ext cx="4876800" cy="1676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</a:rPr>
              <a:t>পাঠ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n-IN" sz="4400" dirty="0" smtClean="0">
                <a:solidFill>
                  <a:schemeClr val="accent1">
                    <a:lumMod val="75000"/>
                  </a:schemeClr>
                </a:solidFill>
              </a:rPr>
              <a:t>পরিচিতি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950" y="2275609"/>
            <a:ext cx="7067550" cy="34774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altLang="en-US" sz="4000" dirty="0" smtClean="0"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BD" altLang="en-US" sz="4000" dirty="0">
                <a:latin typeface="NikoshBAN" pitchFamily="2" charset="0"/>
                <a:cs typeface="NikoshBAN" pitchFamily="2" charset="0"/>
              </a:rPr>
              <a:t>অষ্টম</a:t>
            </a:r>
          </a:p>
          <a:p>
            <a:pPr algn="ctr"/>
            <a:r>
              <a:rPr lang="bn-BD" altLang="en-US" sz="4000" dirty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altLang="en-US" sz="4000" dirty="0">
                <a:latin typeface="NikoshBAN" pitchFamily="2" charset="0"/>
                <a:cs typeface="NikoshBAN" pitchFamily="2" charset="0"/>
              </a:rPr>
              <a:t>অধ্যায়-৫</a:t>
            </a:r>
          </a:p>
          <a:p>
            <a:pPr algn="ctr"/>
            <a:r>
              <a:rPr lang="bn-BD" altLang="en-US" sz="40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45</a:t>
            </a:r>
            <a:r>
              <a:rPr lang="bn-BD" altLang="en-US" sz="4000" dirty="0">
                <a:latin typeface="NikoshBAN" pitchFamily="2" charset="0"/>
                <a:cs typeface="NikoshBAN" pitchFamily="2" charset="0"/>
              </a:rPr>
              <a:t>: শিক্ষা জীবনে ইন্টারনেটের ব্যবহার</a:t>
            </a:r>
            <a:endParaRPr lang="bn-BD" alt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85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127" name="AutoShape 12"/>
          <p:cNvSpPr>
            <a:spLocks noChangeArrowheads="1"/>
          </p:cNvSpPr>
          <p:nvPr/>
        </p:nvSpPr>
        <p:spPr bwMode="auto">
          <a:xfrm>
            <a:off x="0" y="2781300"/>
            <a:ext cx="12192000" cy="40767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bn-IN" alt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alt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শিক্ষা ক্ষেত্রে ইন্টারনেটের ব্যাবহার </a:t>
            </a:r>
            <a:endParaRPr lang="en-US" altLang="en-US" sz="6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alt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alt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alt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r>
              <a:rPr lang="bn-BD" alt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bn-IN" alt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alt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alt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ইন্টারনেটের গুরুত্ব ব্যাখ্যা করতে পারবে</a:t>
            </a:r>
            <a:r>
              <a:rPr lang="bn-IN" alt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alt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 flipH="1">
            <a:off x="4000500" y="0"/>
            <a:ext cx="3143250" cy="914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alt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alt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3238500" y="971550"/>
            <a:ext cx="4705350" cy="1847850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alt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alt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3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F2416-e141699869157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572001"/>
            <a:ext cx="39624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5943600" y="304800"/>
            <a:ext cx="4267200" cy="1219200"/>
          </a:xfrm>
          <a:prstGeom prst="octagon">
            <a:avLst>
              <a:gd name="adj" fmla="val 2928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n-BD" alt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শ্রেণিতে ইন্টারনেট ব্যবহার করে </a:t>
            </a:r>
          </a:p>
          <a:p>
            <a:pPr algn="ctr"/>
            <a:r>
              <a:rPr lang="bn-BD" alt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পাঠদান করা হচ্ছে</a:t>
            </a:r>
            <a:endParaRPr lang="en-US" altLang="en-US" sz="3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5943600" y="2438400"/>
            <a:ext cx="4267200" cy="1371600"/>
          </a:xfrm>
          <a:prstGeom prst="octagon">
            <a:avLst>
              <a:gd name="adj" fmla="val 2928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n-BD" altLang="en-US" sz="3200" dirty="0">
                <a:latin typeface="NikoshBAN" pitchFamily="2" charset="0"/>
                <a:cs typeface="NikoshBAN" pitchFamily="2" charset="0"/>
              </a:rPr>
              <a:t>শ্রেণিতে শিক্ষক ইন্টারনেট ব্যবহার </a:t>
            </a:r>
          </a:p>
          <a:p>
            <a:pPr algn="ctr"/>
            <a:r>
              <a:rPr lang="bn-BD" altLang="en-US" sz="3200" dirty="0">
                <a:latin typeface="NikoshBAN" pitchFamily="2" charset="0"/>
                <a:cs typeface="NikoshBAN" pitchFamily="2" charset="0"/>
              </a:rPr>
              <a:t>করার নিয়ম দেখাচ্ছেন।</a:t>
            </a:r>
            <a:endParaRPr lang="en-US" alt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5943600" y="4953000"/>
            <a:ext cx="4267200" cy="1600200"/>
          </a:xfrm>
          <a:prstGeom prst="octagon">
            <a:avLst>
              <a:gd name="adj" fmla="val 2928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bn-BD" altLang="en-US" sz="3200" dirty="0">
                <a:latin typeface="NikoshBAN" pitchFamily="2" charset="0"/>
                <a:cs typeface="NikoshBAN" pitchFamily="2" charset="0"/>
              </a:rPr>
              <a:t>শ্রেণিতে ইন্টারনেট ব্যবহার করছে</a:t>
            </a:r>
          </a:p>
          <a:p>
            <a:pPr algn="ctr"/>
            <a:r>
              <a:rPr lang="bn-BD" altLang="en-US" sz="3200" dirty="0">
                <a:latin typeface="NikoshBAN" pitchFamily="2" charset="0"/>
                <a:cs typeface="NikoshBAN" pitchFamily="2" charset="0"/>
              </a:rPr>
              <a:t>এবং শিক্ষক পর্যবেক্ষণ  করছেন</a:t>
            </a:r>
            <a:endParaRPr lang="en-US" alt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72" y="212252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756" y="2296591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6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  <p:bldP spid="12298" grpId="0" animBg="1"/>
      <p:bldP spid="122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5562600" y="381000"/>
            <a:ext cx="4991100" cy="19050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bn-BD" altLang="en-US" sz="2800" dirty="0">
                <a:latin typeface="NikoshBAN" pitchFamily="2" charset="0"/>
                <a:cs typeface="NikoshBAN" pitchFamily="2" charset="0"/>
              </a:rPr>
              <a:t>শ্রেণিতে ইন্টারনেট </a:t>
            </a:r>
            <a:r>
              <a:rPr lang="bn-BD" altLang="en-US" sz="2800" dirty="0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bn-BD" alt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5702300" y="3962400"/>
            <a:ext cx="4838700" cy="19050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bn-BD" altLang="en-US" sz="2800" dirty="0">
                <a:latin typeface="NikoshBAN" pitchFamily="2" charset="0"/>
                <a:cs typeface="NikoshBAN" pitchFamily="2" charset="0"/>
              </a:rPr>
              <a:t>ইন্টারনেট ব্যবহার করে ঘরে বসে </a:t>
            </a:r>
          </a:p>
          <a:p>
            <a:pPr algn="just"/>
            <a:r>
              <a:rPr lang="bn-BD" altLang="en-US" sz="2800" dirty="0">
                <a:latin typeface="NikoshBAN" pitchFamily="2" charset="0"/>
                <a:cs typeface="NikoshBAN" pitchFamily="2" charset="0"/>
              </a:rPr>
              <a:t>বিশ্ববিদ্যালয়ের ফরম পূরণ করছে।</a:t>
            </a:r>
            <a:endParaRPr lang="en-US" alt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53" y="478880"/>
            <a:ext cx="3057525" cy="1724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5" y="4041301"/>
            <a:ext cx="30384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6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nimBg="1"/>
      <p:bldP spid="133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334</Words>
  <Application>Microsoft Office PowerPoint</Application>
  <PresentationFormat>Widescreen</PresentationFormat>
  <Paragraphs>74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AdarshaLipiExp</vt:lpstr>
      <vt:lpstr>Arial</vt:lpstr>
      <vt:lpstr>Calibri</vt:lpstr>
      <vt:lpstr>Calibri Light</vt:lpstr>
      <vt:lpstr>NikoshBAN</vt:lpstr>
      <vt:lpstr>NikoshLightBAN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</cp:revision>
  <dcterms:created xsi:type="dcterms:W3CDTF">2019-11-24T06:25:20Z</dcterms:created>
  <dcterms:modified xsi:type="dcterms:W3CDTF">2019-11-24T16:52:20Z</dcterms:modified>
</cp:coreProperties>
</file>