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</p:sldIdLst>
  <p:sldSz cx="9601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BE4ED-2006-492B-B810-FB626CE1820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6FCFB39E-D136-4339-B8B5-74E4550A1F0D}">
      <dgm:prSet phldrT="[Text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মেরুদন্ডি প্রাণীর শ্রেণিবিভাগ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D2028E-2D14-44C4-B79E-5FE9E53C4882}" type="parTrans" cxnId="{867D920F-45C7-4E8C-B976-B510D8461D92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CCC6CB-7BBE-419D-A996-76EB6C361126}" type="sibTrans" cxnId="{867D920F-45C7-4E8C-B976-B510D8461D92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63964CB-3F91-477A-93E7-147C38C7D3EE}">
      <dgm:prSet phldrT="[Text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সাইক্লোস্টোমাটা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8CA20A-CC5D-4596-9AF4-FD78D9B4601D}" type="parTrans" cxnId="{90E95199-A1B2-4BD0-AF9F-9E54151FC9C9}">
      <dgm:prSet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E34C66F-4AA1-465B-8AD8-14FEEE6F11D6}" type="sibTrans" cxnId="{90E95199-A1B2-4BD0-AF9F-9E54151FC9C9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521AB7C-4FAF-45C1-8476-7306C66AE405}">
      <dgm:prSet phldrT="[Text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কনড্রিকথিস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A227B7-42A9-41D8-AE9E-CDABA8B72EB4}" type="parTrans" cxnId="{83CD257E-3DC9-44E9-9408-4DDDD3AE34E8}">
      <dgm:prSet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3D88E3-DCE0-4214-A9C2-8B6940AAA671}" type="sibTrans" cxnId="{83CD257E-3DC9-44E9-9408-4DDDD3AE34E8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AE4C6E0-4981-4D5C-8B36-A0D2A8FB46F7}">
      <dgm:prSet phldrT="[Text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অসটিকথিস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9B8FB1-ADAE-4D15-A12F-F39C2AD792A6}" type="parTrans" cxnId="{7DAA80A8-6B37-4FD7-A3FD-C7D17548C557}">
      <dgm:prSet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9A81EDD-C7F6-4EC5-8374-D8F2027BF85A}" type="sibTrans" cxnId="{7DAA80A8-6B37-4FD7-A3FD-C7D17548C557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97F6776-7808-4446-A2DB-AA26F6003341}">
      <dgm:prSet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উভচর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ED7231-0AF3-48D4-AB01-33C78CED034F}" type="parTrans" cxnId="{65C243AF-E388-46E1-9663-C542D9AA2F11}">
      <dgm:prSet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089560F-901F-4AB1-A85B-AB9FD9A02F58}" type="sibTrans" cxnId="{65C243AF-E388-46E1-9663-C542D9AA2F11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52D12B-5C8A-40B0-8A6D-DC84CF8D9405}">
      <dgm:prSet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সরীসৃপ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DF7889-EBF9-4374-9BB4-2A0C35CA0969}" type="parTrans" cxnId="{5DACE434-4116-4712-B03D-0A47F13CCA2C}">
      <dgm:prSet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DEA5A16-2179-4198-AA1E-07CF1AB0393C}" type="sibTrans" cxnId="{5DACE434-4116-4712-B03D-0A47F13CCA2C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4049BAB-41E4-48EC-843B-393A4CEA1B9F}">
      <dgm:prSet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পক্ষিকুল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8E882A-4ED3-4F60-A529-6533463317B0}" type="parTrans" cxnId="{C641669C-0CB0-467D-BAFE-F00F657AD413}">
      <dgm:prSet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0934C8D-0E3A-4162-AA7E-7B71CAD69BD0}" type="sibTrans" cxnId="{C641669C-0CB0-467D-BAFE-F00F657AD413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209F382-69C9-4331-95E3-7051A5434642}">
      <dgm:prSet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স্তন্যপায়ী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388D0C-F19E-443F-83A1-B61D8D1C5EFE}" type="parTrans" cxnId="{E5D88471-CDB4-4FCC-9CC6-DDE7FB4CDEA3}">
      <dgm:prSet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7890B0F-3334-45B3-A4AE-C022729B25DF}" type="sibTrans" cxnId="{E5D88471-CDB4-4FCC-9CC6-DDE7FB4CDEA3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28C1D64-6F8A-454A-BF46-EE47F92D115F}" type="pres">
      <dgm:prSet presAssocID="{764BE4ED-2006-492B-B810-FB626CE182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E5F414-AD91-49CA-843C-23D20BF64B09}" type="pres">
      <dgm:prSet presAssocID="{6FCFB39E-D136-4339-B8B5-74E4550A1F0D}" presName="centerShape" presStyleLbl="node0" presStyleIdx="0" presStyleCnt="1"/>
      <dgm:spPr/>
    </dgm:pt>
    <dgm:pt modelId="{19C9FFA5-CD09-403B-A7E9-13115B5D4E68}" type="pres">
      <dgm:prSet presAssocID="{598CA20A-CC5D-4596-9AF4-FD78D9B4601D}" presName="parTrans" presStyleLbl="bgSibTrans2D1" presStyleIdx="0" presStyleCnt="7"/>
      <dgm:spPr/>
    </dgm:pt>
    <dgm:pt modelId="{6F7EE8CF-ADEF-4C5D-A280-E57722ECA994}" type="pres">
      <dgm:prSet presAssocID="{E63964CB-3F91-477A-93E7-147C38C7D3EE}" presName="node" presStyleLbl="node1" presStyleIdx="0" presStyleCnt="7">
        <dgm:presLayoutVars>
          <dgm:bulletEnabled val="1"/>
        </dgm:presLayoutVars>
      </dgm:prSet>
      <dgm:spPr/>
    </dgm:pt>
    <dgm:pt modelId="{995A7DA2-76FD-42EB-BCC7-67322BE16679}" type="pres">
      <dgm:prSet presAssocID="{C0A227B7-42A9-41D8-AE9E-CDABA8B72EB4}" presName="parTrans" presStyleLbl="bgSibTrans2D1" presStyleIdx="1" presStyleCnt="7"/>
      <dgm:spPr/>
    </dgm:pt>
    <dgm:pt modelId="{347F11FA-72D5-4B99-8F9D-5905B0E16340}" type="pres">
      <dgm:prSet presAssocID="{4521AB7C-4FAF-45C1-8476-7306C66AE405}" presName="node" presStyleLbl="node1" presStyleIdx="1" presStyleCnt="7">
        <dgm:presLayoutVars>
          <dgm:bulletEnabled val="1"/>
        </dgm:presLayoutVars>
      </dgm:prSet>
      <dgm:spPr/>
    </dgm:pt>
    <dgm:pt modelId="{3EBF6C08-F042-4B07-A505-F8032F49B156}" type="pres">
      <dgm:prSet presAssocID="{5D9B8FB1-ADAE-4D15-A12F-F39C2AD792A6}" presName="parTrans" presStyleLbl="bgSibTrans2D1" presStyleIdx="2" presStyleCnt="7"/>
      <dgm:spPr/>
    </dgm:pt>
    <dgm:pt modelId="{33FA5506-DDFE-4ED3-85DE-B25424064570}" type="pres">
      <dgm:prSet presAssocID="{5AE4C6E0-4981-4D5C-8B36-A0D2A8FB46F7}" presName="node" presStyleLbl="node1" presStyleIdx="2" presStyleCnt="7">
        <dgm:presLayoutVars>
          <dgm:bulletEnabled val="1"/>
        </dgm:presLayoutVars>
      </dgm:prSet>
      <dgm:spPr/>
    </dgm:pt>
    <dgm:pt modelId="{56A47BD2-EE0E-4231-B7EB-DDD5350B8A81}" type="pres">
      <dgm:prSet presAssocID="{AEED7231-0AF3-48D4-AB01-33C78CED034F}" presName="parTrans" presStyleLbl="bgSibTrans2D1" presStyleIdx="3" presStyleCnt="7"/>
      <dgm:spPr/>
    </dgm:pt>
    <dgm:pt modelId="{4FE5D46F-1F04-4409-84FE-96257825407C}" type="pres">
      <dgm:prSet presAssocID="{497F6776-7808-4446-A2DB-AA26F6003341}" presName="node" presStyleLbl="node1" presStyleIdx="3" presStyleCnt="7">
        <dgm:presLayoutVars>
          <dgm:bulletEnabled val="1"/>
        </dgm:presLayoutVars>
      </dgm:prSet>
      <dgm:spPr/>
    </dgm:pt>
    <dgm:pt modelId="{4BDD0500-7F02-4B6D-8291-2C7FEB3C77F0}" type="pres">
      <dgm:prSet presAssocID="{36DF7889-EBF9-4374-9BB4-2A0C35CA0969}" presName="parTrans" presStyleLbl="bgSibTrans2D1" presStyleIdx="4" presStyleCnt="7"/>
      <dgm:spPr/>
    </dgm:pt>
    <dgm:pt modelId="{71847649-8617-4FA6-844B-4218B2CA0AD9}" type="pres">
      <dgm:prSet presAssocID="{A252D12B-5C8A-40B0-8A6D-DC84CF8D9405}" presName="node" presStyleLbl="node1" presStyleIdx="4" presStyleCnt="7">
        <dgm:presLayoutVars>
          <dgm:bulletEnabled val="1"/>
        </dgm:presLayoutVars>
      </dgm:prSet>
      <dgm:spPr/>
    </dgm:pt>
    <dgm:pt modelId="{71E0B45B-F0BF-4885-AE9A-DBA66AAD9A28}" type="pres">
      <dgm:prSet presAssocID="{4B8E882A-4ED3-4F60-A529-6533463317B0}" presName="parTrans" presStyleLbl="bgSibTrans2D1" presStyleIdx="5" presStyleCnt="7"/>
      <dgm:spPr/>
    </dgm:pt>
    <dgm:pt modelId="{E7EB92C6-E630-4307-B864-F7B317505A78}" type="pres">
      <dgm:prSet presAssocID="{74049BAB-41E4-48EC-843B-393A4CEA1B9F}" presName="node" presStyleLbl="node1" presStyleIdx="5" presStyleCnt="7">
        <dgm:presLayoutVars>
          <dgm:bulletEnabled val="1"/>
        </dgm:presLayoutVars>
      </dgm:prSet>
      <dgm:spPr/>
    </dgm:pt>
    <dgm:pt modelId="{6B7F057E-D4B2-4C4A-8E30-25964DCBB2A2}" type="pres">
      <dgm:prSet presAssocID="{3A388D0C-F19E-443F-83A1-B61D8D1C5EFE}" presName="parTrans" presStyleLbl="bgSibTrans2D1" presStyleIdx="6" presStyleCnt="7"/>
      <dgm:spPr/>
    </dgm:pt>
    <dgm:pt modelId="{D2BA36E9-51C3-4342-9F0C-06A3073E6BEB}" type="pres">
      <dgm:prSet presAssocID="{D209F382-69C9-4331-95E3-7051A5434642}" presName="node" presStyleLbl="node1" presStyleIdx="6" presStyleCnt="7">
        <dgm:presLayoutVars>
          <dgm:bulletEnabled val="1"/>
        </dgm:presLayoutVars>
      </dgm:prSet>
      <dgm:spPr/>
    </dgm:pt>
  </dgm:ptLst>
  <dgm:cxnLst>
    <dgm:cxn modelId="{867D920F-45C7-4E8C-B976-B510D8461D92}" srcId="{764BE4ED-2006-492B-B810-FB626CE18205}" destId="{6FCFB39E-D136-4339-B8B5-74E4550A1F0D}" srcOrd="0" destOrd="0" parTransId="{85D2028E-2D14-44C4-B79E-5FE9E53C4882}" sibTransId="{DFCCC6CB-7BBE-419D-A996-76EB6C361126}"/>
    <dgm:cxn modelId="{8BC4481C-09A5-4D0F-8C2A-274DBF208F2B}" type="presOf" srcId="{4521AB7C-4FAF-45C1-8476-7306C66AE405}" destId="{347F11FA-72D5-4B99-8F9D-5905B0E16340}" srcOrd="0" destOrd="0" presId="urn:microsoft.com/office/officeart/2005/8/layout/radial4"/>
    <dgm:cxn modelId="{5DACE434-4116-4712-B03D-0A47F13CCA2C}" srcId="{6FCFB39E-D136-4339-B8B5-74E4550A1F0D}" destId="{A252D12B-5C8A-40B0-8A6D-DC84CF8D9405}" srcOrd="4" destOrd="0" parTransId="{36DF7889-EBF9-4374-9BB4-2A0C35CA0969}" sibTransId="{8DEA5A16-2179-4198-AA1E-07CF1AB0393C}"/>
    <dgm:cxn modelId="{DE69FC3E-FD49-4D9D-911E-B2370250B67E}" type="presOf" srcId="{598CA20A-CC5D-4596-9AF4-FD78D9B4601D}" destId="{19C9FFA5-CD09-403B-A7E9-13115B5D4E68}" srcOrd="0" destOrd="0" presId="urn:microsoft.com/office/officeart/2005/8/layout/radial4"/>
    <dgm:cxn modelId="{6B03F866-CF8C-4121-B1D3-EB97D9AE53A5}" type="presOf" srcId="{5D9B8FB1-ADAE-4D15-A12F-F39C2AD792A6}" destId="{3EBF6C08-F042-4B07-A505-F8032F49B156}" srcOrd="0" destOrd="0" presId="urn:microsoft.com/office/officeart/2005/8/layout/radial4"/>
    <dgm:cxn modelId="{3D54764A-A30E-4A41-B7B7-4DA3F62F54B6}" type="presOf" srcId="{D209F382-69C9-4331-95E3-7051A5434642}" destId="{D2BA36E9-51C3-4342-9F0C-06A3073E6BEB}" srcOrd="0" destOrd="0" presId="urn:microsoft.com/office/officeart/2005/8/layout/radial4"/>
    <dgm:cxn modelId="{E5D88471-CDB4-4FCC-9CC6-DDE7FB4CDEA3}" srcId="{6FCFB39E-D136-4339-B8B5-74E4550A1F0D}" destId="{D209F382-69C9-4331-95E3-7051A5434642}" srcOrd="6" destOrd="0" parTransId="{3A388D0C-F19E-443F-83A1-B61D8D1C5EFE}" sibTransId="{27890B0F-3334-45B3-A4AE-C022729B25DF}"/>
    <dgm:cxn modelId="{FD436952-A159-4FBA-B497-E8BBBBF83771}" type="presOf" srcId="{36DF7889-EBF9-4374-9BB4-2A0C35CA0969}" destId="{4BDD0500-7F02-4B6D-8291-2C7FEB3C77F0}" srcOrd="0" destOrd="0" presId="urn:microsoft.com/office/officeart/2005/8/layout/radial4"/>
    <dgm:cxn modelId="{0D435757-E07D-4C42-8583-008E77A33FF8}" type="presOf" srcId="{74049BAB-41E4-48EC-843B-393A4CEA1B9F}" destId="{E7EB92C6-E630-4307-B864-F7B317505A78}" srcOrd="0" destOrd="0" presId="urn:microsoft.com/office/officeart/2005/8/layout/radial4"/>
    <dgm:cxn modelId="{A3EE397B-F8B0-447F-A1A9-B7696707FE46}" type="presOf" srcId="{6FCFB39E-D136-4339-B8B5-74E4550A1F0D}" destId="{7CE5F414-AD91-49CA-843C-23D20BF64B09}" srcOrd="0" destOrd="0" presId="urn:microsoft.com/office/officeart/2005/8/layout/radial4"/>
    <dgm:cxn modelId="{83CD257E-3DC9-44E9-9408-4DDDD3AE34E8}" srcId="{6FCFB39E-D136-4339-B8B5-74E4550A1F0D}" destId="{4521AB7C-4FAF-45C1-8476-7306C66AE405}" srcOrd="1" destOrd="0" parTransId="{C0A227B7-42A9-41D8-AE9E-CDABA8B72EB4}" sibTransId="{D33D88E3-DCE0-4214-A9C2-8B6940AAA671}"/>
    <dgm:cxn modelId="{5B617D80-14ED-40BF-AD25-1B9FBDD60F23}" type="presOf" srcId="{AEED7231-0AF3-48D4-AB01-33C78CED034F}" destId="{56A47BD2-EE0E-4231-B7EB-DDD5350B8A81}" srcOrd="0" destOrd="0" presId="urn:microsoft.com/office/officeart/2005/8/layout/radial4"/>
    <dgm:cxn modelId="{90E95199-A1B2-4BD0-AF9F-9E54151FC9C9}" srcId="{6FCFB39E-D136-4339-B8B5-74E4550A1F0D}" destId="{E63964CB-3F91-477A-93E7-147C38C7D3EE}" srcOrd="0" destOrd="0" parTransId="{598CA20A-CC5D-4596-9AF4-FD78D9B4601D}" sibTransId="{2E34C66F-4AA1-465B-8AD8-14FEEE6F11D6}"/>
    <dgm:cxn modelId="{C641669C-0CB0-467D-BAFE-F00F657AD413}" srcId="{6FCFB39E-D136-4339-B8B5-74E4550A1F0D}" destId="{74049BAB-41E4-48EC-843B-393A4CEA1B9F}" srcOrd="5" destOrd="0" parTransId="{4B8E882A-4ED3-4F60-A529-6533463317B0}" sibTransId="{60934C8D-0E3A-4162-AA7E-7B71CAD69BD0}"/>
    <dgm:cxn modelId="{EFEF37A3-8476-4311-A62C-E9981E08BD21}" type="presOf" srcId="{3A388D0C-F19E-443F-83A1-B61D8D1C5EFE}" destId="{6B7F057E-D4B2-4C4A-8E30-25964DCBB2A2}" srcOrd="0" destOrd="0" presId="urn:microsoft.com/office/officeart/2005/8/layout/radial4"/>
    <dgm:cxn modelId="{7DAA80A8-6B37-4FD7-A3FD-C7D17548C557}" srcId="{6FCFB39E-D136-4339-B8B5-74E4550A1F0D}" destId="{5AE4C6E0-4981-4D5C-8B36-A0D2A8FB46F7}" srcOrd="2" destOrd="0" parTransId="{5D9B8FB1-ADAE-4D15-A12F-F39C2AD792A6}" sibTransId="{39A81EDD-C7F6-4EC5-8374-D8F2027BF85A}"/>
    <dgm:cxn modelId="{65C243AF-E388-46E1-9663-C542D9AA2F11}" srcId="{6FCFB39E-D136-4339-B8B5-74E4550A1F0D}" destId="{497F6776-7808-4446-A2DB-AA26F6003341}" srcOrd="3" destOrd="0" parTransId="{AEED7231-0AF3-48D4-AB01-33C78CED034F}" sibTransId="{6089560F-901F-4AB1-A85B-AB9FD9A02F58}"/>
    <dgm:cxn modelId="{1A160DBF-9328-417A-9B90-D1A9ACAF8CA9}" type="presOf" srcId="{A252D12B-5C8A-40B0-8A6D-DC84CF8D9405}" destId="{71847649-8617-4FA6-844B-4218B2CA0AD9}" srcOrd="0" destOrd="0" presId="urn:microsoft.com/office/officeart/2005/8/layout/radial4"/>
    <dgm:cxn modelId="{DEC9E4CE-491A-4FB7-9FB1-88D688C386B4}" type="presOf" srcId="{C0A227B7-42A9-41D8-AE9E-CDABA8B72EB4}" destId="{995A7DA2-76FD-42EB-BCC7-67322BE16679}" srcOrd="0" destOrd="0" presId="urn:microsoft.com/office/officeart/2005/8/layout/radial4"/>
    <dgm:cxn modelId="{372D24D5-25C0-459B-AFEB-07782C444291}" type="presOf" srcId="{4B8E882A-4ED3-4F60-A529-6533463317B0}" destId="{71E0B45B-F0BF-4885-AE9A-DBA66AAD9A28}" srcOrd="0" destOrd="0" presId="urn:microsoft.com/office/officeart/2005/8/layout/radial4"/>
    <dgm:cxn modelId="{02D021DD-0E18-425E-8711-21AE17B0399E}" type="presOf" srcId="{764BE4ED-2006-492B-B810-FB626CE18205}" destId="{628C1D64-6F8A-454A-BF46-EE47F92D115F}" srcOrd="0" destOrd="0" presId="urn:microsoft.com/office/officeart/2005/8/layout/radial4"/>
    <dgm:cxn modelId="{EFB322E3-3702-41B1-9A15-ADE379BCAF8C}" type="presOf" srcId="{497F6776-7808-4446-A2DB-AA26F6003341}" destId="{4FE5D46F-1F04-4409-84FE-96257825407C}" srcOrd="0" destOrd="0" presId="urn:microsoft.com/office/officeart/2005/8/layout/radial4"/>
    <dgm:cxn modelId="{7AE298EA-B3F7-407B-8F27-6B1FC8ED71DE}" type="presOf" srcId="{E63964CB-3F91-477A-93E7-147C38C7D3EE}" destId="{6F7EE8CF-ADEF-4C5D-A280-E57722ECA994}" srcOrd="0" destOrd="0" presId="urn:microsoft.com/office/officeart/2005/8/layout/radial4"/>
    <dgm:cxn modelId="{B1F2BAFF-10FA-48E5-AFE3-7ADF159C34B1}" type="presOf" srcId="{5AE4C6E0-4981-4D5C-8B36-A0D2A8FB46F7}" destId="{33FA5506-DDFE-4ED3-85DE-B25424064570}" srcOrd="0" destOrd="0" presId="urn:microsoft.com/office/officeart/2005/8/layout/radial4"/>
    <dgm:cxn modelId="{E1DF08D4-226A-4EE9-9A69-A183BBD4281B}" type="presParOf" srcId="{628C1D64-6F8A-454A-BF46-EE47F92D115F}" destId="{7CE5F414-AD91-49CA-843C-23D20BF64B09}" srcOrd="0" destOrd="0" presId="urn:microsoft.com/office/officeart/2005/8/layout/radial4"/>
    <dgm:cxn modelId="{4D888F57-80B2-44C6-8A46-A332938B7BC9}" type="presParOf" srcId="{628C1D64-6F8A-454A-BF46-EE47F92D115F}" destId="{19C9FFA5-CD09-403B-A7E9-13115B5D4E68}" srcOrd="1" destOrd="0" presId="urn:microsoft.com/office/officeart/2005/8/layout/radial4"/>
    <dgm:cxn modelId="{4978E813-D6B9-4767-9AA8-4B2C8ED2A53B}" type="presParOf" srcId="{628C1D64-6F8A-454A-BF46-EE47F92D115F}" destId="{6F7EE8CF-ADEF-4C5D-A280-E57722ECA994}" srcOrd="2" destOrd="0" presId="urn:microsoft.com/office/officeart/2005/8/layout/radial4"/>
    <dgm:cxn modelId="{19D42F5F-A143-4529-B5B8-B35568D72CA2}" type="presParOf" srcId="{628C1D64-6F8A-454A-BF46-EE47F92D115F}" destId="{995A7DA2-76FD-42EB-BCC7-67322BE16679}" srcOrd="3" destOrd="0" presId="urn:microsoft.com/office/officeart/2005/8/layout/radial4"/>
    <dgm:cxn modelId="{BE74E7E2-8F37-4DBD-A0B6-7C57CAA229BC}" type="presParOf" srcId="{628C1D64-6F8A-454A-BF46-EE47F92D115F}" destId="{347F11FA-72D5-4B99-8F9D-5905B0E16340}" srcOrd="4" destOrd="0" presId="urn:microsoft.com/office/officeart/2005/8/layout/radial4"/>
    <dgm:cxn modelId="{B55A8AA1-8AD7-4112-8338-88FAC9B21583}" type="presParOf" srcId="{628C1D64-6F8A-454A-BF46-EE47F92D115F}" destId="{3EBF6C08-F042-4B07-A505-F8032F49B156}" srcOrd="5" destOrd="0" presId="urn:microsoft.com/office/officeart/2005/8/layout/radial4"/>
    <dgm:cxn modelId="{1CE9B7B4-949E-49B0-AADF-7682DA54E0AF}" type="presParOf" srcId="{628C1D64-6F8A-454A-BF46-EE47F92D115F}" destId="{33FA5506-DDFE-4ED3-85DE-B25424064570}" srcOrd="6" destOrd="0" presId="urn:microsoft.com/office/officeart/2005/8/layout/radial4"/>
    <dgm:cxn modelId="{5FB9966B-3A42-490E-AFF2-FA1754D67ECE}" type="presParOf" srcId="{628C1D64-6F8A-454A-BF46-EE47F92D115F}" destId="{56A47BD2-EE0E-4231-B7EB-DDD5350B8A81}" srcOrd="7" destOrd="0" presId="urn:microsoft.com/office/officeart/2005/8/layout/radial4"/>
    <dgm:cxn modelId="{6624C807-07D0-4448-9AFD-4F525F4E1870}" type="presParOf" srcId="{628C1D64-6F8A-454A-BF46-EE47F92D115F}" destId="{4FE5D46F-1F04-4409-84FE-96257825407C}" srcOrd="8" destOrd="0" presId="urn:microsoft.com/office/officeart/2005/8/layout/radial4"/>
    <dgm:cxn modelId="{54BF952E-5184-4951-9F07-37041BAB03DF}" type="presParOf" srcId="{628C1D64-6F8A-454A-BF46-EE47F92D115F}" destId="{4BDD0500-7F02-4B6D-8291-2C7FEB3C77F0}" srcOrd="9" destOrd="0" presId="urn:microsoft.com/office/officeart/2005/8/layout/radial4"/>
    <dgm:cxn modelId="{71EDBF6A-FD1D-4782-B5C2-83E0E0A118FA}" type="presParOf" srcId="{628C1D64-6F8A-454A-BF46-EE47F92D115F}" destId="{71847649-8617-4FA6-844B-4218B2CA0AD9}" srcOrd="10" destOrd="0" presId="urn:microsoft.com/office/officeart/2005/8/layout/radial4"/>
    <dgm:cxn modelId="{D89FE900-30CD-4965-AC75-927EC8E0CE00}" type="presParOf" srcId="{628C1D64-6F8A-454A-BF46-EE47F92D115F}" destId="{71E0B45B-F0BF-4885-AE9A-DBA66AAD9A28}" srcOrd="11" destOrd="0" presId="urn:microsoft.com/office/officeart/2005/8/layout/radial4"/>
    <dgm:cxn modelId="{66312CB7-EE09-4E7F-B742-3AFFBBC953D2}" type="presParOf" srcId="{628C1D64-6F8A-454A-BF46-EE47F92D115F}" destId="{E7EB92C6-E630-4307-B864-F7B317505A78}" srcOrd="12" destOrd="0" presId="urn:microsoft.com/office/officeart/2005/8/layout/radial4"/>
    <dgm:cxn modelId="{DCE0DCAE-E254-482E-A6B4-CC2627AC99DE}" type="presParOf" srcId="{628C1D64-6F8A-454A-BF46-EE47F92D115F}" destId="{6B7F057E-D4B2-4C4A-8E30-25964DCBB2A2}" srcOrd="13" destOrd="0" presId="urn:microsoft.com/office/officeart/2005/8/layout/radial4"/>
    <dgm:cxn modelId="{8FA46A17-203E-46B2-8532-AF094D2518D2}" type="presParOf" srcId="{628C1D64-6F8A-454A-BF46-EE47F92D115F}" destId="{D2BA36E9-51C3-4342-9F0C-06A3073E6BEB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5F414-AD91-49CA-843C-23D20BF64B09}">
      <dsp:nvSpPr>
        <dsp:cNvPr id="0" name=""/>
        <dsp:cNvSpPr/>
      </dsp:nvSpPr>
      <dsp:spPr>
        <a:xfrm>
          <a:off x="3319088" y="3077442"/>
          <a:ext cx="2125996" cy="21259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মেরুদন্ডি প্রাণীর শ্রেণিবিভাগ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30433" y="3388787"/>
        <a:ext cx="1503306" cy="1503306"/>
      </dsp:txXfrm>
    </dsp:sp>
    <dsp:sp modelId="{19C9FFA5-CD09-403B-A7E9-13115B5D4E68}">
      <dsp:nvSpPr>
        <dsp:cNvPr id="0" name=""/>
        <dsp:cNvSpPr/>
      </dsp:nvSpPr>
      <dsp:spPr>
        <a:xfrm rot="10800000">
          <a:off x="838529" y="3837486"/>
          <a:ext cx="2344127" cy="605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EE8CF-ADEF-4C5D-A280-E57722ECA994}">
      <dsp:nvSpPr>
        <dsp:cNvPr id="0" name=""/>
        <dsp:cNvSpPr/>
      </dsp:nvSpPr>
      <dsp:spPr>
        <a:xfrm>
          <a:off x="94431" y="3545162"/>
          <a:ext cx="1488197" cy="11905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সাইক্লোস্টোমাটা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9301" y="3580032"/>
        <a:ext cx="1418457" cy="1120818"/>
      </dsp:txXfrm>
    </dsp:sp>
    <dsp:sp modelId="{995A7DA2-76FD-42EB-BCC7-67322BE16679}">
      <dsp:nvSpPr>
        <dsp:cNvPr id="0" name=""/>
        <dsp:cNvSpPr/>
      </dsp:nvSpPr>
      <dsp:spPr>
        <a:xfrm rot="12600000">
          <a:off x="1156249" y="2651740"/>
          <a:ext cx="2344127" cy="605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885509"/>
            <a:satOff val="-381"/>
            <a:lumOff val="-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F11FA-72D5-4B99-8F9D-5905B0E16340}">
      <dsp:nvSpPr>
        <dsp:cNvPr id="0" name=""/>
        <dsp:cNvSpPr/>
      </dsp:nvSpPr>
      <dsp:spPr>
        <a:xfrm>
          <a:off x="569177" y="1773383"/>
          <a:ext cx="1488197" cy="1190558"/>
        </a:xfrm>
        <a:prstGeom prst="roundRect">
          <a:avLst>
            <a:gd name="adj" fmla="val 10000"/>
          </a:avLst>
        </a:prstGeom>
        <a:solidFill>
          <a:schemeClr val="accent5">
            <a:hueOff val="885509"/>
            <a:satOff val="-381"/>
            <a:lumOff val="-17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কনড্রিকথিস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047" y="1808253"/>
        <a:ext cx="1418457" cy="1120818"/>
      </dsp:txXfrm>
    </dsp:sp>
    <dsp:sp modelId="{3EBF6C08-F042-4B07-A505-F8032F49B156}">
      <dsp:nvSpPr>
        <dsp:cNvPr id="0" name=""/>
        <dsp:cNvSpPr/>
      </dsp:nvSpPr>
      <dsp:spPr>
        <a:xfrm rot="14400000">
          <a:off x="2024276" y="1783713"/>
          <a:ext cx="2344127" cy="605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771018"/>
            <a:satOff val="-76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A5506-DDFE-4ED3-85DE-B25424064570}">
      <dsp:nvSpPr>
        <dsp:cNvPr id="0" name=""/>
        <dsp:cNvSpPr/>
      </dsp:nvSpPr>
      <dsp:spPr>
        <a:xfrm>
          <a:off x="1866209" y="476352"/>
          <a:ext cx="1488197" cy="1190558"/>
        </a:xfrm>
        <a:prstGeom prst="roundRect">
          <a:avLst>
            <a:gd name="adj" fmla="val 10000"/>
          </a:avLst>
        </a:prstGeom>
        <a:solidFill>
          <a:schemeClr val="accent5">
            <a:hueOff val="1771018"/>
            <a:satOff val="-761"/>
            <a:lumOff val="-35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অসটিকথিস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01079" y="511222"/>
        <a:ext cx="1418457" cy="1120818"/>
      </dsp:txXfrm>
    </dsp:sp>
    <dsp:sp modelId="{56A47BD2-EE0E-4231-B7EB-DDD5350B8A81}">
      <dsp:nvSpPr>
        <dsp:cNvPr id="0" name=""/>
        <dsp:cNvSpPr/>
      </dsp:nvSpPr>
      <dsp:spPr>
        <a:xfrm rot="16200000">
          <a:off x="3210022" y="1465993"/>
          <a:ext cx="2344127" cy="605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656527"/>
            <a:satOff val="-1142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5D46F-1F04-4409-84FE-96257825407C}">
      <dsp:nvSpPr>
        <dsp:cNvPr id="0" name=""/>
        <dsp:cNvSpPr/>
      </dsp:nvSpPr>
      <dsp:spPr>
        <a:xfrm>
          <a:off x="3637987" y="1605"/>
          <a:ext cx="1488197" cy="1190558"/>
        </a:xfrm>
        <a:prstGeom prst="roundRect">
          <a:avLst>
            <a:gd name="adj" fmla="val 10000"/>
          </a:avLst>
        </a:prstGeom>
        <a:solidFill>
          <a:schemeClr val="accent5">
            <a:hueOff val="2656527"/>
            <a:satOff val="-1142"/>
            <a:lumOff val="-5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উভচর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2857" y="36475"/>
        <a:ext cx="1418457" cy="1120818"/>
      </dsp:txXfrm>
    </dsp:sp>
    <dsp:sp modelId="{4BDD0500-7F02-4B6D-8291-2C7FEB3C77F0}">
      <dsp:nvSpPr>
        <dsp:cNvPr id="0" name=""/>
        <dsp:cNvSpPr/>
      </dsp:nvSpPr>
      <dsp:spPr>
        <a:xfrm rot="18000000">
          <a:off x="4395769" y="1783713"/>
          <a:ext cx="2344127" cy="605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542036"/>
            <a:satOff val="-1523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47649-8617-4FA6-844B-4218B2CA0AD9}">
      <dsp:nvSpPr>
        <dsp:cNvPr id="0" name=""/>
        <dsp:cNvSpPr/>
      </dsp:nvSpPr>
      <dsp:spPr>
        <a:xfrm>
          <a:off x="5409765" y="476352"/>
          <a:ext cx="1488197" cy="1190558"/>
        </a:xfrm>
        <a:prstGeom prst="roundRect">
          <a:avLst>
            <a:gd name="adj" fmla="val 10000"/>
          </a:avLst>
        </a:prstGeom>
        <a:solidFill>
          <a:schemeClr val="accent5">
            <a:hueOff val="3542036"/>
            <a:satOff val="-1523"/>
            <a:lumOff val="-70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সরীসৃপ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4635" y="511222"/>
        <a:ext cx="1418457" cy="1120818"/>
      </dsp:txXfrm>
    </dsp:sp>
    <dsp:sp modelId="{71E0B45B-F0BF-4885-AE9A-DBA66AAD9A28}">
      <dsp:nvSpPr>
        <dsp:cNvPr id="0" name=""/>
        <dsp:cNvSpPr/>
      </dsp:nvSpPr>
      <dsp:spPr>
        <a:xfrm rot="19800000">
          <a:off x="5263795" y="2651740"/>
          <a:ext cx="2344127" cy="605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427545"/>
            <a:satOff val="-1903"/>
            <a:lumOff val="-8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B92C6-E630-4307-B864-F7B317505A78}">
      <dsp:nvSpPr>
        <dsp:cNvPr id="0" name=""/>
        <dsp:cNvSpPr/>
      </dsp:nvSpPr>
      <dsp:spPr>
        <a:xfrm>
          <a:off x="6706797" y="1773383"/>
          <a:ext cx="1488197" cy="1190558"/>
        </a:xfrm>
        <a:prstGeom prst="roundRect">
          <a:avLst>
            <a:gd name="adj" fmla="val 10000"/>
          </a:avLst>
        </a:prstGeom>
        <a:solidFill>
          <a:schemeClr val="accent5">
            <a:hueOff val="4427545"/>
            <a:satOff val="-1903"/>
            <a:lumOff val="-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পক্ষিকুল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41667" y="1808253"/>
        <a:ext cx="1418457" cy="1120818"/>
      </dsp:txXfrm>
    </dsp:sp>
    <dsp:sp modelId="{6B7F057E-D4B2-4C4A-8E30-25964DCBB2A2}">
      <dsp:nvSpPr>
        <dsp:cNvPr id="0" name=""/>
        <dsp:cNvSpPr/>
      </dsp:nvSpPr>
      <dsp:spPr>
        <a:xfrm>
          <a:off x="5581515" y="3837486"/>
          <a:ext cx="2344127" cy="605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A36E9-51C3-4342-9F0C-06A3073E6BEB}">
      <dsp:nvSpPr>
        <dsp:cNvPr id="0" name=""/>
        <dsp:cNvSpPr/>
      </dsp:nvSpPr>
      <dsp:spPr>
        <a:xfrm>
          <a:off x="7181544" y="3545162"/>
          <a:ext cx="1488197" cy="1190558"/>
        </a:xfrm>
        <a:prstGeom prst="roundRect">
          <a:avLst>
            <a:gd name="adj" fmla="val 10000"/>
          </a:avLst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স্তন্যপায়ী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16414" y="3580032"/>
        <a:ext cx="1418457" cy="112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1" y="1932654"/>
            <a:ext cx="5574309" cy="1616569"/>
          </a:xfrm>
        </p:spPr>
        <p:txBody>
          <a:bodyPr anchor="b">
            <a:noAutofit/>
          </a:bodyPr>
          <a:lstStyle>
            <a:lvl1pPr algn="ctr">
              <a:defRPr sz="504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031" y="3838216"/>
            <a:ext cx="5574309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8688" y="5391575"/>
            <a:ext cx="706940" cy="298027"/>
          </a:xfrm>
        </p:spPr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8031" y="5391575"/>
            <a:ext cx="4268103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8183" y="5391575"/>
            <a:ext cx="434157" cy="298027"/>
          </a:xfrm>
        </p:spPr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20817" y="3702751"/>
            <a:ext cx="536873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8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09" y="5136442"/>
            <a:ext cx="7138671" cy="604521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7573" y="1101796"/>
            <a:ext cx="7446056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709" y="5740963"/>
            <a:ext cx="7138671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09" y="967331"/>
            <a:ext cx="7138671" cy="3304384"/>
          </a:xfrm>
        </p:spPr>
        <p:txBody>
          <a:bodyPr anchor="ctr">
            <a:normAutofit/>
          </a:bodyPr>
          <a:lstStyle>
            <a:lvl1pPr algn="ctr">
              <a:defRPr sz="33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708" y="4560710"/>
            <a:ext cx="7138673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42389" y="4416212"/>
            <a:ext cx="693674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84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049" y="1047607"/>
            <a:ext cx="6720263" cy="2528713"/>
          </a:xfrm>
        </p:spPr>
        <p:txBody>
          <a:bodyPr anchor="ctr">
            <a:normAutofit/>
          </a:bodyPr>
          <a:lstStyle>
            <a:lvl1pPr algn="ctr">
              <a:defRPr sz="336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80210" y="3576320"/>
            <a:ext cx="618743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706" y="4632961"/>
            <a:ext cx="7138675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2468" y="965720"/>
            <a:ext cx="480185" cy="623761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756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15179" y="3016395"/>
            <a:ext cx="480185" cy="623761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 algn="r"/>
            <a:r>
              <a:rPr lang="en-US" sz="756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42389" y="4416212"/>
            <a:ext cx="692531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8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13" y="3529153"/>
            <a:ext cx="7138664" cy="1566720"/>
          </a:xfrm>
        </p:spPr>
        <p:txBody>
          <a:bodyPr anchor="b">
            <a:normAutofit/>
          </a:bodyPr>
          <a:lstStyle>
            <a:lvl1pPr algn="l">
              <a:defRPr sz="33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711" y="5095873"/>
            <a:ext cx="7138667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887" y="1047607"/>
            <a:ext cx="6641426" cy="2393246"/>
          </a:xfrm>
        </p:spPr>
        <p:txBody>
          <a:bodyPr anchor="ctr">
            <a:normAutofit/>
          </a:bodyPr>
          <a:lstStyle>
            <a:lvl1pPr algn="ctr">
              <a:defRPr sz="336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35711" y="3881933"/>
            <a:ext cx="7138667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708" y="4831645"/>
            <a:ext cx="7138673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680">
                <a:solidFill>
                  <a:schemeClr val="tx1"/>
                </a:solidFill>
              </a:defRPr>
            </a:lvl1pPr>
            <a:lvl2pPr marL="480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1964" y="956688"/>
            <a:ext cx="480185" cy="623761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32286" y="2781577"/>
            <a:ext cx="480185" cy="623761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 algn="r"/>
            <a:r>
              <a:rPr lang="en-US" sz="8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42389" y="3657600"/>
            <a:ext cx="692531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922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08" y="1047607"/>
            <a:ext cx="7138671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36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35711" y="3803904"/>
            <a:ext cx="7138667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709" y="4768427"/>
            <a:ext cx="7138671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680">
                <a:solidFill>
                  <a:schemeClr val="tx1"/>
                </a:solidFill>
              </a:defRPr>
            </a:lvl1pPr>
            <a:lvl2pPr marL="480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42393" y="3657600"/>
            <a:ext cx="693674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1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5708" y="2656144"/>
            <a:ext cx="7138673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42389" y="2511648"/>
            <a:ext cx="69367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2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4500" y="967332"/>
            <a:ext cx="1699877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5711" y="967332"/>
            <a:ext cx="5161284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557788" y="967332"/>
            <a:ext cx="0" cy="5300259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4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42390" y="2511648"/>
            <a:ext cx="692531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388" y="1750841"/>
            <a:ext cx="6925311" cy="1944015"/>
          </a:xfrm>
        </p:spPr>
        <p:txBody>
          <a:bodyPr anchor="b">
            <a:normAutofit/>
          </a:bodyPr>
          <a:lstStyle>
            <a:lvl1pPr algn="ctr">
              <a:defRPr sz="4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2388" y="3983850"/>
            <a:ext cx="6925311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42390" y="3839351"/>
            <a:ext cx="692531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5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42388" y="2513344"/>
            <a:ext cx="692531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555" y="2652979"/>
            <a:ext cx="3504438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7410" y="2652979"/>
            <a:ext cx="3504438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711" y="2835769"/>
            <a:ext cx="3504438" cy="61467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accent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711" y="3459479"/>
            <a:ext cx="3504438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924" y="2835769"/>
            <a:ext cx="3504438" cy="61467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accent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924" y="3459479"/>
            <a:ext cx="3504438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42389" y="2511648"/>
            <a:ext cx="692531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3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09" y="976360"/>
            <a:ext cx="7138672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42389" y="2511648"/>
            <a:ext cx="692531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5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08" y="1481103"/>
            <a:ext cx="2663638" cy="1463040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066" y="1047608"/>
            <a:ext cx="4048316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708" y="3233136"/>
            <a:ext cx="266363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42389" y="3106702"/>
            <a:ext cx="24502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08" y="2009421"/>
            <a:ext cx="3813812" cy="1463040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79133" y="1101795"/>
            <a:ext cx="3075936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709" y="3472461"/>
            <a:ext cx="381381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2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5709" y="976360"/>
            <a:ext cx="7138671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708" y="2656145"/>
            <a:ext cx="7138673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4504" y="6357902"/>
            <a:ext cx="1205697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1F85AF-3F93-44B3-86BF-FD290F561AA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5709" y="6357902"/>
            <a:ext cx="5359900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9095" y="6357902"/>
            <a:ext cx="415286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B479DC-8E89-410E-BA57-CF218C216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80060" rtl="0" eaLnBrk="1" latinLnBrk="0" hangingPunct="1">
        <a:spcBef>
          <a:spcPct val="0"/>
        </a:spcBef>
        <a:buNone/>
        <a:defRPr sz="42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038" indent="-300038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5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60158" indent="-300038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8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20203" indent="-180023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00263" indent="-180023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EE70E5-8075-4D78-A746-D5B151A4E2B8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F6359-B983-468E-A618-980611745FF2}"/>
              </a:ext>
            </a:extLst>
          </p:cNvPr>
          <p:cNvSpPr txBox="1"/>
          <p:nvPr/>
        </p:nvSpPr>
        <p:spPr>
          <a:xfrm>
            <a:off x="492370" y="637923"/>
            <a:ext cx="8916378" cy="622161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ndexoi.jpg">
            <a:extLst>
              <a:ext uri="{FF2B5EF4-FFF2-40B4-BE49-F238E27FC236}">
                <a16:creationId xmlns:a16="http://schemas.microsoft.com/office/drawing/2014/main" id="{7C649881-025C-4E29-AF72-D2CBF51E4B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6385" y="2008754"/>
            <a:ext cx="5168348" cy="3240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8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AFBC01D-F3EE-4A38-BBC2-5D8F9DD7874C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11F596-55FE-4F61-B084-6DCC676C6C1A}"/>
              </a:ext>
            </a:extLst>
          </p:cNvPr>
          <p:cNvSpPr txBox="1"/>
          <p:nvPr/>
        </p:nvSpPr>
        <p:spPr>
          <a:xfrm>
            <a:off x="571500" y="109361"/>
            <a:ext cx="84582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ভার্টিব্রাটাঃ এই উপপর্বের প্রাণীরাই মেরুদন্ডী প্রাণী হিসাবে পরিচিত। গঠন ও বৈশিষ্ট্যের ভিত্তিতে মেরুদন্ডী প্রাণীদের ৭টি শ্রেণীতে ভাগ করা হয়েছে।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F4DACE8-B4AA-4318-A659-11D8761EC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693427"/>
              </p:ext>
            </p:extLst>
          </p:nvPr>
        </p:nvGraphicFramePr>
        <p:xfrm>
          <a:off x="393895" y="1603717"/>
          <a:ext cx="8764173" cy="520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4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E5F414-AD91-49CA-843C-23D20BF64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>
                                            <p:graphicEl>
                                              <a:dgm id="{7CE5F414-AD91-49CA-843C-23D20BF64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>
                                            <p:graphicEl>
                                              <a:dgm id="{7CE5F414-AD91-49CA-843C-23D20BF64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>
                                            <p:graphicEl>
                                              <a:dgm id="{7CE5F414-AD91-49CA-843C-23D20BF64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9C9FFA5-CD09-403B-A7E9-13115B5D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>
                                            <p:graphicEl>
                                              <a:dgm id="{19C9FFA5-CD09-403B-A7E9-13115B5D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>
                                            <p:graphicEl>
                                              <a:dgm id="{19C9FFA5-CD09-403B-A7E9-13115B5D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>
                                            <p:graphicEl>
                                              <a:dgm id="{19C9FFA5-CD09-403B-A7E9-13115B5D4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F7EE8CF-ADEF-4C5D-A280-E57722ECA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>
                                            <p:graphicEl>
                                              <a:dgm id="{6F7EE8CF-ADEF-4C5D-A280-E57722ECA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>
                                            <p:graphicEl>
                                              <a:dgm id="{6F7EE8CF-ADEF-4C5D-A280-E57722ECA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graphicEl>
                                              <a:dgm id="{6F7EE8CF-ADEF-4C5D-A280-E57722ECA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95A7DA2-76FD-42EB-BCC7-67322BE1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>
                                            <p:graphicEl>
                                              <a:dgm id="{995A7DA2-76FD-42EB-BCC7-67322BE1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>
                                            <p:graphicEl>
                                              <a:dgm id="{995A7DA2-76FD-42EB-BCC7-67322BE1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graphicEl>
                                              <a:dgm id="{995A7DA2-76FD-42EB-BCC7-67322BE16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47F11FA-72D5-4B99-8F9D-5905B0E1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>
                                            <p:graphicEl>
                                              <a:dgm id="{347F11FA-72D5-4B99-8F9D-5905B0E1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>
                                            <p:graphicEl>
                                              <a:dgm id="{347F11FA-72D5-4B99-8F9D-5905B0E1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graphicEl>
                                              <a:dgm id="{347F11FA-72D5-4B99-8F9D-5905B0E16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EBF6C08-F042-4B07-A505-F8032F49B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>
                                            <p:graphicEl>
                                              <a:dgm id="{3EBF6C08-F042-4B07-A505-F8032F49B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>
                                            <p:graphicEl>
                                              <a:dgm id="{3EBF6C08-F042-4B07-A505-F8032F49B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>
                                            <p:graphicEl>
                                              <a:dgm id="{3EBF6C08-F042-4B07-A505-F8032F49B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3FA5506-DDFE-4ED3-85DE-B25424064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>
                                            <p:graphicEl>
                                              <a:dgm id="{33FA5506-DDFE-4ED3-85DE-B25424064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>
                                            <p:graphicEl>
                                              <a:dgm id="{33FA5506-DDFE-4ED3-85DE-B25424064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>
                                            <p:graphicEl>
                                              <a:dgm id="{33FA5506-DDFE-4ED3-85DE-B25424064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6A47BD2-EE0E-4231-B7EB-DDD5350B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>
                                            <p:graphicEl>
                                              <a:dgm id="{56A47BD2-EE0E-4231-B7EB-DDD5350B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>
                                            <p:graphicEl>
                                              <a:dgm id="{56A47BD2-EE0E-4231-B7EB-DDD5350B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>
                                            <p:graphicEl>
                                              <a:dgm id="{56A47BD2-EE0E-4231-B7EB-DDD5350B8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FE5D46F-1F04-4409-84FE-962578254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>
                                            <p:graphicEl>
                                              <a:dgm id="{4FE5D46F-1F04-4409-84FE-962578254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>
                                            <p:graphicEl>
                                              <a:dgm id="{4FE5D46F-1F04-4409-84FE-962578254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>
                                            <p:graphicEl>
                                              <a:dgm id="{4FE5D46F-1F04-4409-84FE-962578254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BDD0500-7F02-4B6D-8291-2C7FEB3C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>
                                            <p:graphicEl>
                                              <a:dgm id="{4BDD0500-7F02-4B6D-8291-2C7FEB3C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>
                                            <p:graphicEl>
                                              <a:dgm id="{4BDD0500-7F02-4B6D-8291-2C7FEB3C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>
                                            <p:graphicEl>
                                              <a:dgm id="{4BDD0500-7F02-4B6D-8291-2C7FEB3C7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1847649-8617-4FA6-844B-4218B2CA0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>
                                            <p:graphicEl>
                                              <a:dgm id="{71847649-8617-4FA6-844B-4218B2CA0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>
                                            <p:graphicEl>
                                              <a:dgm id="{71847649-8617-4FA6-844B-4218B2CA0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>
                                            <p:graphicEl>
                                              <a:dgm id="{71847649-8617-4FA6-844B-4218B2CA0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1E0B45B-F0BF-4885-AE9A-DBA66AAD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>
                                            <p:graphicEl>
                                              <a:dgm id="{71E0B45B-F0BF-4885-AE9A-DBA66AAD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>
                                            <p:graphicEl>
                                              <a:dgm id="{71E0B45B-F0BF-4885-AE9A-DBA66AAD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>
                                            <p:graphicEl>
                                              <a:dgm id="{71E0B45B-F0BF-4885-AE9A-DBA66AAD9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7EB92C6-E630-4307-B864-F7B31750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>
                                            <p:graphicEl>
                                              <a:dgm id="{E7EB92C6-E630-4307-B864-F7B31750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>
                                            <p:graphicEl>
                                              <a:dgm id="{E7EB92C6-E630-4307-B864-F7B31750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">
                                            <p:graphicEl>
                                              <a:dgm id="{E7EB92C6-E630-4307-B864-F7B31750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B7F057E-D4B2-4C4A-8E30-25964DCB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">
                                            <p:graphicEl>
                                              <a:dgm id="{6B7F057E-D4B2-4C4A-8E30-25964DCB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graphicEl>
                                              <a:dgm id="{6B7F057E-D4B2-4C4A-8E30-25964DCB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>
                                            <p:graphicEl>
                                              <a:dgm id="{6B7F057E-D4B2-4C4A-8E30-25964DCBB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2BA36E9-51C3-4342-9F0C-06A3073E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graphicEl>
                                              <a:dgm id="{D2BA36E9-51C3-4342-9F0C-06A3073E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>
                                            <p:graphicEl>
                                              <a:dgm id="{D2BA36E9-51C3-4342-9F0C-06A3073E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>
                                            <p:graphicEl>
                                              <a:dgm id="{D2BA36E9-51C3-4342-9F0C-06A3073E6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E5F414-AD91-49CA-843C-23D20BF64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">
                                            <p:graphicEl>
                                              <a:dgm id="{7CE5F414-AD91-49CA-843C-23D20BF64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7">
                                            <p:graphicEl>
                                              <a:dgm id="{7CE5F414-AD91-49CA-843C-23D20BF64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7">
                                            <p:graphicEl>
                                              <a:dgm id="{7CE5F414-AD91-49CA-843C-23D20BF64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9C9FFA5-CD09-403B-A7E9-13115B5D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">
                                            <p:graphicEl>
                                              <a:dgm id="{19C9FFA5-CD09-403B-A7E9-13115B5D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>
                                            <p:graphicEl>
                                              <a:dgm id="{19C9FFA5-CD09-403B-A7E9-13115B5D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7">
                                            <p:graphicEl>
                                              <a:dgm id="{19C9FFA5-CD09-403B-A7E9-13115B5D4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F7EE8CF-ADEF-4C5D-A280-E57722ECA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>
                                            <p:graphicEl>
                                              <a:dgm id="{6F7EE8CF-ADEF-4C5D-A280-E57722ECA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">
                                            <p:graphicEl>
                                              <a:dgm id="{6F7EE8CF-ADEF-4C5D-A280-E57722ECA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7">
                                            <p:graphicEl>
                                              <a:dgm id="{6F7EE8CF-ADEF-4C5D-A280-E57722ECA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95A7DA2-76FD-42EB-BCC7-67322BE1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>
                                            <p:graphicEl>
                                              <a:dgm id="{995A7DA2-76FD-42EB-BCC7-67322BE1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>
                                            <p:graphicEl>
                                              <a:dgm id="{995A7DA2-76FD-42EB-BCC7-67322BE1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7">
                                            <p:graphicEl>
                                              <a:dgm id="{995A7DA2-76FD-42EB-BCC7-67322BE16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47F11FA-72D5-4B99-8F9D-5905B0E1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7">
                                            <p:graphicEl>
                                              <a:dgm id="{347F11FA-72D5-4B99-8F9D-5905B0E1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">
                                            <p:graphicEl>
                                              <a:dgm id="{347F11FA-72D5-4B99-8F9D-5905B0E1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7">
                                            <p:graphicEl>
                                              <a:dgm id="{347F11FA-72D5-4B99-8F9D-5905B0E16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EBF6C08-F042-4B07-A505-F8032F49B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7">
                                            <p:graphicEl>
                                              <a:dgm id="{3EBF6C08-F042-4B07-A505-F8032F49B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7">
                                            <p:graphicEl>
                                              <a:dgm id="{3EBF6C08-F042-4B07-A505-F8032F49B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7">
                                            <p:graphicEl>
                                              <a:dgm id="{3EBF6C08-F042-4B07-A505-F8032F49B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3FA5506-DDFE-4ED3-85DE-B25424064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">
                                            <p:graphicEl>
                                              <a:dgm id="{33FA5506-DDFE-4ED3-85DE-B25424064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7">
                                            <p:graphicEl>
                                              <a:dgm id="{33FA5506-DDFE-4ED3-85DE-B25424064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7">
                                            <p:graphicEl>
                                              <a:dgm id="{33FA5506-DDFE-4ED3-85DE-B25424064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6A47BD2-EE0E-4231-B7EB-DDD5350B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">
                                            <p:graphicEl>
                                              <a:dgm id="{56A47BD2-EE0E-4231-B7EB-DDD5350B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">
                                            <p:graphicEl>
                                              <a:dgm id="{56A47BD2-EE0E-4231-B7EB-DDD5350B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7">
                                            <p:graphicEl>
                                              <a:dgm id="{56A47BD2-EE0E-4231-B7EB-DDD5350B8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FE5D46F-1F04-4409-84FE-962578254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">
                                            <p:graphicEl>
                                              <a:dgm id="{4FE5D46F-1F04-4409-84FE-962578254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7">
                                            <p:graphicEl>
                                              <a:dgm id="{4FE5D46F-1F04-4409-84FE-962578254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7">
                                            <p:graphicEl>
                                              <a:dgm id="{4FE5D46F-1F04-4409-84FE-962578254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BDD0500-7F02-4B6D-8291-2C7FEB3C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7">
                                            <p:graphicEl>
                                              <a:dgm id="{4BDD0500-7F02-4B6D-8291-2C7FEB3C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">
                                            <p:graphicEl>
                                              <a:dgm id="{4BDD0500-7F02-4B6D-8291-2C7FEB3C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7">
                                            <p:graphicEl>
                                              <a:dgm id="{4BDD0500-7F02-4B6D-8291-2C7FEB3C7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1847649-8617-4FA6-844B-4218B2CA0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">
                                            <p:graphicEl>
                                              <a:dgm id="{71847649-8617-4FA6-844B-4218B2CA0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7">
                                            <p:graphicEl>
                                              <a:dgm id="{71847649-8617-4FA6-844B-4218B2CA0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7">
                                            <p:graphicEl>
                                              <a:dgm id="{71847649-8617-4FA6-844B-4218B2CA0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1E0B45B-F0BF-4885-AE9A-DBA66AAD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7">
                                            <p:graphicEl>
                                              <a:dgm id="{71E0B45B-F0BF-4885-AE9A-DBA66AAD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7">
                                            <p:graphicEl>
                                              <a:dgm id="{71E0B45B-F0BF-4885-AE9A-DBA66AAD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7">
                                            <p:graphicEl>
                                              <a:dgm id="{71E0B45B-F0BF-4885-AE9A-DBA66AAD9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7EB92C6-E630-4307-B864-F7B31750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">
                                            <p:graphicEl>
                                              <a:dgm id="{E7EB92C6-E630-4307-B864-F7B31750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7">
                                            <p:graphicEl>
                                              <a:dgm id="{E7EB92C6-E630-4307-B864-F7B31750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17">
                                            <p:graphicEl>
                                              <a:dgm id="{E7EB92C6-E630-4307-B864-F7B31750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B7F057E-D4B2-4C4A-8E30-25964DCB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7">
                                            <p:graphicEl>
                                              <a:dgm id="{6B7F057E-D4B2-4C4A-8E30-25964DCB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7">
                                            <p:graphicEl>
                                              <a:dgm id="{6B7F057E-D4B2-4C4A-8E30-25964DCB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7">
                                            <p:graphicEl>
                                              <a:dgm id="{6B7F057E-D4B2-4C4A-8E30-25964DCBB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2BA36E9-51C3-4342-9F0C-06A3073E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7">
                                            <p:graphicEl>
                                              <a:dgm id="{D2BA36E9-51C3-4342-9F0C-06A3073E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7">
                                            <p:graphicEl>
                                              <a:dgm id="{D2BA36E9-51C3-4342-9F0C-06A3073E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7">
                                            <p:graphicEl>
                                              <a:dgm id="{D2BA36E9-51C3-4342-9F0C-06A3073E6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7" grpId="0">
        <p:bldSub>
          <a:bldDgm bld="lvlOne"/>
        </p:bldSub>
      </p:bldGraphic>
      <p:bldGraphic spid="17" grpI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BDD0B41-732A-463D-BD66-158DBF07766A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C869D1-A269-48A0-ADAF-9D2DBC2C4D15}"/>
              </a:ext>
            </a:extLst>
          </p:cNvPr>
          <p:cNvSpPr/>
          <p:nvPr/>
        </p:nvSpPr>
        <p:spPr>
          <a:xfrm>
            <a:off x="3918573" y="515095"/>
            <a:ext cx="22082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4000" b="1" cap="all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D9E43-A53A-4805-B0C9-37930E4DEA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76" y="1388282"/>
            <a:ext cx="4114647" cy="31977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80EAFC-6B25-47F1-8E98-29B4F9FB2FFB}"/>
              </a:ext>
            </a:extLst>
          </p:cNvPr>
          <p:cNvSpPr/>
          <p:nvPr/>
        </p:nvSpPr>
        <p:spPr>
          <a:xfrm>
            <a:off x="436098" y="5229561"/>
            <a:ext cx="8707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dirty="0">
                <a:latin typeface="Kalpurush" pitchFamily="2" charset="0"/>
                <a:cs typeface="Kalpurush" pitchFamily="2" charset="0"/>
              </a:rPr>
              <a:t>গঠন ও বৈশিষ্ট্যের ভিত্তিতে মেরুদন্ডী প্রাণীদের 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ক</a:t>
            </a:r>
            <a:r>
              <a:rPr lang="as-IN" sz="2800" dirty="0">
                <a:latin typeface="Kalpurush" pitchFamily="2" charset="0"/>
                <a:cs typeface="Kalpurush" pitchFamily="2" charset="0"/>
              </a:rPr>
              <a:t>য়</a:t>
            </a:r>
            <a:r>
              <a:rPr lang="bn-IN" sz="2800" dirty="0">
                <a:latin typeface="Kalpurush" pitchFamily="2" charset="0"/>
                <a:cs typeface="Kalpurush" pitchFamily="2" charset="0"/>
              </a:rPr>
              <a:t>টি শ্রেণীতে ভাগ করা হয়েছে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 </a:t>
            </a:r>
            <a:r>
              <a:rPr lang="as-IN" sz="2800" dirty="0">
                <a:latin typeface="Kalpurush" pitchFamily="2" charset="0"/>
                <a:cs typeface="Kalpurush" pitchFamily="2" charset="0"/>
              </a:rPr>
              <a:t>এ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ব</a:t>
            </a:r>
            <a:r>
              <a:rPr lang="as-IN" sz="2800" dirty="0">
                <a:latin typeface="Kalpurush" pitchFamily="2" charset="0"/>
                <a:cs typeface="Kalpurush" pitchFamily="2" charset="0"/>
              </a:rPr>
              <a:t>ং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 </a:t>
            </a:r>
            <a:r>
              <a:rPr lang="as-IN" sz="2800" dirty="0">
                <a:latin typeface="Kalpurush" pitchFamily="2" charset="0"/>
                <a:cs typeface="Kalpurush" pitchFamily="2" charset="0"/>
              </a:rPr>
              <a:t>ক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ি </a:t>
            </a:r>
            <a:r>
              <a:rPr lang="as-IN" sz="2800" dirty="0">
                <a:latin typeface="Kalpurush" pitchFamily="2" charset="0"/>
                <a:cs typeface="Kalpurush" pitchFamily="2" charset="0"/>
              </a:rPr>
              <a:t>ক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ি?</a:t>
            </a:r>
            <a:r>
              <a:rPr lang="bn-IN" sz="2800" dirty="0">
                <a:latin typeface="Kalpurush" pitchFamily="2" charset="0"/>
                <a:cs typeface="Kalpuru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00CAB80-D80C-4787-B959-DE10D669289D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4FF7E-0CB6-4C5F-B572-09CF3DF3C0E7}"/>
              </a:ext>
            </a:extLst>
          </p:cNvPr>
          <p:cNvSpPr txBox="1"/>
          <p:nvPr/>
        </p:nvSpPr>
        <p:spPr>
          <a:xfrm>
            <a:off x="782414" y="4056675"/>
            <a:ext cx="6475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লম্বাটে দেহ। </a:t>
            </a:r>
          </a:p>
          <a:p>
            <a:pPr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মুখছিদ্র চোয়ালবিহীন। </a:t>
            </a:r>
          </a:p>
          <a:p>
            <a:pPr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এদের দেহে  আঁইশ বা যুগ্ম পাখনা অনুপস্থিত।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পেট্রোমাইজন।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4">
            <a:extLst>
              <a:ext uri="{FF2B5EF4-FFF2-40B4-BE49-F238E27FC236}">
                <a16:creationId xmlns:a16="http://schemas.microsoft.com/office/drawing/2014/main" id="{C2008CAB-DF84-415C-B35C-BFCACB0D7AE9}"/>
              </a:ext>
            </a:extLst>
          </p:cNvPr>
          <p:cNvSpPr/>
          <p:nvPr/>
        </p:nvSpPr>
        <p:spPr>
          <a:xfrm>
            <a:off x="3207434" y="550092"/>
            <a:ext cx="3460066" cy="64566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সাইক্লোস্টোমাটা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1628F-9B45-4356-87EF-BEE5FBEFF03D}"/>
              </a:ext>
            </a:extLst>
          </p:cNvPr>
          <p:cNvSpPr txBox="1"/>
          <p:nvPr/>
        </p:nvSpPr>
        <p:spPr>
          <a:xfrm>
            <a:off x="4020328" y="3390776"/>
            <a:ext cx="1739705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পেট্রোমাইজন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B71133-B86D-4C6D-A9FD-20B8579A4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54" y="1299869"/>
            <a:ext cx="6319032" cy="1958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50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37BBBAE-4072-4FE1-A352-4E63873AC49F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58FB6-F2EE-42AB-8A2E-0F6B0B48FAD3}"/>
              </a:ext>
            </a:extLst>
          </p:cNvPr>
          <p:cNvSpPr txBox="1"/>
          <p:nvPr/>
        </p:nvSpPr>
        <p:spPr>
          <a:xfrm>
            <a:off x="380999" y="4093156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এরা সমুদ্রে বাস করে।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কঙ্কাল তরুণাস্থিময়।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দেহ প্লাকয়েড আঁইশে আবৃত,  মাথার দুই পাশে ৫-৭ জোড়া ফুলকা ছিদ্র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এদের কানকো থাকে না। 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হাঙ্গর, করাত মাছ, হাতুড়ি মাছ।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14">
            <a:extLst>
              <a:ext uri="{FF2B5EF4-FFF2-40B4-BE49-F238E27FC236}">
                <a16:creationId xmlns:a16="http://schemas.microsoft.com/office/drawing/2014/main" id="{2E717915-7003-45AE-9DC9-E9E167EC125E}"/>
              </a:ext>
            </a:extLst>
          </p:cNvPr>
          <p:cNvSpPr/>
          <p:nvPr/>
        </p:nvSpPr>
        <p:spPr>
          <a:xfrm>
            <a:off x="2705099" y="228670"/>
            <a:ext cx="4191000" cy="71819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কনড্রিকথিস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41635-C33B-489E-9914-C0A58DF429E0}"/>
              </a:ext>
            </a:extLst>
          </p:cNvPr>
          <p:cNvSpPr txBox="1"/>
          <p:nvPr/>
        </p:nvSpPr>
        <p:spPr>
          <a:xfrm>
            <a:off x="3619499" y="3829861"/>
            <a:ext cx="236220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 হাতুড়ি মাছ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ACFBF-4E47-4CDB-90C6-2DE62A258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05" y="1119124"/>
            <a:ext cx="4897389" cy="2538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90DBC79-8323-4D06-8230-2651DD7B4248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94961-A3DD-4177-8720-634C0281AA9B}"/>
              </a:ext>
            </a:extLst>
          </p:cNvPr>
          <p:cNvSpPr txBox="1"/>
          <p:nvPr/>
        </p:nvSpPr>
        <p:spPr>
          <a:xfrm>
            <a:off x="381000" y="4309408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অধিকাংশ স্বাদু পানির মাছ।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দেহ সাইক্লোয়েড, গ্যানায়েড বা টিনায়েড আঁইশ দ্বারা আবৃত।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মাথার দুই পাশে চার জোড়া ফুলকা থাকে। 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ইলিশ, সি-হর্স।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14">
            <a:extLst>
              <a:ext uri="{FF2B5EF4-FFF2-40B4-BE49-F238E27FC236}">
                <a16:creationId xmlns:a16="http://schemas.microsoft.com/office/drawing/2014/main" id="{3932370A-3C66-4107-BE40-B02F8CE9BED1}"/>
              </a:ext>
            </a:extLst>
          </p:cNvPr>
          <p:cNvSpPr/>
          <p:nvPr/>
        </p:nvSpPr>
        <p:spPr>
          <a:xfrm>
            <a:off x="3276600" y="504935"/>
            <a:ext cx="3048000" cy="49236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অসটিকথিস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357A3-4B73-4976-8C1C-51CB2E6CA0FC}"/>
              </a:ext>
            </a:extLst>
          </p:cNvPr>
          <p:cNvSpPr txBox="1"/>
          <p:nvPr/>
        </p:nvSpPr>
        <p:spPr>
          <a:xfrm>
            <a:off x="3619500" y="3398192"/>
            <a:ext cx="23622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 ইলিশ মাছ।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BAA20-C679-4DE3-96DD-5F29583FF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42" y="1201366"/>
            <a:ext cx="5071916" cy="204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6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66F67AE-8EE3-40FA-86D6-086A00F78270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0F8FB-E07B-4572-9CB6-9F20092F103D}"/>
              </a:ext>
            </a:extLst>
          </p:cNvPr>
          <p:cNvSpPr txBox="1"/>
          <p:nvPr/>
        </p:nvSpPr>
        <p:spPr>
          <a:xfrm>
            <a:off x="825085" y="3949987"/>
            <a:ext cx="76293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এদের দেহত্বক আঁইশবিহীন।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ত্বক নরম, পাতলা, ভেজা ও গ্রন্থিযুক্ত।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এরা শীতল রক্তের প্রাণী।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ডিম পাড়ে। 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জীবনচক্রে সাধারণত ব্যাঙাচি দশা দেখা যায়। 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সোনাব্যাঙ, কুনোব্যাঙ।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14">
            <a:extLst>
              <a:ext uri="{FF2B5EF4-FFF2-40B4-BE49-F238E27FC236}">
                <a16:creationId xmlns:a16="http://schemas.microsoft.com/office/drawing/2014/main" id="{3F80AE30-81F0-4B64-8163-CB27D7B2780F}"/>
              </a:ext>
            </a:extLst>
          </p:cNvPr>
          <p:cNvSpPr/>
          <p:nvPr/>
        </p:nvSpPr>
        <p:spPr>
          <a:xfrm>
            <a:off x="3339905" y="400943"/>
            <a:ext cx="2827020" cy="5627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উভচর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3ED00-B089-4719-9657-A5EC73A3C9A0}"/>
              </a:ext>
            </a:extLst>
          </p:cNvPr>
          <p:cNvSpPr txBox="1"/>
          <p:nvPr/>
        </p:nvSpPr>
        <p:spPr>
          <a:xfrm>
            <a:off x="3763473" y="3426767"/>
            <a:ext cx="1752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 ব্যাঙ।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E024B-9FD3-4A7A-B073-FEAF1993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20" y="1109508"/>
            <a:ext cx="3305907" cy="2255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1493004-1A3E-42F3-AA66-A62052F697EA}"/>
              </a:ext>
            </a:extLst>
          </p:cNvPr>
          <p:cNvSpPr/>
          <p:nvPr/>
        </p:nvSpPr>
        <p:spPr>
          <a:xfrm>
            <a:off x="0" y="0"/>
            <a:ext cx="9601200" cy="73152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070C2-8422-49D7-8362-9903FAE1B901}"/>
              </a:ext>
            </a:extLst>
          </p:cNvPr>
          <p:cNvSpPr txBox="1"/>
          <p:nvPr/>
        </p:nvSpPr>
        <p:spPr>
          <a:xfrm>
            <a:off x="609599" y="396240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এরা বুকে ভর করে চলে।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ত্বক শুষ্ক ও আঁইশযুক্ত।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এরা শীতল রক্তের প্রাণী।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চারপাশে পাঁচটি করে নখরযুক্ত আঙ্গুল আছে। 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টিকটিকি, কুমির, সাপ।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14">
            <a:extLst>
              <a:ext uri="{FF2B5EF4-FFF2-40B4-BE49-F238E27FC236}">
                <a16:creationId xmlns:a16="http://schemas.microsoft.com/office/drawing/2014/main" id="{ED40C966-200E-400D-86A2-5EEBCDA53049}"/>
              </a:ext>
            </a:extLst>
          </p:cNvPr>
          <p:cNvSpPr/>
          <p:nvPr/>
        </p:nvSpPr>
        <p:spPr>
          <a:xfrm>
            <a:off x="3200399" y="484004"/>
            <a:ext cx="2743200" cy="5604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সরীসৃপ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CB4E5-CD99-4A9F-8341-6C4C0B2F94C0}"/>
              </a:ext>
            </a:extLst>
          </p:cNvPr>
          <p:cNvSpPr txBox="1"/>
          <p:nvPr/>
        </p:nvSpPr>
        <p:spPr>
          <a:xfrm>
            <a:off x="3924299" y="3439180"/>
            <a:ext cx="12954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সাপ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ESCI302REPTIL001.jpg">
            <a:extLst>
              <a:ext uri="{FF2B5EF4-FFF2-40B4-BE49-F238E27FC236}">
                <a16:creationId xmlns:a16="http://schemas.microsoft.com/office/drawing/2014/main" id="{41858825-AF75-4790-B1A2-8F250EEFA7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8572" y="1208868"/>
            <a:ext cx="5026855" cy="2105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4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67E4A3-259C-4CB5-9058-972448756206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05A0C-25E8-445F-A5C1-E9A7D2B26CEB}"/>
              </a:ext>
            </a:extLst>
          </p:cNvPr>
          <p:cNvSpPr txBox="1"/>
          <p:nvPr/>
        </p:nvSpPr>
        <p:spPr>
          <a:xfrm>
            <a:off x="656492" y="4063219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পাখির দেহ পালকে আবৃত।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এদের সামনের পা ডানায় ও চোয়াল তঞ্চুতে পরিণত হয়েছে।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ফুসফুসের সাথে বায়ুথলি থাকায় এরা সহজে উড়তে পারে।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এরা উষ্ণ রক্তের প্রাণী। এদের হাঁড় শক্ত, হালকা ও ফাঁপা। </a:t>
            </a:r>
          </a:p>
          <a:p>
            <a:pPr algn="just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উদাহরণঃ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কাঁক, দোয়েল, মাছরাঙা।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14">
            <a:extLst>
              <a:ext uri="{FF2B5EF4-FFF2-40B4-BE49-F238E27FC236}">
                <a16:creationId xmlns:a16="http://schemas.microsoft.com/office/drawing/2014/main" id="{EE88E97B-1E91-4919-B367-9D659264B187}"/>
              </a:ext>
            </a:extLst>
          </p:cNvPr>
          <p:cNvSpPr/>
          <p:nvPr/>
        </p:nvSpPr>
        <p:spPr>
          <a:xfrm>
            <a:off x="3205090" y="475007"/>
            <a:ext cx="2773094" cy="59084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পক্ষীকুল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83146-A650-4856-9CB8-1C10ECFC784A}"/>
              </a:ext>
            </a:extLst>
          </p:cNvPr>
          <p:cNvSpPr txBox="1"/>
          <p:nvPr/>
        </p:nvSpPr>
        <p:spPr>
          <a:xfrm>
            <a:off x="3554800" y="3398192"/>
            <a:ext cx="198120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মাছরাঙা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A241A-46AD-4A7B-8ECB-DE0D955C7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02" y="1216492"/>
            <a:ext cx="2788196" cy="2035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784AF87-2BA6-4CCB-BD16-7FEA041E2EC3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5C84B-F2EE-41D3-BB8C-C9027C96FCC7}"/>
              </a:ext>
            </a:extLst>
          </p:cNvPr>
          <p:cNvSpPr txBox="1"/>
          <p:nvPr/>
        </p:nvSpPr>
        <p:spPr>
          <a:xfrm>
            <a:off x="881576" y="4221483"/>
            <a:ext cx="82061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এদের দেহ লোমে আবৃত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ব্যতিক্রম স্তন্যপায়ী ছাড়া সবাই সন্তান প্রসব করে।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উষ্ণ রক্তের প্রাণী। চোয়ালে দাঁত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হৃদপিন্ড চার প্রকোষ্ঠ বিশিষ্ট। শিশুরা মাতৃদুগ্ধ পান করে।</a:t>
            </a:r>
          </a:p>
          <a:p>
            <a:pPr algn="just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উদাহরণঃ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মানুষ, উট, বাঘ।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14">
            <a:extLst>
              <a:ext uri="{FF2B5EF4-FFF2-40B4-BE49-F238E27FC236}">
                <a16:creationId xmlns:a16="http://schemas.microsoft.com/office/drawing/2014/main" id="{59237AFC-6FBF-42E5-B46F-569D4C375FFE}"/>
              </a:ext>
            </a:extLst>
          </p:cNvPr>
          <p:cNvSpPr/>
          <p:nvPr/>
        </p:nvSpPr>
        <p:spPr>
          <a:xfrm>
            <a:off x="3012831" y="402576"/>
            <a:ext cx="3164645" cy="63304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স্তন্যপায়ী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6394C-0133-4703-A4A5-7CB242CB33A6}"/>
              </a:ext>
            </a:extLst>
          </p:cNvPr>
          <p:cNvSpPr txBox="1"/>
          <p:nvPr/>
        </p:nvSpPr>
        <p:spPr>
          <a:xfrm>
            <a:off x="3810000" y="3540167"/>
            <a:ext cx="19812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বাঘ।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ESCI302REPTIL001.jpg">
            <a:extLst>
              <a:ext uri="{FF2B5EF4-FFF2-40B4-BE49-F238E27FC236}">
                <a16:creationId xmlns:a16="http://schemas.microsoft.com/office/drawing/2014/main" id="{81FD4E45-D269-4E2D-8379-9C8FA8F2A1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0527" y="1172427"/>
            <a:ext cx="3589252" cy="225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0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4657428-AEA8-4028-B3C9-830888D1A793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36BD22-5D85-46F1-8E85-0B4D7CBE60D6}"/>
              </a:ext>
            </a:extLst>
          </p:cNvPr>
          <p:cNvSpPr/>
          <p:nvPr/>
        </p:nvSpPr>
        <p:spPr>
          <a:xfrm>
            <a:off x="3341980" y="430492"/>
            <a:ext cx="291724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1C796-891E-497A-B7A8-BDF26419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0303" y="1446155"/>
            <a:ext cx="3700593" cy="2883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ECB51B-F235-411B-A21D-BADDC04F9679}"/>
              </a:ext>
            </a:extLst>
          </p:cNvPr>
          <p:cNvSpPr txBox="1"/>
          <p:nvPr/>
        </p:nvSpPr>
        <p:spPr>
          <a:xfrm>
            <a:off x="991933" y="4200331"/>
            <a:ext cx="1688123" cy="1283910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AF13D-1906-4953-8F9C-4D4C290FB31B}"/>
              </a:ext>
            </a:extLst>
          </p:cNvPr>
          <p:cNvSpPr txBox="1"/>
          <p:nvPr/>
        </p:nvSpPr>
        <p:spPr>
          <a:xfrm>
            <a:off x="991933" y="5463791"/>
            <a:ext cx="1688123" cy="1283910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6F53A-FF57-46A7-BCAD-218A7D998D28}"/>
              </a:ext>
            </a:extLst>
          </p:cNvPr>
          <p:cNvSpPr/>
          <p:nvPr/>
        </p:nvSpPr>
        <p:spPr>
          <a:xfrm>
            <a:off x="2764783" y="4548624"/>
            <a:ext cx="584103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FC0881-279F-47E7-920E-794B8B4025C3}"/>
              </a:ext>
            </a:extLst>
          </p:cNvPr>
          <p:cNvSpPr/>
          <p:nvPr/>
        </p:nvSpPr>
        <p:spPr>
          <a:xfrm>
            <a:off x="2768235" y="5903337"/>
            <a:ext cx="584103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4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52DFEC0-27A9-4C99-90A7-8E9DB601B225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82C806-7484-4DF3-BE7F-01F12753C9B9}"/>
              </a:ext>
            </a:extLst>
          </p:cNvPr>
          <p:cNvSpPr/>
          <p:nvPr/>
        </p:nvSpPr>
        <p:spPr>
          <a:xfrm>
            <a:off x="548303" y="4152557"/>
            <a:ext cx="3910271" cy="21852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4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4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4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10A84-31C5-4B81-8E01-DB1B046CB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415660" y="2399302"/>
            <a:ext cx="1433012" cy="139207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7.jpg">
            <a:extLst>
              <a:ext uri="{FF2B5EF4-FFF2-40B4-BE49-F238E27FC236}">
                <a16:creationId xmlns:a16="http://schemas.microsoft.com/office/drawing/2014/main" id="{59A0452A-157E-4408-9FD0-525B787A1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197" y="2334475"/>
            <a:ext cx="1164364" cy="152172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5363D428-79C7-4AB8-8964-E9FF08071CF6}"/>
              </a:ext>
            </a:extLst>
          </p:cNvPr>
          <p:cNvSpPr/>
          <p:nvPr/>
        </p:nvSpPr>
        <p:spPr>
          <a:xfrm>
            <a:off x="2630659" y="604254"/>
            <a:ext cx="4564812" cy="746349"/>
          </a:xfrm>
          <a:prstGeom prst="flowChartPrepa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Plain">
              <a:avLst>
                <a:gd name="adj" fmla="val 50420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65DFC-EF3F-4AE3-BA07-AA91A0C18E4C}"/>
              </a:ext>
            </a:extLst>
          </p:cNvPr>
          <p:cNvSpPr/>
          <p:nvPr/>
        </p:nvSpPr>
        <p:spPr>
          <a:xfrm>
            <a:off x="5044190" y="4169212"/>
            <a:ext cx="4043871" cy="22467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অমেরুদন্ডি </a:t>
            </a:r>
            <a:r>
              <a:rPr lang="en-US" sz="2800" b="1" dirty="0" err="1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b="1" dirty="0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2 ও 5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172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5A61E-6B63-4AAD-A93A-239B99FEEAB2}"/>
              </a:ext>
            </a:extLst>
          </p:cNvPr>
          <p:cNvSpPr txBox="1"/>
          <p:nvPr/>
        </p:nvSpPr>
        <p:spPr>
          <a:xfrm>
            <a:off x="3315197" y="639323"/>
            <a:ext cx="369248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b="1" u="sng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BBB9ED8-8673-466F-A491-CFDC351A14AD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BADCD-282D-4D57-9304-F4B473A001F4}"/>
              </a:ext>
            </a:extLst>
          </p:cNvPr>
          <p:cNvSpPr txBox="1"/>
          <p:nvPr/>
        </p:nvSpPr>
        <p:spPr>
          <a:xfrm>
            <a:off x="801858" y="2096086"/>
            <a:ext cx="832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6367A-CDEF-4313-B38B-611AEB68D647}"/>
              </a:ext>
            </a:extLst>
          </p:cNvPr>
          <p:cNvSpPr/>
          <p:nvPr/>
        </p:nvSpPr>
        <p:spPr>
          <a:xfrm>
            <a:off x="801858" y="2691074"/>
            <a:ext cx="5446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টিকটিকি, কুমির, সাপ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C1B1BC-671F-47D3-B9AE-A95B91E0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18" y="3491732"/>
            <a:ext cx="2179426" cy="1537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CC9DE-9627-40B8-89C6-F807949B5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32" y="3456942"/>
            <a:ext cx="2052623" cy="1537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331491-4AC9-4D11-B1D7-E5AD1DC23A98}"/>
              </a:ext>
            </a:extLst>
          </p:cNvPr>
          <p:cNvSpPr txBox="1"/>
          <p:nvPr/>
        </p:nvSpPr>
        <p:spPr>
          <a:xfrm>
            <a:off x="801858" y="5629212"/>
            <a:ext cx="624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8C264-DEE4-4E6A-B580-0C5DF14AE005}"/>
              </a:ext>
            </a:extLst>
          </p:cNvPr>
          <p:cNvSpPr txBox="1"/>
          <p:nvPr/>
        </p:nvSpPr>
        <p:spPr>
          <a:xfrm>
            <a:off x="3524986" y="5202337"/>
            <a:ext cx="106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32E22-9AFB-46EE-8DC2-23265882CA3F}"/>
              </a:ext>
            </a:extLst>
          </p:cNvPr>
          <p:cNvSpPr txBox="1"/>
          <p:nvPr/>
        </p:nvSpPr>
        <p:spPr>
          <a:xfrm>
            <a:off x="6248114" y="5177905"/>
            <a:ext cx="106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</a:p>
        </p:txBody>
      </p:sp>
    </p:spTree>
    <p:extLst>
      <p:ext uri="{BB962C8B-B14F-4D97-AF65-F5344CB8AC3E}">
        <p14:creationId xmlns:p14="http://schemas.microsoft.com/office/powerpoint/2010/main" val="10275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3A1A0A3-6A41-4B33-B7B6-228565F64A23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483B0-01D2-473C-9704-A8FF7C9BB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24" y="1623951"/>
            <a:ext cx="4416083" cy="3060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A4AAF8-6ACE-4A69-A72D-E47366C3C331}"/>
              </a:ext>
            </a:extLst>
          </p:cNvPr>
          <p:cNvSpPr/>
          <p:nvPr/>
        </p:nvSpPr>
        <p:spPr>
          <a:xfrm>
            <a:off x="4093687" y="666374"/>
            <a:ext cx="187102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DC2DF-B930-4391-B340-00E5DAFAF82C}"/>
              </a:ext>
            </a:extLst>
          </p:cNvPr>
          <p:cNvSpPr/>
          <p:nvPr/>
        </p:nvSpPr>
        <p:spPr>
          <a:xfrm>
            <a:off x="2049087" y="5368083"/>
            <a:ext cx="5503026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02AABE-FE92-4ED5-A745-C3B5BBFCDDF0}"/>
              </a:ext>
            </a:extLst>
          </p:cNvPr>
          <p:cNvSpPr/>
          <p:nvPr/>
        </p:nvSpPr>
        <p:spPr>
          <a:xfrm>
            <a:off x="576775" y="309489"/>
            <a:ext cx="8924661" cy="6400799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72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200" b="1" dirty="0">
              <a:ln w="38100"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1140E4F-3ABB-4C83-B07F-8E38EE01CB79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pic>
        <p:nvPicPr>
          <p:cNvPr id="7" name="Picture 6" descr="ESCI302REPTIL001.jpg">
            <a:extLst>
              <a:ext uri="{FF2B5EF4-FFF2-40B4-BE49-F238E27FC236}">
                <a16:creationId xmlns:a16="http://schemas.microsoft.com/office/drawing/2014/main" id="{F3DCA142-B411-48BA-9EB1-F347D84299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7992" y="2707028"/>
            <a:ext cx="4081449" cy="337943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63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AAC4006-FC5F-46F1-8FEB-157C93EE0B93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F25A7-7E1B-40EB-99DE-7DFAADA13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01" y="2732161"/>
            <a:ext cx="3557361" cy="2042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A9D8-5B2A-40A3-9D44-AB16D2388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58" y="467627"/>
            <a:ext cx="2036812" cy="2264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5F4A85-083E-47BF-86C5-AFC9220FA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3" y="3057327"/>
            <a:ext cx="2381250" cy="1200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4133B3-7AA2-4D77-AC19-6683F5CFC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43" y="1173569"/>
            <a:ext cx="2381250" cy="1200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84EDA7-C678-495E-A9A9-7B8210703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04" y="4628248"/>
            <a:ext cx="2057400" cy="221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E018AC-3174-4A51-B155-C1EEAEE14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53" y="3104504"/>
            <a:ext cx="2381251" cy="1158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901ADD-A9A7-4CDD-967E-A8B8A5059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8" y="503435"/>
            <a:ext cx="2026912" cy="2174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9FC52A-FE04-48B4-8FD8-59715D4BA198}"/>
              </a:ext>
            </a:extLst>
          </p:cNvPr>
          <p:cNvSpPr/>
          <p:nvPr/>
        </p:nvSpPr>
        <p:spPr>
          <a:xfrm>
            <a:off x="2572966" y="122435"/>
            <a:ext cx="4483406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188FD6-DD19-4D5F-B471-CBA163BE04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8" y="4606266"/>
            <a:ext cx="2057400" cy="2174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914B5A-F4EA-4D54-ADF7-2A3C5DEECD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51" y="5489390"/>
            <a:ext cx="2466975" cy="1221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2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373C620-1110-43D4-A4F7-40C091FDB256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F120A-BEEB-4176-B086-D1AC6B06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2" y="1876113"/>
            <a:ext cx="4014825" cy="3562975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ABA2F9-2EBF-4A12-9D03-CB103327D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05" y="1847537"/>
            <a:ext cx="4014824" cy="3562975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2D41ED-3AAF-4BA8-9B3C-919515DF1819}"/>
              </a:ext>
            </a:extLst>
          </p:cNvPr>
          <p:cNvSpPr/>
          <p:nvPr/>
        </p:nvSpPr>
        <p:spPr>
          <a:xfrm>
            <a:off x="988255" y="460053"/>
            <a:ext cx="7624689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6E921-764C-44A4-AED7-A7ABEB5E3E36}"/>
              </a:ext>
            </a:extLst>
          </p:cNvPr>
          <p:cNvSpPr txBox="1"/>
          <p:nvPr/>
        </p:nvSpPr>
        <p:spPr>
          <a:xfrm>
            <a:off x="2837020" y="5773167"/>
            <a:ext cx="4140556" cy="108198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</p:spTree>
    <p:extLst>
      <p:ext uri="{BB962C8B-B14F-4D97-AF65-F5344CB8AC3E}">
        <p14:creationId xmlns:p14="http://schemas.microsoft.com/office/powerpoint/2010/main" val="22219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696CAD-CC10-4F5D-BFE9-A423D219CAFB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57F6D368-00C0-4439-A587-CB53761065C1}"/>
              </a:ext>
            </a:extLst>
          </p:cNvPr>
          <p:cNvSpPr/>
          <p:nvPr/>
        </p:nvSpPr>
        <p:spPr>
          <a:xfrm>
            <a:off x="2815920" y="492263"/>
            <a:ext cx="4203321" cy="141446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AA097-24F2-4F9B-A840-7510A28EA6EA}"/>
              </a:ext>
            </a:extLst>
          </p:cNvPr>
          <p:cNvSpPr txBox="1"/>
          <p:nvPr/>
        </p:nvSpPr>
        <p:spPr>
          <a:xfrm>
            <a:off x="1587880" y="5860557"/>
            <a:ext cx="66594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মেরুদন্ডি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44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5A471-531F-4565-A242-8F9B75809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53" y="2007238"/>
            <a:ext cx="4085053" cy="3300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86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413BF29-C95F-44AA-94ED-DE469DA47268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8A88E-F59C-439C-AEA2-B71EE2B0ED29}"/>
              </a:ext>
            </a:extLst>
          </p:cNvPr>
          <p:cNvSpPr/>
          <p:nvPr/>
        </p:nvSpPr>
        <p:spPr>
          <a:xfrm>
            <a:off x="1122856" y="3302560"/>
            <a:ext cx="645421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শ্রেণিবিন্যাস করতে পারব।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0D3E3-EBD0-4F97-977E-7A56C1C6B879}"/>
              </a:ext>
            </a:extLst>
          </p:cNvPr>
          <p:cNvSpPr/>
          <p:nvPr/>
        </p:nvSpPr>
        <p:spPr>
          <a:xfrm>
            <a:off x="1122856" y="4110473"/>
            <a:ext cx="806334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সম্পক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5EA3F-CC40-49B7-B935-AE0D8B7F409D}"/>
              </a:ext>
            </a:extLst>
          </p:cNvPr>
          <p:cNvSpPr/>
          <p:nvPr/>
        </p:nvSpPr>
        <p:spPr>
          <a:xfrm>
            <a:off x="1122856" y="4918386"/>
            <a:ext cx="68059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DAD43-ED51-4F8C-9BB4-897643AEC072}"/>
              </a:ext>
            </a:extLst>
          </p:cNvPr>
          <p:cNvSpPr/>
          <p:nvPr/>
        </p:nvSpPr>
        <p:spPr>
          <a:xfrm>
            <a:off x="1122856" y="2539387"/>
            <a:ext cx="62076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6C2F8-5046-488D-8DEA-ADEB6FA52921}"/>
              </a:ext>
            </a:extLst>
          </p:cNvPr>
          <p:cNvSpPr/>
          <p:nvPr/>
        </p:nvSpPr>
        <p:spPr>
          <a:xfrm>
            <a:off x="688242" y="1601236"/>
            <a:ext cx="4466287" cy="646331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lvl="0"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 আমরাঃ-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03337A1D-DC1A-4AB5-94C1-2802576CB93E}"/>
              </a:ext>
            </a:extLst>
          </p:cNvPr>
          <p:cNvSpPr/>
          <p:nvPr/>
        </p:nvSpPr>
        <p:spPr>
          <a:xfrm>
            <a:off x="3668439" y="395492"/>
            <a:ext cx="2264321" cy="1076075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51218A4-50D3-4C5A-8B7E-2265FE1B6E48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711E5807-4557-436D-BEC9-6D0BCC2DD166}"/>
              </a:ext>
            </a:extLst>
          </p:cNvPr>
          <p:cNvSpPr/>
          <p:nvPr/>
        </p:nvSpPr>
        <p:spPr>
          <a:xfrm>
            <a:off x="2377267" y="235539"/>
            <a:ext cx="4905522" cy="57527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পর্ব-কর্ডাটা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18628-02B5-45E1-9004-481A619A0E59}"/>
              </a:ext>
            </a:extLst>
          </p:cNvPr>
          <p:cNvSpPr txBox="1"/>
          <p:nvPr/>
        </p:nvSpPr>
        <p:spPr>
          <a:xfrm>
            <a:off x="5205046" y="3375703"/>
            <a:ext cx="3936369" cy="34163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এরা পৃথবীর সকল পরিবেশে বাস করে। এদের বহু প্রজাতি ডাঙ্গায় বাস করে। জলচর কর্ডাটাদের মধ্যে বহু প্রজাতি স্বাদু পানিতে অথবা সমুদ্রে বাস করে। বহু প্রজাতি বৃক্ষবাসি, মরুবাসী, মেরুবাসী, গুহাবাসী ও খেঁচর। কর্ডাটা পর্বের বহু প্রাণী বহিঃপরজীবি হিসাবে অন্য প্রানীর দেহে সংলগ্ন হয়ে জীবনযাপন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D40E9-0A24-4479-8A4A-3E4CAA1AB8CC}"/>
              </a:ext>
            </a:extLst>
          </p:cNvPr>
          <p:cNvSpPr txBox="1"/>
          <p:nvPr/>
        </p:nvSpPr>
        <p:spPr>
          <a:xfrm>
            <a:off x="459785" y="3375703"/>
            <a:ext cx="4140350" cy="34163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পর্বের প্রাণীর সারা জীবন অথবা ভ্রূণ অবস্থায় পৃষ্টীয়দেশ বরাবর নটোকর্ড থাকে।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পৃষ্ঠদেশে একক, ফাঁপা স্নায়ুরজ্জু থাকে।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সারা জীবন অথবা জীবনের কোন এক পর্যায়ে পাশ্বীয় গলবিলীয় ফুলকা ছিদ্র থাকে।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মানুষ,কুনোব্যাঙ,রুই মাছ।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C4D1E-E49F-4B6E-ADF4-8C9B7E1BCA7C}"/>
              </a:ext>
            </a:extLst>
          </p:cNvPr>
          <p:cNvSpPr txBox="1"/>
          <p:nvPr/>
        </p:nvSpPr>
        <p:spPr>
          <a:xfrm>
            <a:off x="4247120" y="2946311"/>
            <a:ext cx="116581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 ব্যাঙ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dd.jpg">
            <a:extLst>
              <a:ext uri="{FF2B5EF4-FFF2-40B4-BE49-F238E27FC236}">
                <a16:creationId xmlns:a16="http://schemas.microsoft.com/office/drawing/2014/main" id="{65580B2C-6DB7-4663-93CE-B2BC892588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8713" y="941847"/>
            <a:ext cx="2623773" cy="1967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3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9E6F544-9594-43EC-B855-B55D8A129D88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2376476-4481-44D9-A26B-F83FDB1CF48D}"/>
              </a:ext>
            </a:extLst>
          </p:cNvPr>
          <p:cNvSpPr/>
          <p:nvPr/>
        </p:nvSpPr>
        <p:spPr>
          <a:xfrm>
            <a:off x="2996419" y="534572"/>
            <a:ext cx="4005188" cy="643011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কর্ডাটার শ্রেণীবিভাগ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E79A3-F6E5-4D06-9C4B-376B0C543730}"/>
              </a:ext>
            </a:extLst>
          </p:cNvPr>
          <p:cNvSpPr/>
          <p:nvPr/>
        </p:nvSpPr>
        <p:spPr>
          <a:xfrm>
            <a:off x="1832461" y="5897777"/>
            <a:ext cx="5936273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 পর্বকে তিনটি উপপর্বে ভাগ করা হয়েছে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E25917-F821-43DD-9C24-E379A375B6CE}"/>
              </a:ext>
            </a:extLst>
          </p:cNvPr>
          <p:cNvSpPr/>
          <p:nvPr/>
        </p:nvSpPr>
        <p:spPr>
          <a:xfrm>
            <a:off x="6857266" y="2321509"/>
            <a:ext cx="1822935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সেফালোকর্ডাটা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F54F6-D353-4AFA-BECE-1CEE0110AE38}"/>
              </a:ext>
            </a:extLst>
          </p:cNvPr>
          <p:cNvSpPr/>
          <p:nvPr/>
        </p:nvSpPr>
        <p:spPr>
          <a:xfrm>
            <a:off x="1153551" y="2335378"/>
            <a:ext cx="184937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ইউরোকর্ডাটা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EF51CC-5D4E-4FB7-8906-20F909707858}"/>
              </a:ext>
            </a:extLst>
          </p:cNvPr>
          <p:cNvSpPr/>
          <p:nvPr/>
        </p:nvSpPr>
        <p:spPr>
          <a:xfrm>
            <a:off x="4432991" y="2335038"/>
            <a:ext cx="1132041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6BCE6-5E04-449F-97F9-8F8A8A8DB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2" y="3071053"/>
            <a:ext cx="2676525" cy="181015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918F53-FE0F-4C57-9E3A-99431B6F1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71" y="3123641"/>
            <a:ext cx="2676525" cy="170497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950950-AB58-4A58-99E5-E124A4BE9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4" y="3071053"/>
            <a:ext cx="2676525" cy="181015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F8558EC-D0B5-4767-962B-B31801BB99F4}"/>
              </a:ext>
            </a:extLst>
          </p:cNvPr>
          <p:cNvGrpSpPr/>
          <p:nvPr/>
        </p:nvGrpSpPr>
        <p:grpSpPr>
          <a:xfrm>
            <a:off x="2996419" y="1177584"/>
            <a:ext cx="3860848" cy="1063146"/>
            <a:chOff x="2996419" y="1177583"/>
            <a:chExt cx="3860848" cy="203169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151A008-8338-4301-B6F0-85DA39474F12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4999013" y="1177583"/>
              <a:ext cx="1858254" cy="203169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DA7FCEF-12A6-4379-B493-C9B1F7E95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6419" y="1177583"/>
              <a:ext cx="2002595" cy="187676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006711A-0BE6-437D-B9C6-769C956B7D63}"/>
                </a:ext>
              </a:extLst>
            </p:cNvPr>
            <p:cNvCxnSpPr>
              <a:cxnSpLocks/>
            </p:cNvCxnSpPr>
            <p:nvPr/>
          </p:nvCxnSpPr>
          <p:spPr>
            <a:xfrm>
              <a:off x="4999012" y="1189523"/>
              <a:ext cx="0" cy="193499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7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D80B55E-5A9E-43D2-AB11-F722D8B22479}"/>
              </a:ext>
            </a:extLst>
          </p:cNvPr>
          <p:cNvSpPr/>
          <p:nvPr/>
        </p:nvSpPr>
        <p:spPr>
          <a:xfrm>
            <a:off x="0" y="0"/>
            <a:ext cx="9601200" cy="7258050"/>
          </a:xfrm>
          <a:prstGeom prst="frame">
            <a:avLst>
              <a:gd name="adj1" fmla="val 1218"/>
            </a:avLst>
          </a:prstGeom>
          <a:gradFill flip="none" rotWithShape="1">
            <a:gsLst>
              <a:gs pos="7000">
                <a:srgbClr val="00B0F0"/>
              </a:gs>
              <a:gs pos="53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8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AFEA0-0C2F-4A04-B0C2-CABD5939185C}"/>
              </a:ext>
            </a:extLst>
          </p:cNvPr>
          <p:cNvSpPr/>
          <p:nvPr/>
        </p:nvSpPr>
        <p:spPr>
          <a:xfrm>
            <a:off x="3893311" y="614705"/>
            <a:ext cx="2271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FCAE1-2986-4702-9B06-463AFFA2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16" y="1540213"/>
            <a:ext cx="3619382" cy="3053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C641BD-DE68-4A52-AE45-718693FD020D}"/>
              </a:ext>
            </a:extLst>
          </p:cNvPr>
          <p:cNvSpPr/>
          <p:nvPr/>
        </p:nvSpPr>
        <p:spPr>
          <a:xfrm>
            <a:off x="1125415" y="5190212"/>
            <a:ext cx="8032653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 পর্বকে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উপপর্বে ভাগ করা হয়েছে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</p:spTree>
    <p:extLst>
      <p:ext uri="{BB962C8B-B14F-4D97-AF65-F5344CB8AC3E}">
        <p14:creationId xmlns:p14="http://schemas.microsoft.com/office/powerpoint/2010/main" val="214386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783</Words>
  <Application>Microsoft Office PowerPoint</Application>
  <PresentationFormat>Custom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Garamond</vt:lpstr>
      <vt:lpstr>Impact</vt:lpstr>
      <vt:lpstr>Kalpurush</vt:lpstr>
      <vt:lpstr>Nikosh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2019-11-23T04:14:45Z</dcterms:created>
  <dcterms:modified xsi:type="dcterms:W3CDTF">2019-11-23T13:18:47Z</dcterms:modified>
</cp:coreProperties>
</file>