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0" r:id="rId4"/>
    <p:sldId id="258" r:id="rId5"/>
    <p:sldId id="260" r:id="rId6"/>
    <p:sldId id="268" r:id="rId7"/>
    <p:sldId id="269" r:id="rId8"/>
    <p:sldId id="259" r:id="rId9"/>
    <p:sldId id="261" r:id="rId10"/>
    <p:sldId id="262" r:id="rId11"/>
    <p:sldId id="263" r:id="rId12"/>
    <p:sldId id="264" r:id="rId13"/>
    <p:sldId id="265" r:id="rId14"/>
    <p:sldId id="267" r:id="rId15"/>
    <p:sldId id="26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1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8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3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9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81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2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13AA6-B325-4223-8C7A-6BD19798BF6B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E413-1EEF-4D18-98BD-9D52ABD77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1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451" y="0"/>
            <a:ext cx="7005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সনদের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সুমুহ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15663"/>
            <a:ext cx="119801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সনদের শরিক দলের অন্যান্য লকদের থেকে সতন্ত্র একটি উম্মাহ বা জাতি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এই সহিফাই অঙ্গিকারাবদ্দহ লোকদের জন্য ইয়াসরিব উপত্যাক্যা পবিত্র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ইয়াসরিবকে অতর্কিত হামলাকারীদের বিরুদ্ধে তারা একে অপরকে সাহায্য করবে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ইহুদি সম্প্রদায়ের মিত্রগন ও সমান স্বাধীনতা ও নিরাপত্তা ভোগ করবে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যুদ্ধের সময় ইহুদিগন মুসলমানদের সঙ্গে সমভাবে যুদ্ধের ব্যায়ভার বহন করবে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কোন মুমিন একজন মুশ্রিকের জন্য একজন মুমিনকে হত্যা করবেনা বা কোন মুস্রিক মুমিনের বিরুদ্ধে সাহায্য করবেনা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কেউ কুরাইশদের বা অন্য কোন বহিঃসূত্রদের সাথে মদিনাবাসি বিরুদ্ধে কোনরূপ সড়যন্ত্র করতে পারবেনা 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৮। কোন ব্যক্তি অপরাধ করলে তা ব্যক্তিগত অপরাধ হিসাবে গন্য হবে ।এর জন্য তার সম্প্রদাইকে দায়ী করা জাবেনা ।</a:t>
            </a:r>
          </a:p>
          <a:p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786" y="0"/>
            <a:ext cx="1176321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 মুসলমান ও অমুসলমান সকলে নিজ নিজ ধর্ম পালন করবে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রাসুলের অনুমতি ছাড়া মদিনার কোন শম্প্রদায় কারও বিরুদ্ধে যুদ্ধ ঘোষণা করতে পারবেনা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কারো মধ্যে মতবিরোধ দেখা দিলে তা মীমাংসার জন্য আল্লাহ এবং রাসুলের উপর ন্যাস্ত করতে হবে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আশ্রিত ব্যক্তি আশ্রয়দান কারির মতয় ,যতক্ষন পর্যন্ত যেকোনো অন্যায় বা বিশ্বাস ঘাতকতা করবেনা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এই সহিফাই যা আছে আল্লাহ তার সত্যতার সাক্ষি এবং রক্ষাকারি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 আল্লাহ সৎ ও ধরমভিরুদের রক্ষাকারী এবং মোহাম্মাদ সাঃ আল্লাহর রাসুল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 যে সকল ইহুদি আমাদের অনুসারি হবে তারা আমাদের সাহায্য পাবে এ সম্পর্ক ততদিন বর্তমান থাকবে যতদিন তারা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মুসুলমানদের ক্ষতি করবেনা ।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915" y="322509"/>
            <a:ext cx="510983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 সনদের গুরুত্তঃ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8915" y="1816254"/>
            <a:ext cx="78921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প্রথম লিখিত সংবিধানঃ-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রাজনৈতিক প্রজ্ঞার পরিচয়ঃ-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সম্প্রিতি ও ভ্রাতৃত্ব বোধ প্রতিস্টাঃ-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ধর্মীয় স্বাধীনতা প্রতিস্টাঃ-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মদিনার পুনরগঠন ও রাসুলের শ্রেষ্ঠত্বঃ-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ইসলামি রাস্ট্র প্রতিস্টাঃ-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6" y="-49618"/>
            <a:ext cx="3509443" cy="25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023" y="0"/>
            <a:ext cx="2448548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942" y="1813301"/>
            <a:ext cx="10864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মদিনায় কয়টি গোত্র ছিলো ? কি কি?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ইহুদিরা কয়টি শাখায় বিভক্ত ছিলো কি কি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মুহাজেরিন কাকে বলে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আনসার অর্থ কি আনসার কাকে বলে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মদিনায় কতো শ্রেনির লোক বসবাস করত?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আব্দুল্লাহ ইবনে উবায় কে ছিলেন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মদিনা সনদের ধারা কতটি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942" y="507831"/>
            <a:ext cx="3487119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কাজঃ-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5928" y="119003"/>
            <a:ext cx="368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485" y="1332854"/>
            <a:ext cx="8871857" cy="23083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মদিনা সনদের প্রয়জনিয়তা বর্ণনা করো ।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মদিনা সনদের ১০ টি ধারা লিখ ।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মদিনা সনদের গুরুত্ত উল্লেখ করো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773837" y="1624369"/>
            <a:ext cx="3890074" cy="2619216"/>
            <a:chOff x="3130657" y="1580826"/>
            <a:chExt cx="3890074" cy="2619216"/>
          </a:xfrm>
        </p:grpSpPr>
        <p:sp>
          <p:nvSpPr>
            <p:cNvPr id="2" name="Isosceles Triangle 1"/>
            <p:cNvSpPr/>
            <p:nvPr/>
          </p:nvSpPr>
          <p:spPr>
            <a:xfrm>
              <a:off x="3130657" y="1580826"/>
              <a:ext cx="3890074" cy="130186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118674" y="2882686"/>
              <a:ext cx="1914041" cy="131735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843220" y="2952428"/>
              <a:ext cx="395207" cy="104613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86380" y="375898"/>
            <a:ext cx="3634352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56505"/>
            <a:ext cx="114377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প্রথম লিখিত সংবিধান কোনটি ? সে সম্পর্কে একটি অনুচ্ছেদ লিখে আনবে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5205" y="865402"/>
            <a:ext cx="30941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খোদাহাফেজ</a:t>
            </a:r>
            <a:endParaRPr lang="en-US" sz="6000" b="1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15910" y="3907971"/>
            <a:ext cx="3556123" cy="154577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699776" y="114304"/>
            <a:ext cx="6137938" cy="6580411"/>
          </a:xfrm>
          <a:prstGeom prst="flowChartAlternateProcess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</a:p>
          <a:p>
            <a:pPr algn="ctr"/>
            <a:endParaRPr lang="ar-SA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মোহম্মদ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কানু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হরপু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আক্কাস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ডাকঃ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ড়িখালি।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ইদাহ।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জেলাঃ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ইদাহ। 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মবাইলঃ-০১৯১৬৪৯৮৫০২</a:t>
            </a:r>
          </a:p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Email-19hazratali,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42" y="114304"/>
            <a:ext cx="2439118" cy="266427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6" y="3121481"/>
            <a:ext cx="257991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3580" y="154983"/>
            <a:ext cx="447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7843" y="1506471"/>
            <a:ext cx="7513358" cy="37856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 &gt; ৯ম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&gt; ইসলামের ইতিহাস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&gt; দ্বিতীয় (প্রথম পরিচ্ছেদ)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&gt; ৪০ মিনিট </a:t>
            </a:r>
          </a:p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&gt; 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b="1" smtClean="0">
                <a:latin typeface="NikoshBAN" panose="02000000000000000000" pitchFamily="2" charset="0"/>
                <a:cs typeface="NikoshBAN" panose="02000000000000000000" pitchFamily="2" charset="0"/>
              </a:rPr>
              <a:t> 11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5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604" y="123986"/>
            <a:ext cx="306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2474" y="1443650"/>
            <a:ext cx="6096369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---------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7390" y="2619213"/>
            <a:ext cx="9794929" cy="2554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মদিনার ইহুদিগন কয়টি শাখায় বিভক্ত ছিল ও শাখার নাম উল্লেখ করতে পারবে ।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সনদের ৫৩টি ধারার মধ্যে ১৫টি ধারা বর্ণনা করতে পারবে ।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সনদের গুরুত্ত ব্যাখ্যা করতে পারবে 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326" y="0"/>
            <a:ext cx="8322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785"/>
            <a:ext cx="5811864" cy="4622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176" y="1638785"/>
            <a:ext cx="6183824" cy="46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0345" y="278969"/>
            <a:ext cx="9531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আরও কিছু চিত্র দেখি ------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69" y="1586632"/>
            <a:ext cx="5561412" cy="4798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8" y="1586632"/>
            <a:ext cx="6312949" cy="47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373" y="201477"/>
            <a:ext cx="8276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পাঠশিরনাম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474" y="1611823"/>
            <a:ext cx="11329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মদিনার অধিবাসি ও সনদ </a:t>
            </a:r>
            <a:endParaRPr lang="en-US" sz="8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42" y="2931871"/>
            <a:ext cx="6039852" cy="3623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4" y="2931871"/>
            <a:ext cx="5781970" cy="362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0140" y="433952"/>
            <a:ext cx="4541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মদিনার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অধিবাসি</a:t>
            </a:r>
            <a:r>
              <a:rPr lang="en-US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444" y="1921789"/>
            <a:ext cx="11680556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মদিনায় বসবাসরত ইহুদিগন তখন তিনটি শাখায় বিভক্ত ছিল । (১)বানু কাইনুকা (২)বানু নাজির । (৩)বানু কুরায়জা । হজরত মোহাম্মাদ সাঃ ৬২২খ্রঃ মক্কা হতে মদিনা আসেন ।তিনি মদিনায় এসে মসজিদ আল নবি নামে ইস্লামের প্রথম মসজিদ স্তাপন করেন । মক্কাহ থেকে হিজরতকারি মুসলমানদের “মুহাজেরিন” এবং আশ্রয়দান কারি মদিনায় মুসলমানদের “আনসার” নামে অভিহিত করা হয় ।মদিনায় তখন পাঁচ শ্রেনির অধিবাসি ছিল । মুহাজেরিন , আনসার,ইহুদি,খৃীসটান ও মূশরিক । এ দলের নেতা ছিলেন আব্দুল্লাহ ইবনে উবায় ,ইবনে শালূল 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587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ASUS</dc:creator>
  <cp:lastModifiedBy>SHUVO</cp:lastModifiedBy>
  <cp:revision>81</cp:revision>
  <dcterms:created xsi:type="dcterms:W3CDTF">2017-07-11T09:27:12Z</dcterms:created>
  <dcterms:modified xsi:type="dcterms:W3CDTF">2019-11-23T14:41:36Z</dcterms:modified>
</cp:coreProperties>
</file>