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6" r:id="rId5"/>
    <p:sldId id="256" r:id="rId6"/>
    <p:sldId id="259" r:id="rId7"/>
    <p:sldId id="277" r:id="rId8"/>
    <p:sldId id="260" r:id="rId9"/>
    <p:sldId id="280" r:id="rId10"/>
    <p:sldId id="261" r:id="rId11"/>
    <p:sldId id="278" r:id="rId12"/>
    <p:sldId id="262" r:id="rId13"/>
    <p:sldId id="28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8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21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8" y="1"/>
            <a:ext cx="1042114" cy="10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370A-BD5D-4473-A2CB-C5271A457AA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869C-4834-4DF6-BE0A-E3AEB55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ভবন নির্মাণ"/>
          <p:cNvSpPr>
            <a:spLocks noChangeAspect="1" noChangeArrowheads="1"/>
          </p:cNvSpPr>
          <p:nvPr/>
        </p:nvSpPr>
        <p:spPr bwMode="auto">
          <a:xfrm>
            <a:off x="1693428" y="3104428"/>
            <a:ext cx="2839163" cy="28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ge result for ভবন নির্মাণ"/>
          <p:cNvSpPr>
            <a:spLocks noChangeAspect="1" noChangeArrowheads="1"/>
          </p:cNvSpPr>
          <p:nvPr/>
        </p:nvSpPr>
        <p:spPr bwMode="auto">
          <a:xfrm>
            <a:off x="0" y="-138545"/>
            <a:ext cx="323565" cy="3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ভবন নির্মাণ"/>
          <p:cNvSpPr>
            <a:spLocks noChangeAspect="1" noChangeArrowheads="1"/>
          </p:cNvSpPr>
          <p:nvPr/>
        </p:nvSpPr>
        <p:spPr bwMode="auto">
          <a:xfrm>
            <a:off x="161783" y="29491"/>
            <a:ext cx="323565" cy="3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711228" y="2013782"/>
            <a:ext cx="7097791" cy="3929818"/>
            <a:chOff x="3513322" y="1501163"/>
            <a:chExt cx="6097179" cy="3507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322" y="3202530"/>
              <a:ext cx="3063756" cy="1806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323" y="1501163"/>
              <a:ext cx="3063756" cy="17433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079" y="1501163"/>
              <a:ext cx="3033422" cy="19425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079" y="3244542"/>
              <a:ext cx="3033422" cy="176438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796146" y="760573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2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78" y="677815"/>
            <a:ext cx="3293486" cy="1933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06583" y="1201075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8293" y="3115386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546" y="2955529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কী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020" y="4717150"/>
            <a:ext cx="589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নানা রকম পোশাক তৈরি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2" descr="Image result for তৈরি পোশা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তৈরি পোশাক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তৈরি পোশাক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20" y="4266555"/>
            <a:ext cx="3281644" cy="1926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110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3419" y="3879272"/>
            <a:ext cx="652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আমাদের জন্য বিভিন্ন রকম পোশাক তৈরি করেন। এ জন্য তাদের পেশাটি গুরুত্বপূর্ণ।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84" y="920548"/>
            <a:ext cx="2828925" cy="1767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941219" y="1632950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85" y="920548"/>
            <a:ext cx="2533650" cy="1767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41321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1201075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546" y="2955529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কী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711" y="4495478"/>
            <a:ext cx="58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ইট, বালু, সিমেন্ট, রড ইত্যাদি দিয়ে ঘর-বাড়ি তৈরি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13" y="794729"/>
            <a:ext cx="2869623" cy="2013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659091" y="3098585"/>
            <a:ext cx="272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>
          <a:xfrm>
            <a:off x="8518813" y="4035753"/>
            <a:ext cx="2869623" cy="1919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876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253346"/>
            <a:ext cx="1070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গ্রামে ও শহরে অনেক সুন্দর ও আকর্ষণীয় ভবন দেখা যায়। রাজমিস্ত্রিরা এসব ভবন তৈরি করেন। এ জন্য তাদের পেশাটি গুরুত্বপূর্ণ।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96" y="762533"/>
            <a:ext cx="2958340" cy="230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14" y="762533"/>
            <a:ext cx="3442332" cy="230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99548" y="1592421"/>
            <a:ext cx="272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55" y="560930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2" y="1103531"/>
            <a:ext cx="2098816" cy="2705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99" y="1216608"/>
            <a:ext cx="2348493" cy="2915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380509" y="1967345"/>
            <a:ext cx="516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709" y="4682836"/>
            <a:ext cx="1068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595745"/>
            <a:ext cx="24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02" y="417765"/>
            <a:ext cx="1139573" cy="1314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054" y="2549236"/>
            <a:ext cx="10861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লেখঃ 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আজকের পাঠে আমরা কোন কোন পেশার মানুষ সম্পর্কে জানলাম?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আমাদের আশেপাশে দেখতে পাই এমন আরো ৪টি পেশার নাম লেখ।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6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21" y="500496"/>
            <a:ext cx="2924175" cy="1562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08909" y="692727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55" y="2951018"/>
            <a:ext cx="10571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উত্তরঃ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কুমোর, তাঁতি, দর্জি ও রাজমিস্ত্রি সম্পর্কে জানলাম। </a:t>
            </a:r>
          </a:p>
          <a:p>
            <a:r>
              <a:rPr lang="bn-IN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আশেপাশে দেখতে পাই এমন আরো ৪টি পেশার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হলোঃ কৃষক, জেলে, শিক্ষক, ডাক্তার।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9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218" y="526473"/>
            <a:ext cx="307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85" y="323005"/>
            <a:ext cx="2269051" cy="1699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31273" y="3186545"/>
            <a:ext cx="10737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নিচের প্রশ্নগুলোর উত্তর লেখঃ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বিভিন্ন জিনিস তৈরি করেন এমন ৪টি পেশাজীবীর নাম উল্লেখ করো। </a:t>
            </a:r>
          </a:p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কুমোর, তাঁতি, দর্জি ও রাজমিস্ত্রির একটি করে কাজ উল্লেখ করো।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39" y="403514"/>
            <a:ext cx="2390343" cy="1276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08909" y="692727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7" y="1925781"/>
            <a:ext cx="11333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উত্তরঃ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বিভিন্ন জিনিস তৈরি করেন এমন ৪টি পেশাজীবীর নাম হলোঃ কুমোর, দর্জি, তাঁতি, রাজমিস্ত্রি। </a:t>
            </a:r>
          </a:p>
          <a:p>
            <a:r>
              <a:rPr lang="bn-IN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উত্তরঃ </a:t>
            </a:r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কুমোর কাঁদামাটি দিয়ে হাঁড়ি, পাতিল, কলস, টব ইত্যাদি তৈরি করেন।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সুতি, রেশম ও পশমের সুতা দিয়ে তাঁতে কাপড় বুনেন।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দর্জি আমাদের জন্য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রকম পোশাক তৈরি করেন। </a:t>
            </a:r>
          </a:p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ইট, বালু, সিমেন্ট, রড ইত্যাদি দিয়ে ঘর-বাড়ি তৈরি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6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799" y="947918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40" y="452367"/>
            <a:ext cx="2186059" cy="1637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27018" y="3048001"/>
            <a:ext cx="810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নিচের প্রশ্নটির উত্তর লেখঃ </a:t>
            </a: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সব কাজ গুরুত্বপূর্ণ ৫ টি বাক্যে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2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181" y="789135"/>
            <a:ext cx="47478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নিজাম উদ্দিন</a:t>
            </a: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সরকারী প্রাথমিক বিদ্যালয়</a:t>
            </a: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 </a:t>
            </a: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01718782723</a:t>
            </a: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nizamu93@gmail.com</a:t>
            </a:r>
            <a:endParaRPr lang="en-US" sz="2625" dirty="0"/>
          </a:p>
        </p:txBody>
      </p:sp>
      <p:sp>
        <p:nvSpPr>
          <p:cNvPr id="3" name="TextBox 2"/>
          <p:cNvSpPr txBox="1"/>
          <p:nvPr/>
        </p:nvSpPr>
        <p:spPr>
          <a:xfrm>
            <a:off x="7311741" y="789135"/>
            <a:ext cx="4137585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5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bn-IN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5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7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22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তৈরি করেন </a:t>
            </a:r>
          </a:p>
          <a:p>
            <a:pPr algn="ctr"/>
            <a:r>
              <a:rPr lang="bn-IN" sz="22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  <a:p>
            <a:pPr algn="ctr"/>
            <a:r>
              <a:rPr lang="bn-IN" sz="22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9" y="561335"/>
            <a:ext cx="1835400" cy="2202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39" y="789135"/>
            <a:ext cx="1726424" cy="2225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5555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4" y="1156853"/>
            <a:ext cx="272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05" y="656105"/>
            <a:ext cx="2781300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22218" y="3449782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কুমোর, দর্জি, তাঁতি ও রাজমিস্ত্রি তাদের কাজে কী কী উপকরণ ব্যবহার করেন তার একটি তালিকা তৈরি করে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7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2557462"/>
            <a:ext cx="2569585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29" y="2557462"/>
            <a:ext cx="2392743" cy="1592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4111" y="2198637"/>
            <a:ext cx="3366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7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86829"/>
              </p:ext>
            </p:extLst>
          </p:nvPr>
        </p:nvGraphicFramePr>
        <p:xfrm>
          <a:off x="4217048" y="2097809"/>
          <a:ext cx="2419279" cy="181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3" imgW="2899080" imgH="437760" progId="Package">
                  <p:embed/>
                </p:oleObj>
              </mc:Choice>
              <mc:Fallback>
                <p:oleObj name="Packager Shell Object" showAsIcon="1" r:id="rId3" imgW="2899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7048" y="2097809"/>
                        <a:ext cx="2419279" cy="1819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9345" y="748145"/>
            <a:ext cx="559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4873" y="50984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দেখলে?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1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615" y="577020"/>
            <a:ext cx="45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88492" y="1322903"/>
            <a:ext cx="9919855" cy="4919764"/>
            <a:chOff x="1496310" y="1335917"/>
            <a:chExt cx="9919855" cy="4919764"/>
          </a:xfrm>
        </p:grpSpPr>
        <p:sp>
          <p:nvSpPr>
            <p:cNvPr id="3" name="TextBox 2"/>
            <p:cNvSpPr txBox="1"/>
            <p:nvPr/>
          </p:nvSpPr>
          <p:spPr>
            <a:xfrm>
              <a:off x="1496310" y="1335917"/>
              <a:ext cx="9919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সমাজের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পেশা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)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212" y="2686153"/>
              <a:ext cx="2590368" cy="155236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91" y="3717513"/>
              <a:ext cx="2619375" cy="174307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14" y="4760744"/>
              <a:ext cx="2590369" cy="149493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481" y="3717513"/>
              <a:ext cx="2552700" cy="17907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40033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1925781"/>
            <a:ext cx="10889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৬.১.১-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সমাজের বিভিন্ন ধরনের পেশার তালিকা তৈরি করতে পারবে।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৬.১.২-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পেশাজীবীর কাজের বর্ণনা দিতে পারবে।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</a:t>
            </a:r>
            <a:r>
              <a:rPr lang="en-US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সব কাজ যে গুরুত্বপূর্ণ তা উপলব্ধি করবে।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52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71" y="646893"/>
            <a:ext cx="3313264" cy="1896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06583" y="1201075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8255" y="2826327"/>
            <a:ext cx="28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910" y="2826327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কী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1" y="4646646"/>
            <a:ext cx="58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কাঁদামাটি দিয়ে হাঁড়ি, পাতিল, কলস, টব ইত্যাদি তৈরি করেন।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71" y="4281302"/>
            <a:ext cx="3448248" cy="1931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229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717" y="3568412"/>
            <a:ext cx="9116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কুমোরেরা আমাদের জন্য হাড়ি,পাতিল,কলস ইত্যাদি জিনিস তৈরি করেন ও বিক্রি করেন। এ জন্য তাদের পেশাটি গুরুত্বপূর্ণ।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17" y="1167675"/>
            <a:ext cx="2877334" cy="1646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1137369"/>
            <a:ext cx="2995116" cy="1677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613564" y="1652835"/>
            <a:ext cx="28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4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1201075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1709" y="2632364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546" y="2955529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কী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728" y="4437916"/>
            <a:ext cx="58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সুতি, রেশম ও পশমের সুতা দিয়ে তাঁতে কাপড় বুনেন।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49" y="445263"/>
            <a:ext cx="2993015" cy="1991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35" y="3865096"/>
            <a:ext cx="3381374" cy="2345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4235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32" y="1352982"/>
            <a:ext cx="2847975" cy="1666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31" y="1352982"/>
            <a:ext cx="2752725" cy="166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09600" y="4272574"/>
            <a:ext cx="1080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সুতি, রেশম ও পশমের সুতা দিয়ে তাঁতে কাপড় বুনেন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এই কাপড় দিয়ে আমরা পোশাক তৈরি করি। এ জন্য তাদের পেশাটি গুরুত্বপূর্ণ।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545" y="1960235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5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544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Nizam</cp:lastModifiedBy>
  <cp:revision>20</cp:revision>
  <dcterms:created xsi:type="dcterms:W3CDTF">2019-11-23T09:47:38Z</dcterms:created>
  <dcterms:modified xsi:type="dcterms:W3CDTF">2019-11-24T09:56:06Z</dcterms:modified>
</cp:coreProperties>
</file>