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89" r:id="rId2"/>
    <p:sldId id="290" r:id="rId3"/>
    <p:sldId id="292" r:id="rId4"/>
    <p:sldId id="297" r:id="rId5"/>
    <p:sldId id="265" r:id="rId6"/>
    <p:sldId id="268" r:id="rId7"/>
    <p:sldId id="291" r:id="rId8"/>
    <p:sldId id="269" r:id="rId9"/>
    <p:sldId id="279" r:id="rId10"/>
    <p:sldId id="298" r:id="rId11"/>
    <p:sldId id="280" r:id="rId12"/>
    <p:sldId id="281" r:id="rId13"/>
    <p:sldId id="299" r:id="rId14"/>
    <p:sldId id="300" r:id="rId15"/>
    <p:sldId id="282" r:id="rId16"/>
    <p:sldId id="285" r:id="rId17"/>
    <p:sldId id="293" r:id="rId18"/>
    <p:sldId id="294" r:id="rId19"/>
    <p:sldId id="301" r:id="rId20"/>
    <p:sldId id="295" r:id="rId21"/>
    <p:sldId id="296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6816-9551-4677-8F1E-24586EBF1E1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BF2F8-7A05-4CC6-94BC-3EFF949FB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BF2F8-7A05-4CC6-94BC-3EFF949FB3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73162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-11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ï‡f”Qv</a:t>
            </a:r>
            <a:r>
              <a:rPr kumimoji="0" lang="en-US" sz="9600" b="0" i="0" u="none" strike="noStrike" kern="1200" cap="none" spc="-11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 ¯^</a:t>
            </a:r>
            <a:r>
              <a:rPr kumimoji="0" lang="en-US" sz="9600" b="0" i="0" u="none" strike="noStrike" kern="1200" cap="none" spc="-11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vMZg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2. e¨w³MZ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3.	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mvgvwRK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ocial-value-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76962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0" rIns="0" bIns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4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. 	ˆ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bwZK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g~j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¨‡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eva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3" descr="Moral cloud 20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৫. 	A_©‰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6. 	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agx©q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Content Placeholder 5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704"/>
            <a:ext cx="9144000" cy="5668296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7.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MYZvwš¿K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g~j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¨‡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</a:rPr>
              <a:t>eva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0878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pic>
        <p:nvPicPr>
          <p:cNvPr id="5" name="Picture 4" descr="150428070733_bangla_city_election_640x360_bbc_nocr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8. 	†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mŠ›`h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m‡¤¢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v‡Mi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9144000" cy="64479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4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3wU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gva¨g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990600"/>
            <a:ext cx="7467600" cy="4876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447800"/>
            <a:ext cx="384111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MÖæc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01 : 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evsjv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09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Av‡jvPbvi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¨‡g e¨w³MZ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2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4114800"/>
            <a:ext cx="3657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MÖæc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02 : e½eÜz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Av‡jvPbvi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¨‡g ‰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2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80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mvims‡ÿc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71096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ixwZbxwZ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wewaweav‡bi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wek^vm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a¨vb-avibv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AvPvi-AvPiY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GKRb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-g›`,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b¨vq-Ab¨vq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we‡ePbv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প</a:t>
            </a:r>
            <a:r>
              <a:rPr lang="en-US" sz="44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রিচিতি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4495800"/>
            <a:ext cx="3581400" cy="198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5000"/>
              <a:defRPr/>
            </a:pP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buClr>
                <a:schemeClr val="accent1"/>
              </a:buClr>
              <a:buSzPct val="85000"/>
              <a:defRPr/>
            </a:pP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হাবিবুর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buClr>
                <a:schemeClr val="accent1"/>
              </a:buClr>
              <a:buSzPct val="85000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buClr>
                <a:schemeClr val="accent1"/>
              </a:buClr>
              <a:buSzPct val="85000"/>
              <a:defRPr/>
            </a:pPr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কুশিয়ারা ডিগ্রি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 algn="ctr">
              <a:buClr>
                <a:schemeClr val="accent1"/>
              </a:buClr>
              <a:buSzPct val="85000"/>
              <a:defRPr/>
            </a:pPr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গোলাপগঞ্জ, সিলেট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219200"/>
            <a:ext cx="2819400" cy="2971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4343400"/>
            <a:ext cx="4343400" cy="220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bn-BD" sz="2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IN" sz="2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সুশাসন 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b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 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bn-I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24/11/2019</a:t>
            </a:r>
            <a:endParaRPr lang="en-US" sz="2400" dirty="0"/>
          </a:p>
        </p:txBody>
      </p:sp>
      <p:pic>
        <p:nvPicPr>
          <p:cNvPr id="11" name="Picture 10" descr="20170722_12510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371600"/>
            <a:ext cx="2190954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5940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b="1" dirty="0" smtClean="0"/>
          </a:p>
          <a:p>
            <a:pPr algn="ctr"/>
            <a:endParaRPr lang="en-US" sz="4800" b="1" dirty="0" smtClean="0"/>
          </a:p>
          <a:p>
            <a:pPr algn="ctr"/>
            <a:r>
              <a:rPr lang="en-US" sz="4400" b="1" dirty="0" err="1" smtClean="0"/>
              <a:t>মূল্যবোধের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ইংরেজি</a:t>
            </a:r>
            <a:r>
              <a:rPr lang="en-US" sz="4400" b="1" dirty="0" smtClean="0"/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প্রতিশব্দ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কি</a:t>
            </a:r>
            <a:r>
              <a:rPr lang="en-US" sz="4400" b="1" dirty="0" smtClean="0"/>
              <a:t>? </a:t>
            </a:r>
          </a:p>
          <a:p>
            <a:pPr algn="ctr"/>
            <a:r>
              <a:rPr lang="en-US" sz="4800" b="1" dirty="0" err="1" smtClean="0"/>
              <a:t>মূল্যবোধ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কাকে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বলে</a:t>
            </a:r>
            <a:r>
              <a:rPr lang="en-US" sz="4800" b="1" dirty="0" smtClean="0"/>
              <a:t> ? </a:t>
            </a:r>
          </a:p>
          <a:p>
            <a:pPr algn="ctr"/>
            <a:r>
              <a:rPr lang="en-US" sz="4800" b="1" dirty="0" err="1" smtClean="0"/>
              <a:t>মূল্যবোধের</a:t>
            </a:r>
            <a:r>
              <a:rPr lang="en-US" sz="4800" b="1" dirty="0" smtClean="0"/>
              <a:t> ২ </a:t>
            </a:r>
            <a:r>
              <a:rPr lang="en-US" sz="4800" b="1" dirty="0" err="1" smtClean="0"/>
              <a:t>টি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উপাদান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বল</a:t>
            </a:r>
            <a:r>
              <a:rPr lang="en-US" sz="4800" b="1" dirty="0" smtClean="0"/>
              <a:t>।</a:t>
            </a:r>
          </a:p>
          <a:p>
            <a:pPr algn="ctr"/>
            <a:endParaRPr lang="en-US" sz="4800" b="1" dirty="0" smtClean="0"/>
          </a:p>
          <a:p>
            <a:pPr algn="ctr"/>
            <a:endParaRPr lang="en-US" sz="4800" b="1" dirty="0" smtClean="0"/>
          </a:p>
          <a:p>
            <a:pPr algn="ctr"/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বাড়ীর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9675"/>
            <a:ext cx="9144000" cy="6186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cwievi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5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447800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96" y="0"/>
            <a:ext cx="9126804" cy="53860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endParaRPr lang="en-US" sz="3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wL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4724400" cy="53860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44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914400"/>
            <a:ext cx="4267200" cy="53860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4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6334780"/>
            <a:ext cx="3657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wkLbdj</a:t>
            </a:r>
            <a:endParaRPr lang="en-US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990600"/>
            <a:ext cx="9144000" cy="5867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GB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1|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marL="742950" indent="-742950"/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2|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gva¨gmg~n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3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3|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4|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kÖwYwefvM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উপস্থাপনা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ev‡ai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200" b="1" dirty="0" smtClean="0">
                <a:solidFill>
                  <a:srgbClr val="7030A0"/>
                </a:solidFill>
              </a:rPr>
              <a:t/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Concept of  Values 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Ôg~j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evaÕ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Bs‡iwR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cÖwZkã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Ô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Õ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ixwZbxwZ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wewaweav‡bi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wek^vm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a¨vb-avibv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AvPvi-AvPiY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-g›`,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b¨vq-Ab¨vq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we‡ePbv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None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3200" b="1" dirty="0" smtClean="0"/>
              <a:t>R. M. William-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Òg~j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B”Qvi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gvb`Û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Av`‡k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AvPvi-e¨envi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ixwZ-bxwZ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wbqwš¿Z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 GB 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gvb`‡Ûi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mgv‡R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-g›`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nq|Ó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mvgvwRK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ev‡ai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wfwË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Dcv`vb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Elements of Social Values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1. 	k„&amp;•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Ljv‡eva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2. 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b¨vqwePvi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3. 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mnbkxjZv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4. 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mngwg©Zv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5. 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kvmb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6. 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m‡PZbZv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7. 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RbKj¨vYgywLZv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8.	`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vq`vwqZ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¡ I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Revew`wnZv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49759"/>
            <a:ext cx="7162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gva¨gmg~n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61247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bn-IN" sz="3600" b="1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‡¤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œi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gva¨g</a:t>
            </a:r>
            <a:r>
              <a:rPr lang="bn-IN" sz="36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bn-IN" sz="36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bn-IN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cwievi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  <a:p>
            <a:pPr marL="514350" indent="-514350"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cÖwZôvb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  <a:p>
            <a:pPr marL="514350" indent="-514350"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m¤úª`vq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514350" indent="-514350"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Ljvi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mv_x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  <a:p>
            <a:pPr marL="514350" indent="-514350"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I </a:t>
            </a:r>
          </a:p>
          <a:p>
            <a:pPr marL="514350" indent="-514350"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cÖ_v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514350" indent="-514350"/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ev‡ai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kªwYwefvM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	Classification of Values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715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1. 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cvwievwiK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2.	e¨w³MZ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3.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4.	ˆ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5.	A_©‰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5.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agx©q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6.	†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mŠ›`h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m‡¤¢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v‡Mi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7.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e¨emvwqK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8.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Ava¨vwZ¥K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	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cvwievwiK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Content Placeholder 3" descr="defining-your-family-values-is-the-first-step-toward-living-intentional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571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750</TotalTime>
  <Words>257</Words>
  <Application>Microsoft Office PowerPoint</Application>
  <PresentationFormat>On-screen Show (4:3)</PresentationFormat>
  <Paragraphs>93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পাঠ উপস্থাপনা</vt:lpstr>
      <vt:lpstr>    mvgvwRK g~j¨‡ev‡ai wfwË ev Dcv`vb  Elements of Social Values</vt:lpstr>
      <vt:lpstr>Slide 7</vt:lpstr>
      <vt:lpstr> g~j¨‡ev‡ai †kªwYwefvM  Classification of Values</vt:lpstr>
      <vt:lpstr>1. cvwievwiK g~j¨‡eva </vt:lpstr>
      <vt:lpstr>2. e¨w³MZ g~j¨‡eva </vt:lpstr>
      <vt:lpstr>3. mvgvwRK g~j¨‡eva</vt:lpstr>
      <vt:lpstr>Slide 12</vt:lpstr>
      <vt:lpstr>৫.  A_©‰bwZK g~j¨‡eva </vt:lpstr>
      <vt:lpstr>6.  agx©q g~j¨‡eva </vt:lpstr>
      <vt:lpstr>7. MYZvwš¿K g~j¨‡eva</vt:lpstr>
      <vt:lpstr>8.  †mŠ›`h© m‡¤¢v‡Mi g~j¨‡eva </vt:lpstr>
      <vt:lpstr>Slide 17</vt:lpstr>
      <vt:lpstr>Slide 18</vt:lpstr>
      <vt:lpstr>Slide 19</vt:lpstr>
      <vt:lpstr>Slide 20</vt:lpstr>
      <vt:lpstr>Slide 21</vt:lpstr>
      <vt:lpstr>ab¨ev`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299</cp:revision>
  <dcterms:created xsi:type="dcterms:W3CDTF">2006-08-16T00:00:00Z</dcterms:created>
  <dcterms:modified xsi:type="dcterms:W3CDTF">2019-11-24T17:34:37Z</dcterms:modified>
</cp:coreProperties>
</file>