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6" r:id="rId6"/>
    <p:sldId id="267" r:id="rId7"/>
    <p:sldId id="268" r:id="rId8"/>
    <p:sldId id="285" r:id="rId9"/>
    <p:sldId id="264" r:id="rId10"/>
    <p:sldId id="269" r:id="rId11"/>
    <p:sldId id="270" r:id="rId12"/>
    <p:sldId id="271" r:id="rId13"/>
    <p:sldId id="286" r:id="rId14"/>
    <p:sldId id="273" r:id="rId15"/>
    <p:sldId id="274" r:id="rId16"/>
    <p:sldId id="281" r:id="rId17"/>
    <p:sldId id="275" r:id="rId18"/>
    <p:sldId id="276" r:id="rId19"/>
    <p:sldId id="278" r:id="rId20"/>
    <p:sldId id="280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DFF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4" autoAdjust="0"/>
    <p:restoredTop sz="89008" autoAdjust="0"/>
  </p:normalViewPr>
  <p:slideViewPr>
    <p:cSldViewPr>
      <p:cViewPr varScale="1">
        <p:scale>
          <a:sx n="63" d="100"/>
          <a:sy n="63" d="100"/>
        </p:scale>
        <p:origin x="33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6A1A2-732E-4D96-9468-EFBFD382C654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8BCA4-8E29-469F-BFAE-EAEB3BD98C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0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8BCA4-8E29-469F-BFAE-EAEB3BD98C4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7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8BCA4-8E29-469F-BFAE-EAEB3BD98C4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8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905000" y="1905000"/>
            <a:ext cx="5029200" cy="3048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Stop">
              <a:avLst/>
            </a:prstTxWarp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bn-IN" sz="9600" b="1" dirty="0" smtClean="0">
                <a:solidFill>
                  <a:srgbClr val="00B050"/>
                </a:solidFill>
                <a:effectLst>
                  <a:reflection blurRad="6350" stA="55000" endA="50" endPos="85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00B050"/>
              </a:solidFill>
              <a:effectLst>
                <a:reflection blurRad="6350" stA="55000" endA="50" endPos="85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gle_1311486268_10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82" y="34724"/>
            <a:ext cx="3429000" cy="2571750"/>
          </a:xfrm>
          <a:prstGeom prst="rect">
            <a:avLst/>
          </a:prstGeom>
        </p:spPr>
      </p:pic>
      <p:pic>
        <p:nvPicPr>
          <p:cNvPr id="5" name="Picture 4" descr="M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713" y="3032309"/>
            <a:ext cx="5120829" cy="36244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033942" y="257919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চালতা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0982" y="5863407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আপেল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95" y="34724"/>
            <a:ext cx="4269453" cy="257174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9600" y="3032309"/>
            <a:ext cx="1143000" cy="366209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pPr algn="ctr"/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উৎপত্তি অনুসারে ফল দুই প্রকার।যেমন-</a:t>
            </a:r>
          </a:p>
          <a:p>
            <a:r>
              <a:rPr lang="bn-BD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১।প্রকৃত ফল ২।অপ্রকৃত ফল</a:t>
            </a:r>
            <a:endParaRPr lang="en-US" sz="8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ana%2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43560"/>
            <a:ext cx="3597274" cy="2286000"/>
          </a:xfrm>
          <a:prstGeom prst="rect">
            <a:avLst/>
          </a:prstGeom>
        </p:spPr>
      </p:pic>
      <p:pic>
        <p:nvPicPr>
          <p:cNvPr id="5122" name="Picture 2" descr="http://farm3.static.flickr.com/2288/2211129463_7be09f1572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3560"/>
            <a:ext cx="3352800" cy="23710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2364935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বরই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242956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কলা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29000"/>
            <a:ext cx="3048000" cy="23198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415" y="3429000"/>
            <a:ext cx="2898843" cy="2159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1580" y="5590278"/>
            <a:ext cx="1310754" cy="1072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1433" y="5546557"/>
            <a:ext cx="1286367" cy="1072989"/>
          </a:xfrm>
          <a:prstGeom prst="rect">
            <a:avLst/>
          </a:prstGeom>
        </p:spPr>
      </p:pic>
      <p:sp>
        <p:nvSpPr>
          <p:cNvPr id="9" name="Snip Diagonal Corner Rectangle 8"/>
          <p:cNvSpPr/>
          <p:nvPr/>
        </p:nvSpPr>
        <p:spPr>
          <a:xfrm>
            <a:off x="3403175" y="5748867"/>
            <a:ext cx="220980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রসাল ফল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3886200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90332"/>
            <a:ext cx="3048000" cy="2419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3158442"/>
            <a:ext cx="3200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90200"/>
            <a:ext cx="2343150" cy="24306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090200"/>
            <a:ext cx="2466975" cy="2430684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2667000" y="5715000"/>
            <a:ext cx="3886200" cy="998316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নীসস 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7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3733800" cy="28003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5250"/>
            <a:ext cx="1695450" cy="270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354" y="95250"/>
            <a:ext cx="2524125" cy="2705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76600"/>
            <a:ext cx="373380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916" y="3276600"/>
            <a:ext cx="4119563" cy="2286000"/>
          </a:xfrm>
          <a:prstGeom prst="rect">
            <a:avLst/>
          </a:prstGeom>
        </p:spPr>
      </p:pic>
      <p:sp>
        <p:nvSpPr>
          <p:cNvPr id="8" name="Flowchart: Predefined Process 7"/>
          <p:cNvSpPr/>
          <p:nvPr/>
        </p:nvSpPr>
        <p:spPr>
          <a:xfrm>
            <a:off x="2324100" y="5867400"/>
            <a:ext cx="4533900" cy="838200"/>
          </a:xfrm>
          <a:prstGeom prst="flowChartPredefined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 ফল</a:t>
            </a:r>
            <a:endParaRPr lang="en-US" sz="66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eapple-55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332" y="-20256"/>
            <a:ext cx="3292736" cy="472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8400" y="472440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আনারস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4495800" cy="495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4800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কাঠাল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2971800" y="5555398"/>
            <a:ext cx="4152900" cy="1074002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ফল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 </a:t>
            </a:r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গুচ্ছ ও যৌগিক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ফলের  একটি তালিকা তৈরি কর।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58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4578"/>
            <a:ext cx="3163661" cy="2362200"/>
          </a:xfrm>
          <a:prstGeom prst="rect">
            <a:avLst/>
          </a:prstGeom>
        </p:spPr>
      </p:pic>
      <p:pic>
        <p:nvPicPr>
          <p:cNvPr id="3" name="Picture 2" descr="263159_216547281718876_104985166208422_667860_8388205_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081" y="264689"/>
            <a:ext cx="3050919" cy="2322089"/>
          </a:xfrm>
          <a:prstGeom prst="rect">
            <a:avLst/>
          </a:prstGeom>
        </p:spPr>
      </p:pic>
      <p:pic>
        <p:nvPicPr>
          <p:cNvPr id="4" name="Picture 3" descr="IMG_077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79700" y="2827694"/>
            <a:ext cx="3784600" cy="2838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5907061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গুলো হল প্রকৃত ফল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43719" y="567478"/>
            <a:ext cx="285322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প্রকারের ফল?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7915" y="96057"/>
            <a:ext cx="4308425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5838612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গুলো হল অপ্রকৃত ফল।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766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B050"/>
                </a:solidFill>
              </a:rPr>
              <a:t>চালতা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31242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C00000"/>
                </a:solidFill>
              </a:rPr>
              <a:t>আপেল</a:t>
            </a:r>
            <a:endParaRPr lang="en-US" sz="6000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3429000" cy="289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3277" y="3488710"/>
            <a:ext cx="2877561" cy="20606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0" y="6019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গুচ্ছ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bn-BD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47800"/>
            <a:ext cx="68580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0"/>
            <a:ext cx="2877561" cy="20606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800" y="1905000"/>
            <a:ext cx="365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শ্রেণীঃঅষ্টম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  <a:endParaRPr lang="bn-IN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বংশ বৃদ্ধি।</a:t>
            </a:r>
            <a:endParaRPr lang="bn-BD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ঃ নিষিক্তকরন ও</a:t>
            </a:r>
          </a:p>
          <a:p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ফলের উৎপত্তি।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2971800" y="228600"/>
            <a:ext cx="3505200" cy="12954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057400"/>
            <a:ext cx="388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মিতা রানী গোমস্তা।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কলকলিয়া জি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মাধ্যমিক বিদ্যালয়।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০১৮১৫৩০৯৯৫০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mitagomosta@gmail.com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eatment-seeds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1" y="304800"/>
            <a:ext cx="3403599" cy="2552699"/>
          </a:xfrm>
          <a:prstGeom prst="rect">
            <a:avLst/>
          </a:prstGeom>
        </p:spPr>
      </p:pic>
      <p:pic>
        <p:nvPicPr>
          <p:cNvPr id="3" name="Picture 2" descr="CAG92RS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304800"/>
            <a:ext cx="4762500" cy="36634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2668250"/>
            <a:ext cx="236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C00000"/>
                </a:solidFill>
              </a:rPr>
              <a:t>বীজ</a:t>
            </a:r>
            <a:endParaRPr lang="en-US" sz="8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124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</a:rPr>
              <a:t>বীজ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312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 বীজকে সুরক্ষিত রাখে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ফলের বীজ নতুন চারাগাছ তৈরি করে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7489"/>
            <a:ext cx="906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>
              <a:buFont typeface="Wingdings" pitchFamily="2" charset="2"/>
              <a:buChar char="q"/>
            </a:pPr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 কাকে বলে?</a:t>
            </a:r>
          </a:p>
          <a:p>
            <a:pPr>
              <a:buFont typeface="Wingdings" pitchFamily="2" charset="2"/>
              <a:buChar char="q"/>
            </a:pP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সরল ফল ও যৌগিক ফল কাকে বলে?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4585365"/>
            <a:ext cx="8991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Wingdings" panose="05000000000000000000" pitchFamily="2" charset="2"/>
              <a:buChar char="q"/>
            </a:pPr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প্রকৃত ফল ও অপ্রকৃত ফলের মধ্যে পার্থক্য লিখ?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বাড়ির কাজ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2084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ফলের </a:t>
            </a:r>
            <a:r>
              <a:rPr lang="bn-IN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</a:t>
            </a: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bn-IN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ীয়</a:t>
            </a: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ব্যাখা </a:t>
            </a: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endParaRPr lang="bn-BD" sz="9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dorable-pink-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7162800"/>
            <a:ext cx="10287000" cy="8225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-3048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08966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7400" y="108966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adorable-pink-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010346"/>
            <a:ext cx="5943600" cy="59238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2359"/>
            <a:ext cx="6858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</a:t>
            </a:r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জকের পাঠে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..</a:t>
            </a:r>
            <a:endParaRPr lang="bn-BD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 কি তা বলতে পারবে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ফলের </a:t>
            </a:r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উৎপত্তি বর্ননা</a:t>
            </a: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ফলের শ্রেণী বিভাগ সম্পন্ধে ব্যাখা করতে পারবে।</a:t>
            </a:r>
          </a:p>
          <a:p>
            <a:pPr>
              <a:buFont typeface="Wingdings" pitchFamily="2" charset="2"/>
              <a:buChar char="q"/>
            </a:pP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bn-BD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চিত্র</a:t>
            </a:r>
            <a:r>
              <a:rPr lang="bn-IN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bn-BD" sz="66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861" y="3865206"/>
            <a:ext cx="3200400" cy="2254828"/>
          </a:xfrm>
          <a:prstGeom prst="rect">
            <a:avLst/>
          </a:prstGeom>
        </p:spPr>
      </p:pic>
      <p:pic>
        <p:nvPicPr>
          <p:cNvPr id="5" name="Picture 4" descr="mango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524" y="1002155"/>
            <a:ext cx="3429000" cy="2350341"/>
          </a:xfrm>
          <a:prstGeom prst="rect">
            <a:avLst/>
          </a:prstGeom>
        </p:spPr>
      </p:pic>
      <p:pic>
        <p:nvPicPr>
          <p:cNvPr id="6" name="Picture 5" descr="263159_216547281718876_104985166208422_667860_8388205_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874" y="3865206"/>
            <a:ext cx="3352800" cy="2551852"/>
          </a:xfrm>
          <a:prstGeom prst="rect">
            <a:avLst/>
          </a:prstGeom>
        </p:spPr>
      </p:pic>
      <p:pic>
        <p:nvPicPr>
          <p:cNvPr id="7" name="Picture 6" descr="apple-full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3733800"/>
            <a:ext cx="1844008" cy="18234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09524" y="3254127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1526" y="6184208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শরীফা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6248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8124" y="5751348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আপেল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26" y="1002155"/>
            <a:ext cx="4191000" cy="20461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3200400"/>
            <a:ext cx="2118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নিষিক্তকরন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নিষিক্তকরণ ও ফলের</a:t>
            </a:r>
          </a:p>
          <a:p>
            <a:r>
              <a:rPr lang="bn-IN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উৎপত্তি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3009900" cy="31296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438400"/>
            <a:ext cx="2438400" cy="31296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438400"/>
            <a:ext cx="2619375" cy="3129614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1905000" y="381000"/>
            <a:ext cx="5715000" cy="1295400"/>
          </a:xfrm>
          <a:prstGeom prst="flowChartTerminator">
            <a:avLst/>
          </a:prstGeom>
          <a:solidFill>
            <a:srgbClr val="DFF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 ছবি চেখি</a:t>
            </a:r>
            <a:endParaRPr lang="en-US" sz="66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11400" r="24443" b="8803"/>
          <a:stretch/>
        </p:blipFill>
        <p:spPr>
          <a:xfrm>
            <a:off x="1524000" y="990600"/>
            <a:ext cx="4724400" cy="4800600"/>
          </a:xfrm>
          <a:prstGeom prst="rect">
            <a:avLst/>
          </a:prstGeom>
        </p:spPr>
      </p:pic>
      <p:sp>
        <p:nvSpPr>
          <p:cNvPr id="3" name="Minus 2"/>
          <p:cNvSpPr/>
          <p:nvPr/>
        </p:nvSpPr>
        <p:spPr>
          <a:xfrm>
            <a:off x="3429000" y="-777204"/>
            <a:ext cx="2895600" cy="2489781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ভ্রুন কোষ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6131689" y="918246"/>
            <a:ext cx="2098394" cy="2133600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প্রতিপাদ কোষ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Minus 6"/>
          <p:cNvSpPr/>
          <p:nvPr/>
        </p:nvSpPr>
        <p:spPr>
          <a:xfrm>
            <a:off x="6096000" y="2436477"/>
            <a:ext cx="2590800" cy="175260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গৌন নিউক্লিওয়াস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Minus 7"/>
          <p:cNvSpPr/>
          <p:nvPr/>
        </p:nvSpPr>
        <p:spPr>
          <a:xfrm>
            <a:off x="6131689" y="3810000"/>
            <a:ext cx="2362200" cy="1752600"/>
          </a:xfrm>
          <a:prstGeom prst="mathMinus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সাহায্যকারি কোষ</a:t>
            </a:r>
            <a:endParaRPr lang="en-US" sz="2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Minus 8"/>
          <p:cNvSpPr/>
          <p:nvPr/>
        </p:nvSpPr>
        <p:spPr>
          <a:xfrm>
            <a:off x="6116255" y="4377654"/>
            <a:ext cx="2514600" cy="2057400"/>
          </a:xfrm>
          <a:prstGeom prst="mathMin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ডিম্বানু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Minus 9"/>
          <p:cNvSpPr/>
          <p:nvPr/>
        </p:nvSpPr>
        <p:spPr>
          <a:xfrm>
            <a:off x="497711" y="4377654"/>
            <a:ext cx="1905000" cy="2667000"/>
          </a:xfrm>
          <a:prstGeom prst="mathMinu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ন্দ্রী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25" y="381000"/>
            <a:ext cx="8382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0612" y="5232239"/>
            <a:ext cx="3973975" cy="6607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কাকে বলে?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1143000"/>
            <a:ext cx="1905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D6009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কি?</a:t>
            </a:r>
            <a:endParaRPr lang="en-US" sz="4000" dirty="0">
              <a:solidFill>
                <a:srgbClr val="D6009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825" y="4953000"/>
            <a:ext cx="8382000" cy="1600200"/>
          </a:xfrm>
          <a:prstGeom prst="rect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নিষেকের পর গর্ভাশয় এককভাবে বা ফুলের অন্যান্য অংশ সহ পরিপুষ্ট হয়ে যে অঙ্গ গঠন কড়ে তাকে ফল বলে।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67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2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G_07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533400"/>
            <a:ext cx="3784600" cy="25596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7972" y="296257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বরই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275" y="533400"/>
            <a:ext cx="3514725" cy="2559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441" y="3740998"/>
            <a:ext cx="3576637" cy="2159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97" y="3740997"/>
            <a:ext cx="3931655" cy="21595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8359" y="5797601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2102" y="5935420"/>
            <a:ext cx="1066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2432" y="3121341"/>
            <a:ext cx="1142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নোয়াল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29000" y="5900537"/>
            <a:ext cx="2362200" cy="9574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ফল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252</Words>
  <Application>Microsoft Office PowerPoint</Application>
  <PresentationFormat>On-screen Show (4:3)</PresentationFormat>
  <Paragraphs>112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ns</dc:creator>
  <cp:lastModifiedBy>ns</cp:lastModifiedBy>
  <cp:revision>144</cp:revision>
  <dcterms:created xsi:type="dcterms:W3CDTF">2006-08-16T00:00:00Z</dcterms:created>
  <dcterms:modified xsi:type="dcterms:W3CDTF">2019-11-22T17:03:05Z</dcterms:modified>
</cp:coreProperties>
</file>