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01" r:id="rId4"/>
    <p:sldId id="300" r:id="rId5"/>
    <p:sldId id="299" r:id="rId6"/>
    <p:sldId id="302" r:id="rId7"/>
    <p:sldId id="303" r:id="rId8"/>
    <p:sldId id="304" r:id="rId9"/>
    <p:sldId id="324" r:id="rId10"/>
    <p:sldId id="305" r:id="rId11"/>
    <p:sldId id="309" r:id="rId12"/>
    <p:sldId id="310" r:id="rId13"/>
    <p:sldId id="311" r:id="rId14"/>
    <p:sldId id="315" r:id="rId15"/>
    <p:sldId id="319" r:id="rId16"/>
    <p:sldId id="316" r:id="rId17"/>
    <p:sldId id="312" r:id="rId18"/>
    <p:sldId id="313" r:id="rId19"/>
    <p:sldId id="314" r:id="rId20"/>
    <p:sldId id="317" r:id="rId21"/>
    <p:sldId id="320" r:id="rId22"/>
    <p:sldId id="318" r:id="rId23"/>
    <p:sldId id="321" r:id="rId24"/>
    <p:sldId id="322" r:id="rId25"/>
    <p:sldId id="32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05317-F970-46AE-BED8-580F4D1642A7}" type="doc">
      <dgm:prSet loTypeId="urn:microsoft.com/office/officeart/2005/8/layout/chevronAccent+Icon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1E9541-62C2-4D6F-A510-7EA15826A70A}">
      <dgm:prSet phldrT="[Text]" custT="1"/>
      <dgm:spPr/>
      <dgm:t>
        <a:bodyPr>
          <a:sp3d/>
        </a:bodyPr>
        <a:lstStyle/>
        <a:p>
          <a:r>
            <a:rPr lang="en-US" sz="2400" b="1">
              <a:effectLst/>
              <a:latin typeface="NikoshBAN" pitchFamily="2" charset="0"/>
              <a:cs typeface="NikoshBAN" pitchFamily="2" charset="0"/>
            </a:rPr>
            <a:t>হাড়িয়ার সিম</a:t>
          </a:r>
          <a:endParaRPr lang="en-US" sz="2400" b="1" dirty="0">
            <a:effectLst/>
          </a:endParaRPr>
        </a:p>
      </dgm:t>
    </dgm:pt>
    <dgm:pt modelId="{72BD3342-2C38-45AE-A576-CD21475F81C6}" type="parTrans" cxnId="{02A37D89-E5F1-46AD-944D-7DF53559583B}">
      <dgm:prSet/>
      <dgm:spPr/>
      <dgm:t>
        <a:bodyPr/>
        <a:lstStyle/>
        <a:p>
          <a:endParaRPr lang="en-US"/>
        </a:p>
      </dgm:t>
    </dgm:pt>
    <dgm:pt modelId="{11FBFE33-3E02-4254-843A-09D15DB3A9F8}" type="sibTrans" cxnId="{02A37D89-E5F1-46AD-944D-7DF53559583B}">
      <dgm:prSet/>
      <dgm:spPr/>
      <dgm:t>
        <a:bodyPr/>
        <a:lstStyle/>
        <a:p>
          <a:endParaRPr lang="en-US"/>
        </a:p>
      </dgm:t>
    </dgm:pt>
    <dgm:pt modelId="{B38D50C6-8462-483D-8AE2-F61AAAD88A94}">
      <dgm:prSet phldrT="[Text]" custT="1"/>
      <dgm:spPr/>
      <dgm:t>
        <a:bodyPr>
          <a:sp3d/>
        </a:bodyPr>
        <a:lstStyle/>
        <a:p>
          <a:r>
            <a:rPr lang="en-US" sz="2400" b="1">
              <a:effectLst/>
              <a:latin typeface="NikoshBAN" pitchFamily="2" charset="0"/>
              <a:cs typeface="NikoshBAN" pitchFamily="2" charset="0"/>
            </a:rPr>
            <a:t>বসন্ত উৎসব</a:t>
          </a:r>
          <a:endParaRPr lang="en-US" sz="2400" b="1" dirty="0">
            <a:effectLst/>
          </a:endParaRPr>
        </a:p>
      </dgm:t>
    </dgm:pt>
    <dgm:pt modelId="{F1D774E6-12DE-4542-A3CB-9EFD1C36F08A}" type="parTrans" cxnId="{8BBEE18B-FB6C-4F15-B506-4497927BFC64}">
      <dgm:prSet/>
      <dgm:spPr/>
      <dgm:t>
        <a:bodyPr/>
        <a:lstStyle/>
        <a:p>
          <a:endParaRPr lang="en-US"/>
        </a:p>
      </dgm:t>
    </dgm:pt>
    <dgm:pt modelId="{114888DF-B5DA-4F1F-9CE2-E5D864D80359}" type="sibTrans" cxnId="{8BBEE18B-FB6C-4F15-B506-4497927BFC64}">
      <dgm:prSet/>
      <dgm:spPr/>
      <dgm:t>
        <a:bodyPr/>
        <a:lstStyle/>
        <a:p>
          <a:endParaRPr lang="en-US"/>
        </a:p>
      </dgm:t>
    </dgm:pt>
    <dgm:pt modelId="{7EEB01E1-8B2F-44C6-A6CF-7FCE6DDC5411}">
      <dgm:prSet custT="1"/>
      <dgm:spPr/>
      <dgm:t>
        <a:bodyPr>
          <a:sp3d/>
        </a:bodyPr>
        <a:lstStyle/>
        <a:p>
          <a:r>
            <a:rPr lang="en-US" sz="2400" b="1">
              <a:effectLst/>
              <a:latin typeface="NikoshBAN" pitchFamily="2" charset="0"/>
              <a:cs typeface="NikoshBAN" pitchFamily="2" charset="0"/>
            </a:rPr>
            <a:t>সোহরায় উৎসব</a:t>
          </a:r>
          <a:endParaRPr lang="en-US" sz="2400" b="1" dirty="0">
            <a:effectLst/>
          </a:endParaRPr>
        </a:p>
      </dgm:t>
    </dgm:pt>
    <dgm:pt modelId="{444890D5-3947-4300-A963-CA1F63F0613A}" type="parTrans" cxnId="{1296EF6C-F5AB-4A1B-A36C-DF1287CD2072}">
      <dgm:prSet/>
      <dgm:spPr/>
      <dgm:t>
        <a:bodyPr/>
        <a:lstStyle/>
        <a:p>
          <a:endParaRPr lang="en-US"/>
        </a:p>
      </dgm:t>
    </dgm:pt>
    <dgm:pt modelId="{2894C0A1-D11F-4152-8539-B008CEA66F7D}" type="sibTrans" cxnId="{1296EF6C-F5AB-4A1B-A36C-DF1287CD2072}">
      <dgm:prSet/>
      <dgm:spPr/>
      <dgm:t>
        <a:bodyPr/>
        <a:lstStyle/>
        <a:p>
          <a:endParaRPr lang="en-US"/>
        </a:p>
      </dgm:t>
    </dgm:pt>
    <dgm:pt modelId="{B183EF73-1AAC-483D-BC4A-70658AEB5757}">
      <dgm:prSet custT="1"/>
      <dgm:spPr/>
      <dgm:t>
        <a:bodyPr>
          <a:sp3d/>
        </a:bodyPr>
        <a:lstStyle/>
        <a:p>
          <a:r>
            <a:rPr lang="en-US" sz="2400" b="1">
              <a:effectLst/>
              <a:latin typeface="NikoshBAN" pitchFamily="2" charset="0"/>
              <a:cs typeface="NikoshBAN" pitchFamily="2" charset="0"/>
            </a:rPr>
            <a:t>এর কংসিম</a:t>
          </a:r>
          <a:endParaRPr lang="en-US" sz="2400" b="1" dirty="0">
            <a:effectLst/>
          </a:endParaRPr>
        </a:p>
      </dgm:t>
    </dgm:pt>
    <dgm:pt modelId="{FC602F72-58F4-4277-8E4E-41392D62EE69}" type="parTrans" cxnId="{C3EEF163-3D52-4CC1-ABA9-3755B04A0350}">
      <dgm:prSet/>
      <dgm:spPr/>
      <dgm:t>
        <a:bodyPr/>
        <a:lstStyle/>
        <a:p>
          <a:endParaRPr lang="en-US"/>
        </a:p>
      </dgm:t>
    </dgm:pt>
    <dgm:pt modelId="{086A28BD-ABED-4BAF-8BF2-3D4F001EB790}" type="sibTrans" cxnId="{C3EEF163-3D52-4CC1-ABA9-3755B04A0350}">
      <dgm:prSet/>
      <dgm:spPr/>
      <dgm:t>
        <a:bodyPr/>
        <a:lstStyle/>
        <a:p>
          <a:endParaRPr lang="en-US"/>
        </a:p>
      </dgm:t>
    </dgm:pt>
    <dgm:pt modelId="{5C111B41-5BD0-420F-9DB0-44D641A73981}">
      <dgm:prSet custT="1"/>
      <dgm:spPr/>
      <dgm:t>
        <a:bodyPr>
          <a:sp3d/>
        </a:bodyPr>
        <a:lstStyle/>
        <a:p>
          <a:r>
            <a:rPr lang="en-US" sz="2400" b="1">
              <a:effectLst/>
              <a:latin typeface="NikoshBAN" pitchFamily="2" charset="0"/>
              <a:cs typeface="NikoshBAN" pitchFamily="2" charset="0"/>
            </a:rPr>
            <a:t>মাঘ সিম</a:t>
          </a:r>
          <a:endParaRPr lang="en-US" sz="2400" b="1" dirty="0">
            <a:effectLst/>
          </a:endParaRPr>
        </a:p>
      </dgm:t>
    </dgm:pt>
    <dgm:pt modelId="{558DF843-C200-414E-9F13-9C2317E6C58B}" type="parTrans" cxnId="{5135F062-3019-4C64-A2E0-2518DD7A9103}">
      <dgm:prSet/>
      <dgm:spPr/>
      <dgm:t>
        <a:bodyPr/>
        <a:lstStyle/>
        <a:p>
          <a:endParaRPr lang="en-US"/>
        </a:p>
      </dgm:t>
    </dgm:pt>
    <dgm:pt modelId="{F1EE2150-4B3E-4B60-B05C-B8726E0BC9CA}" type="sibTrans" cxnId="{5135F062-3019-4C64-A2E0-2518DD7A9103}">
      <dgm:prSet/>
      <dgm:spPr/>
      <dgm:t>
        <a:bodyPr/>
        <a:lstStyle/>
        <a:p>
          <a:endParaRPr lang="en-US"/>
        </a:p>
      </dgm:t>
    </dgm:pt>
    <dgm:pt modelId="{A3A27DF9-FB91-4126-B38B-F266ABD2EC98}" type="pres">
      <dgm:prSet presAssocID="{CAE05317-F970-46AE-BED8-580F4D1642A7}" presName="Name0" presStyleCnt="0">
        <dgm:presLayoutVars>
          <dgm:dir/>
          <dgm:resizeHandles val="exact"/>
        </dgm:presLayoutVars>
      </dgm:prSet>
      <dgm:spPr/>
    </dgm:pt>
    <dgm:pt modelId="{84EE5EDD-FED5-436D-BD53-2E7E18EEA1CB}" type="pres">
      <dgm:prSet presAssocID="{A91E9541-62C2-4D6F-A510-7EA15826A70A}" presName="composite" presStyleCnt="0"/>
      <dgm:spPr/>
    </dgm:pt>
    <dgm:pt modelId="{812AA663-A4A5-4DD2-9B2A-AE0A39E332E3}" type="pres">
      <dgm:prSet presAssocID="{A91E9541-62C2-4D6F-A510-7EA15826A70A}" presName="bgChev" presStyleLbl="node1" presStyleIdx="0" presStyleCnt="5"/>
      <dgm:spPr/>
    </dgm:pt>
    <dgm:pt modelId="{6D98D2A2-F693-478E-B29C-35D3D7F79EFD}" type="pres">
      <dgm:prSet presAssocID="{A91E9541-62C2-4D6F-A510-7EA15826A70A}" presName="txNode" presStyleLbl="fgAcc1" presStyleIdx="0" presStyleCnt="5">
        <dgm:presLayoutVars>
          <dgm:bulletEnabled val="1"/>
        </dgm:presLayoutVars>
      </dgm:prSet>
      <dgm:spPr/>
    </dgm:pt>
    <dgm:pt modelId="{DBB4F190-ABDD-46E6-A5EF-2A10985FB180}" type="pres">
      <dgm:prSet presAssocID="{11FBFE33-3E02-4254-843A-09D15DB3A9F8}" presName="compositeSpace" presStyleCnt="0"/>
      <dgm:spPr/>
    </dgm:pt>
    <dgm:pt modelId="{0E8577F4-93B5-489B-8731-CF3FD89363BF}" type="pres">
      <dgm:prSet presAssocID="{7EEB01E1-8B2F-44C6-A6CF-7FCE6DDC5411}" presName="composite" presStyleCnt="0"/>
      <dgm:spPr/>
    </dgm:pt>
    <dgm:pt modelId="{77E778C5-1678-4838-8231-62EB12079906}" type="pres">
      <dgm:prSet presAssocID="{7EEB01E1-8B2F-44C6-A6CF-7FCE6DDC5411}" presName="bgChev" presStyleLbl="node1" presStyleIdx="1" presStyleCnt="5"/>
      <dgm:spPr/>
    </dgm:pt>
    <dgm:pt modelId="{83212112-5BE5-446E-846B-6D2134F430E9}" type="pres">
      <dgm:prSet presAssocID="{7EEB01E1-8B2F-44C6-A6CF-7FCE6DDC5411}" presName="txNode" presStyleLbl="fgAcc1" presStyleIdx="1" presStyleCnt="5">
        <dgm:presLayoutVars>
          <dgm:bulletEnabled val="1"/>
        </dgm:presLayoutVars>
      </dgm:prSet>
      <dgm:spPr/>
    </dgm:pt>
    <dgm:pt modelId="{9D95BB06-BB5B-41E5-A41B-E9356C551FB0}" type="pres">
      <dgm:prSet presAssocID="{2894C0A1-D11F-4152-8539-B008CEA66F7D}" presName="compositeSpace" presStyleCnt="0"/>
      <dgm:spPr/>
    </dgm:pt>
    <dgm:pt modelId="{A61BEB90-EB3E-49D1-9777-8A0EFEED6BA7}" type="pres">
      <dgm:prSet presAssocID="{B183EF73-1AAC-483D-BC4A-70658AEB5757}" presName="composite" presStyleCnt="0"/>
      <dgm:spPr/>
    </dgm:pt>
    <dgm:pt modelId="{E90BD48C-678E-4B1A-8F02-C18E9397B56F}" type="pres">
      <dgm:prSet presAssocID="{B183EF73-1AAC-483D-BC4A-70658AEB5757}" presName="bgChev" presStyleLbl="node1" presStyleIdx="2" presStyleCnt="5"/>
      <dgm:spPr/>
    </dgm:pt>
    <dgm:pt modelId="{B42A8836-7597-474D-84B8-A2984FC11611}" type="pres">
      <dgm:prSet presAssocID="{B183EF73-1AAC-483D-BC4A-70658AEB5757}" presName="txNode" presStyleLbl="fgAcc1" presStyleIdx="2" presStyleCnt="5">
        <dgm:presLayoutVars>
          <dgm:bulletEnabled val="1"/>
        </dgm:presLayoutVars>
      </dgm:prSet>
      <dgm:spPr/>
    </dgm:pt>
    <dgm:pt modelId="{113F71DF-FD59-41A0-A5B3-8E43186190B8}" type="pres">
      <dgm:prSet presAssocID="{086A28BD-ABED-4BAF-8BF2-3D4F001EB790}" presName="compositeSpace" presStyleCnt="0"/>
      <dgm:spPr/>
    </dgm:pt>
    <dgm:pt modelId="{7B5C718B-352B-45A7-BC32-1CE8B5BAAE3C}" type="pres">
      <dgm:prSet presAssocID="{B38D50C6-8462-483D-8AE2-F61AAAD88A94}" presName="composite" presStyleCnt="0"/>
      <dgm:spPr/>
    </dgm:pt>
    <dgm:pt modelId="{F987D290-8EAD-481A-9874-A49C0AB3B832}" type="pres">
      <dgm:prSet presAssocID="{B38D50C6-8462-483D-8AE2-F61AAAD88A94}" presName="bgChev" presStyleLbl="node1" presStyleIdx="3" presStyleCnt="5"/>
      <dgm:spPr/>
    </dgm:pt>
    <dgm:pt modelId="{FE764AAA-55D3-4749-A89A-5FDC5109AD40}" type="pres">
      <dgm:prSet presAssocID="{B38D50C6-8462-483D-8AE2-F61AAAD88A94}" presName="txNode" presStyleLbl="fgAcc1" presStyleIdx="3" presStyleCnt="5">
        <dgm:presLayoutVars>
          <dgm:bulletEnabled val="1"/>
        </dgm:presLayoutVars>
      </dgm:prSet>
      <dgm:spPr/>
    </dgm:pt>
    <dgm:pt modelId="{709AFA89-93CC-426D-ADB7-2191C0D6A14E}" type="pres">
      <dgm:prSet presAssocID="{114888DF-B5DA-4F1F-9CE2-E5D864D80359}" presName="compositeSpace" presStyleCnt="0"/>
      <dgm:spPr/>
    </dgm:pt>
    <dgm:pt modelId="{E0D87A50-8FD4-4C83-9CAD-D1285B87E7EC}" type="pres">
      <dgm:prSet presAssocID="{5C111B41-5BD0-420F-9DB0-44D641A73981}" presName="composite" presStyleCnt="0"/>
      <dgm:spPr/>
    </dgm:pt>
    <dgm:pt modelId="{7BF1544A-9797-488D-B4F5-40DD46CD9D2B}" type="pres">
      <dgm:prSet presAssocID="{5C111B41-5BD0-420F-9DB0-44D641A73981}" presName="bgChev" presStyleLbl="node1" presStyleIdx="4" presStyleCnt="5"/>
      <dgm:spPr/>
    </dgm:pt>
    <dgm:pt modelId="{F35F6C1A-5C03-4822-96A6-BBB0EA96031F}" type="pres">
      <dgm:prSet presAssocID="{5C111B41-5BD0-420F-9DB0-44D641A73981}" presName="txNode" presStyleLbl="fgAcc1" presStyleIdx="4" presStyleCnt="5">
        <dgm:presLayoutVars>
          <dgm:bulletEnabled val="1"/>
        </dgm:presLayoutVars>
      </dgm:prSet>
      <dgm:spPr/>
    </dgm:pt>
  </dgm:ptLst>
  <dgm:cxnLst>
    <dgm:cxn modelId="{5135F062-3019-4C64-A2E0-2518DD7A9103}" srcId="{CAE05317-F970-46AE-BED8-580F4D1642A7}" destId="{5C111B41-5BD0-420F-9DB0-44D641A73981}" srcOrd="4" destOrd="0" parTransId="{558DF843-C200-414E-9F13-9C2317E6C58B}" sibTransId="{F1EE2150-4B3E-4B60-B05C-B8726E0BC9CA}"/>
    <dgm:cxn modelId="{C3EEF163-3D52-4CC1-ABA9-3755B04A0350}" srcId="{CAE05317-F970-46AE-BED8-580F4D1642A7}" destId="{B183EF73-1AAC-483D-BC4A-70658AEB5757}" srcOrd="2" destOrd="0" parTransId="{FC602F72-58F4-4277-8E4E-41392D62EE69}" sibTransId="{086A28BD-ABED-4BAF-8BF2-3D4F001EB790}"/>
    <dgm:cxn modelId="{2FB7B544-0387-49B5-89BE-60FC611BBA39}" type="presOf" srcId="{5C111B41-5BD0-420F-9DB0-44D641A73981}" destId="{F35F6C1A-5C03-4822-96A6-BBB0EA96031F}" srcOrd="0" destOrd="0" presId="urn:microsoft.com/office/officeart/2005/8/layout/chevronAccent+Icon"/>
    <dgm:cxn modelId="{1296EF6C-F5AB-4A1B-A36C-DF1287CD2072}" srcId="{CAE05317-F970-46AE-BED8-580F4D1642A7}" destId="{7EEB01E1-8B2F-44C6-A6CF-7FCE6DDC5411}" srcOrd="1" destOrd="0" parTransId="{444890D5-3947-4300-A963-CA1F63F0613A}" sibTransId="{2894C0A1-D11F-4152-8539-B008CEA66F7D}"/>
    <dgm:cxn modelId="{B3DD1F6D-DDD0-4F12-BA34-5A1347E113B6}" type="presOf" srcId="{B38D50C6-8462-483D-8AE2-F61AAAD88A94}" destId="{FE764AAA-55D3-4749-A89A-5FDC5109AD40}" srcOrd="0" destOrd="0" presId="urn:microsoft.com/office/officeart/2005/8/layout/chevronAccent+Icon"/>
    <dgm:cxn modelId="{654E6C89-F3EE-417D-BB7B-483B2B9E288A}" type="presOf" srcId="{CAE05317-F970-46AE-BED8-580F4D1642A7}" destId="{A3A27DF9-FB91-4126-B38B-F266ABD2EC98}" srcOrd="0" destOrd="0" presId="urn:microsoft.com/office/officeart/2005/8/layout/chevronAccent+Icon"/>
    <dgm:cxn modelId="{02A37D89-E5F1-46AD-944D-7DF53559583B}" srcId="{CAE05317-F970-46AE-BED8-580F4D1642A7}" destId="{A91E9541-62C2-4D6F-A510-7EA15826A70A}" srcOrd="0" destOrd="0" parTransId="{72BD3342-2C38-45AE-A576-CD21475F81C6}" sibTransId="{11FBFE33-3E02-4254-843A-09D15DB3A9F8}"/>
    <dgm:cxn modelId="{8BBEE18B-FB6C-4F15-B506-4497927BFC64}" srcId="{CAE05317-F970-46AE-BED8-580F4D1642A7}" destId="{B38D50C6-8462-483D-8AE2-F61AAAD88A94}" srcOrd="3" destOrd="0" parTransId="{F1D774E6-12DE-4542-A3CB-9EFD1C36F08A}" sibTransId="{114888DF-B5DA-4F1F-9CE2-E5D864D80359}"/>
    <dgm:cxn modelId="{E4B4AAB3-71C3-4A21-AD5C-F6565CB8A433}" type="presOf" srcId="{B183EF73-1AAC-483D-BC4A-70658AEB5757}" destId="{B42A8836-7597-474D-84B8-A2984FC11611}" srcOrd="0" destOrd="0" presId="urn:microsoft.com/office/officeart/2005/8/layout/chevronAccent+Icon"/>
    <dgm:cxn modelId="{64D17BE7-0CED-4131-B219-0562EF2AD87F}" type="presOf" srcId="{7EEB01E1-8B2F-44C6-A6CF-7FCE6DDC5411}" destId="{83212112-5BE5-446E-846B-6D2134F430E9}" srcOrd="0" destOrd="0" presId="urn:microsoft.com/office/officeart/2005/8/layout/chevronAccent+Icon"/>
    <dgm:cxn modelId="{1B299CE8-B2C0-4B0A-81FF-C4CAE30F337A}" type="presOf" srcId="{A91E9541-62C2-4D6F-A510-7EA15826A70A}" destId="{6D98D2A2-F693-478E-B29C-35D3D7F79EFD}" srcOrd="0" destOrd="0" presId="urn:microsoft.com/office/officeart/2005/8/layout/chevronAccent+Icon"/>
    <dgm:cxn modelId="{161CD179-B7D4-46AF-BE5F-5E964B9E735F}" type="presParOf" srcId="{A3A27DF9-FB91-4126-B38B-F266ABD2EC98}" destId="{84EE5EDD-FED5-436D-BD53-2E7E18EEA1CB}" srcOrd="0" destOrd="0" presId="urn:microsoft.com/office/officeart/2005/8/layout/chevronAccent+Icon"/>
    <dgm:cxn modelId="{805FA77A-9E4A-429E-8599-DC620315F3BA}" type="presParOf" srcId="{84EE5EDD-FED5-436D-BD53-2E7E18EEA1CB}" destId="{812AA663-A4A5-4DD2-9B2A-AE0A39E332E3}" srcOrd="0" destOrd="0" presId="urn:microsoft.com/office/officeart/2005/8/layout/chevronAccent+Icon"/>
    <dgm:cxn modelId="{59BF8768-A723-4669-9B0A-8C100D0C273D}" type="presParOf" srcId="{84EE5EDD-FED5-436D-BD53-2E7E18EEA1CB}" destId="{6D98D2A2-F693-478E-B29C-35D3D7F79EFD}" srcOrd="1" destOrd="0" presId="urn:microsoft.com/office/officeart/2005/8/layout/chevronAccent+Icon"/>
    <dgm:cxn modelId="{86C981B2-CE25-421B-B8A2-9B610BB89372}" type="presParOf" srcId="{A3A27DF9-FB91-4126-B38B-F266ABD2EC98}" destId="{DBB4F190-ABDD-46E6-A5EF-2A10985FB180}" srcOrd="1" destOrd="0" presId="urn:microsoft.com/office/officeart/2005/8/layout/chevronAccent+Icon"/>
    <dgm:cxn modelId="{1B01677B-648B-4907-BDF6-D9805671C948}" type="presParOf" srcId="{A3A27DF9-FB91-4126-B38B-F266ABD2EC98}" destId="{0E8577F4-93B5-489B-8731-CF3FD89363BF}" srcOrd="2" destOrd="0" presId="urn:microsoft.com/office/officeart/2005/8/layout/chevronAccent+Icon"/>
    <dgm:cxn modelId="{F381954A-408E-4F1C-AC6B-48C7B1DCB8E0}" type="presParOf" srcId="{0E8577F4-93B5-489B-8731-CF3FD89363BF}" destId="{77E778C5-1678-4838-8231-62EB12079906}" srcOrd="0" destOrd="0" presId="urn:microsoft.com/office/officeart/2005/8/layout/chevronAccent+Icon"/>
    <dgm:cxn modelId="{7114B62A-D756-468F-A18B-ADAA07D511E7}" type="presParOf" srcId="{0E8577F4-93B5-489B-8731-CF3FD89363BF}" destId="{83212112-5BE5-446E-846B-6D2134F430E9}" srcOrd="1" destOrd="0" presId="urn:microsoft.com/office/officeart/2005/8/layout/chevronAccent+Icon"/>
    <dgm:cxn modelId="{BC03F6DA-1E2F-4DAB-8B68-019782B17470}" type="presParOf" srcId="{A3A27DF9-FB91-4126-B38B-F266ABD2EC98}" destId="{9D95BB06-BB5B-41E5-A41B-E9356C551FB0}" srcOrd="3" destOrd="0" presId="urn:microsoft.com/office/officeart/2005/8/layout/chevronAccent+Icon"/>
    <dgm:cxn modelId="{01B2CA90-5CAA-46F9-B094-7A73EF618D16}" type="presParOf" srcId="{A3A27DF9-FB91-4126-B38B-F266ABD2EC98}" destId="{A61BEB90-EB3E-49D1-9777-8A0EFEED6BA7}" srcOrd="4" destOrd="0" presId="urn:microsoft.com/office/officeart/2005/8/layout/chevronAccent+Icon"/>
    <dgm:cxn modelId="{3B0BC64F-367F-4E4C-9A52-12F7086D57E6}" type="presParOf" srcId="{A61BEB90-EB3E-49D1-9777-8A0EFEED6BA7}" destId="{E90BD48C-678E-4B1A-8F02-C18E9397B56F}" srcOrd="0" destOrd="0" presId="urn:microsoft.com/office/officeart/2005/8/layout/chevronAccent+Icon"/>
    <dgm:cxn modelId="{90B893D1-799E-4E7E-BFEB-86BAFC811539}" type="presParOf" srcId="{A61BEB90-EB3E-49D1-9777-8A0EFEED6BA7}" destId="{B42A8836-7597-474D-84B8-A2984FC11611}" srcOrd="1" destOrd="0" presId="urn:microsoft.com/office/officeart/2005/8/layout/chevronAccent+Icon"/>
    <dgm:cxn modelId="{B545B966-201F-451C-B09C-29861A7319E8}" type="presParOf" srcId="{A3A27DF9-FB91-4126-B38B-F266ABD2EC98}" destId="{113F71DF-FD59-41A0-A5B3-8E43186190B8}" srcOrd="5" destOrd="0" presId="urn:microsoft.com/office/officeart/2005/8/layout/chevronAccent+Icon"/>
    <dgm:cxn modelId="{BA6721EF-6CA4-4F73-9C7F-DAB9B139E88F}" type="presParOf" srcId="{A3A27DF9-FB91-4126-B38B-F266ABD2EC98}" destId="{7B5C718B-352B-45A7-BC32-1CE8B5BAAE3C}" srcOrd="6" destOrd="0" presId="urn:microsoft.com/office/officeart/2005/8/layout/chevronAccent+Icon"/>
    <dgm:cxn modelId="{813A9324-FEB3-4A42-B21C-EA0FD7178813}" type="presParOf" srcId="{7B5C718B-352B-45A7-BC32-1CE8B5BAAE3C}" destId="{F987D290-8EAD-481A-9874-A49C0AB3B832}" srcOrd="0" destOrd="0" presId="urn:microsoft.com/office/officeart/2005/8/layout/chevronAccent+Icon"/>
    <dgm:cxn modelId="{5202FB28-2978-4864-AE02-5A042BA290B5}" type="presParOf" srcId="{7B5C718B-352B-45A7-BC32-1CE8B5BAAE3C}" destId="{FE764AAA-55D3-4749-A89A-5FDC5109AD40}" srcOrd="1" destOrd="0" presId="urn:microsoft.com/office/officeart/2005/8/layout/chevronAccent+Icon"/>
    <dgm:cxn modelId="{6D7266BB-2B2E-438C-A5E0-78994AC16BEE}" type="presParOf" srcId="{A3A27DF9-FB91-4126-B38B-F266ABD2EC98}" destId="{709AFA89-93CC-426D-ADB7-2191C0D6A14E}" srcOrd="7" destOrd="0" presId="urn:microsoft.com/office/officeart/2005/8/layout/chevronAccent+Icon"/>
    <dgm:cxn modelId="{7E23B70B-2002-4B7B-96E0-B8479A2F26E3}" type="presParOf" srcId="{A3A27DF9-FB91-4126-B38B-F266ABD2EC98}" destId="{E0D87A50-8FD4-4C83-9CAD-D1285B87E7EC}" srcOrd="8" destOrd="0" presId="urn:microsoft.com/office/officeart/2005/8/layout/chevronAccent+Icon"/>
    <dgm:cxn modelId="{3DFA3D43-7F94-4030-A9CF-38D9C6474E97}" type="presParOf" srcId="{E0D87A50-8FD4-4C83-9CAD-D1285B87E7EC}" destId="{7BF1544A-9797-488D-B4F5-40DD46CD9D2B}" srcOrd="0" destOrd="0" presId="urn:microsoft.com/office/officeart/2005/8/layout/chevronAccent+Icon"/>
    <dgm:cxn modelId="{02B171C8-77BF-481D-B83E-FE44EEBA0D72}" type="presParOf" srcId="{E0D87A50-8FD4-4C83-9CAD-D1285B87E7EC}" destId="{F35F6C1A-5C03-4822-96A6-BBB0EA96031F}" srcOrd="1" destOrd="0" presId="urn:microsoft.com/office/officeart/2005/8/layout/chevronAccent+Ic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AA663-A4A5-4DD2-9B2A-AE0A39E332E3}">
      <dsp:nvSpPr>
        <dsp:cNvPr id="0" name=""/>
        <dsp:cNvSpPr/>
      </dsp:nvSpPr>
      <dsp:spPr>
        <a:xfrm>
          <a:off x="1738" y="2239849"/>
          <a:ext cx="1946046" cy="751173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8D2A2-F693-478E-B29C-35D3D7F79EFD}">
      <dsp:nvSpPr>
        <dsp:cNvPr id="0" name=""/>
        <dsp:cNvSpPr/>
      </dsp:nvSpPr>
      <dsp:spPr>
        <a:xfrm>
          <a:off x="520684" y="2427643"/>
          <a:ext cx="1643328" cy="751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  <a:sp3d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  <a:latin typeface="NikoshBAN" pitchFamily="2" charset="0"/>
              <a:cs typeface="NikoshBAN" pitchFamily="2" charset="0"/>
            </a:rPr>
            <a:t>হাড়িয়ার সিম</a:t>
          </a:r>
          <a:endParaRPr lang="en-US" sz="2400" b="1" kern="1200" dirty="0">
            <a:effectLst/>
          </a:endParaRPr>
        </a:p>
      </dsp:txBody>
      <dsp:txXfrm>
        <a:off x="542685" y="2449644"/>
        <a:ext cx="1599326" cy="707171"/>
      </dsp:txXfrm>
    </dsp:sp>
    <dsp:sp modelId="{77E778C5-1678-4838-8231-62EB12079906}">
      <dsp:nvSpPr>
        <dsp:cNvPr id="0" name=""/>
        <dsp:cNvSpPr/>
      </dsp:nvSpPr>
      <dsp:spPr>
        <a:xfrm>
          <a:off x="2224556" y="2239849"/>
          <a:ext cx="1946046" cy="751173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212112-5BE5-446E-846B-6D2134F430E9}">
      <dsp:nvSpPr>
        <dsp:cNvPr id="0" name=""/>
        <dsp:cNvSpPr/>
      </dsp:nvSpPr>
      <dsp:spPr>
        <a:xfrm>
          <a:off x="2743501" y="2427643"/>
          <a:ext cx="1643328" cy="751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  <a:sp3d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  <a:latin typeface="NikoshBAN" pitchFamily="2" charset="0"/>
              <a:cs typeface="NikoshBAN" pitchFamily="2" charset="0"/>
            </a:rPr>
            <a:t>সোহরায় উৎসব</a:t>
          </a:r>
          <a:endParaRPr lang="en-US" sz="2400" b="1" kern="1200" dirty="0">
            <a:effectLst/>
          </a:endParaRPr>
        </a:p>
      </dsp:txBody>
      <dsp:txXfrm>
        <a:off x="2765502" y="2449644"/>
        <a:ext cx="1599326" cy="707171"/>
      </dsp:txXfrm>
    </dsp:sp>
    <dsp:sp modelId="{E90BD48C-678E-4B1A-8F02-C18E9397B56F}">
      <dsp:nvSpPr>
        <dsp:cNvPr id="0" name=""/>
        <dsp:cNvSpPr/>
      </dsp:nvSpPr>
      <dsp:spPr>
        <a:xfrm>
          <a:off x="4447373" y="2239849"/>
          <a:ext cx="1946046" cy="751173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A8836-7597-474D-84B8-A2984FC11611}">
      <dsp:nvSpPr>
        <dsp:cNvPr id="0" name=""/>
        <dsp:cNvSpPr/>
      </dsp:nvSpPr>
      <dsp:spPr>
        <a:xfrm>
          <a:off x="4966319" y="2427643"/>
          <a:ext cx="1643328" cy="751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  <a:sp3d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  <a:latin typeface="NikoshBAN" pitchFamily="2" charset="0"/>
              <a:cs typeface="NikoshBAN" pitchFamily="2" charset="0"/>
            </a:rPr>
            <a:t>এর কংসিম</a:t>
          </a:r>
          <a:endParaRPr lang="en-US" sz="2400" b="1" kern="1200" dirty="0">
            <a:effectLst/>
          </a:endParaRPr>
        </a:p>
      </dsp:txBody>
      <dsp:txXfrm>
        <a:off x="4988320" y="2449644"/>
        <a:ext cx="1599326" cy="707171"/>
      </dsp:txXfrm>
    </dsp:sp>
    <dsp:sp modelId="{F987D290-8EAD-481A-9874-A49C0AB3B832}">
      <dsp:nvSpPr>
        <dsp:cNvPr id="0" name=""/>
        <dsp:cNvSpPr/>
      </dsp:nvSpPr>
      <dsp:spPr>
        <a:xfrm>
          <a:off x="6670191" y="2239849"/>
          <a:ext cx="1946046" cy="751173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764AAA-55D3-4749-A89A-5FDC5109AD40}">
      <dsp:nvSpPr>
        <dsp:cNvPr id="0" name=""/>
        <dsp:cNvSpPr/>
      </dsp:nvSpPr>
      <dsp:spPr>
        <a:xfrm>
          <a:off x="7189136" y="2427643"/>
          <a:ext cx="1643328" cy="751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  <a:sp3d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  <a:latin typeface="NikoshBAN" pitchFamily="2" charset="0"/>
              <a:cs typeface="NikoshBAN" pitchFamily="2" charset="0"/>
            </a:rPr>
            <a:t>বসন্ত উৎসব</a:t>
          </a:r>
          <a:endParaRPr lang="en-US" sz="2400" b="1" kern="1200" dirty="0">
            <a:effectLst/>
          </a:endParaRPr>
        </a:p>
      </dsp:txBody>
      <dsp:txXfrm>
        <a:off x="7211137" y="2449644"/>
        <a:ext cx="1599326" cy="707171"/>
      </dsp:txXfrm>
    </dsp:sp>
    <dsp:sp modelId="{7BF1544A-9797-488D-B4F5-40DD46CD9D2B}">
      <dsp:nvSpPr>
        <dsp:cNvPr id="0" name=""/>
        <dsp:cNvSpPr/>
      </dsp:nvSpPr>
      <dsp:spPr>
        <a:xfrm>
          <a:off x="8893008" y="2239849"/>
          <a:ext cx="1946046" cy="751173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5F6C1A-5C03-4822-96A6-BBB0EA96031F}">
      <dsp:nvSpPr>
        <dsp:cNvPr id="0" name=""/>
        <dsp:cNvSpPr/>
      </dsp:nvSpPr>
      <dsp:spPr>
        <a:xfrm>
          <a:off x="9411954" y="2427643"/>
          <a:ext cx="1643328" cy="751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  <a:sp3d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  <a:latin typeface="NikoshBAN" pitchFamily="2" charset="0"/>
              <a:cs typeface="NikoshBAN" pitchFamily="2" charset="0"/>
            </a:rPr>
            <a:t>মাঘ সিম</a:t>
          </a:r>
          <a:endParaRPr lang="en-US" sz="2400" b="1" kern="1200" dirty="0">
            <a:effectLst/>
          </a:endParaRPr>
        </a:p>
      </dsp:txBody>
      <dsp:txXfrm>
        <a:off x="9433955" y="2449644"/>
        <a:ext cx="1599326" cy="707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3E551-456D-477C-9B53-6EEA1B9A01D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5C46B-8147-4281-94EB-BC0F1686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3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9F5C-ED15-4CB6-B36D-5A54EFA64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58FB2-C95F-4721-9ED4-713EEF0DD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3C454-E266-4C64-AE56-FC306F9C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A318-4877-47F4-92DF-750713B4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D468E-7B51-4E40-8483-8CA980AD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B540E-FB1F-4F60-A648-54A32B98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EC96-90D7-4286-8015-AF707F728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AD6C2-A2E5-4E48-908B-1DA06745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595ED-F210-4059-A0AF-796645BD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90845-36D0-4ADF-A8A2-2A951E1A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7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4CC019-FA16-4144-8192-0144365E2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1190D-3C8A-4982-89F8-C26A79996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FB7BD-FB79-4347-BF50-F7CCBBCC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FA20D-D2FA-4AE1-B22F-36F95928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9660C-FAEC-47AA-8F45-86A04FB2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7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57DE-DD7E-48C6-9B1D-F07C89D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9DFB4-6AE1-49FF-9578-56032A16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05B94-444B-41D0-99CD-C4EEED2B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7DC0B-DFD8-4811-8594-D832A10F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FB874-ED5F-4AD7-B7DF-5B81A077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16C3-0695-4E79-98EB-00269D91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FA4D6-4FAC-4F17-B74E-ACE1F9B35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C4AB5-670A-4C74-B64A-C35F28FD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2E47A-F5D0-47B1-ABF9-22EC4EE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C8904-E9E5-4061-896E-9720A452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FD43-BDF9-46E2-88FB-5DE788C1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C5928-741D-4F97-8AEF-132814F9C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E64BA-882E-4B70-BC8F-38AE874D9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7C849-D2A6-4564-B9AB-694288B4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A720C-FB47-4C3E-B1B0-F24BA489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24CBF-21F1-43EB-A4EB-818461A6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5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6D77-FB31-43A3-8538-CD7329296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0664A-1363-4221-8F77-F2A5F68EA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CF6ED-7E2C-41F0-AA1E-6A8F41A65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A855E-46EE-44B0-8FD0-F63F80826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F339E-60E6-4CE4-A995-33AE42A7E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0D5CC-3749-4AFF-9CEB-682AF552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C56027-CB96-412D-8D00-A9A86A6D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4AA4E-A11F-4894-8E43-C1B4C309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2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3846-8C2A-4EC8-8A56-FF275E52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F3E70-1768-444D-9EFA-F20DCDC1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3C8EB-9337-4B60-9373-5332E854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46D0C-F059-43E1-A88B-4578C504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5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75363-8B43-4534-B2ED-171142D6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8BF3E-2AFE-46D2-8BCF-62E94BF6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D6038-8AA6-48A6-8806-C1A6B8E7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7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A3A9-A9E2-4072-80ED-93571B3A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D4499-72B3-48D0-9C07-3194F7C1C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E3906-6E03-4F72-842F-9010B90D9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807D7-64AA-4D6A-9A23-3154ABD7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5CC14-FABB-4FD3-96CE-4DE766BD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DAA12-A534-40D7-A4B0-9A151344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5F78-D107-41AD-ACAA-458869BE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7F478-DF1D-46F4-A281-A9EE6F588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68B42-E260-423F-A6D9-BBD39116C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27B78-AAAF-418C-AB61-56BA71F4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856FF-0611-4F84-8320-B66157C65D0F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694BA-9786-4540-A849-D6247F1C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EA05D-7691-4EC8-B1D1-17AD6E8B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83824-FA57-49BC-AB71-6328CFA3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7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0000">
              <a:schemeClr val="bg1"/>
            </a:gs>
            <a:gs pos="29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C0507BC-F6B8-4CE2-AF1D-7EE7B754CCD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F564386-738A-465B-B06A-6F220633882A}"/>
                </a:ext>
              </a:extLst>
            </p:cNvPr>
            <p:cNvSpPr/>
            <p:nvPr userDrawn="1"/>
          </p:nvSpPr>
          <p:spPr>
            <a:xfrm flipV="1">
              <a:off x="8034809" y="241658"/>
              <a:ext cx="3962401" cy="672739"/>
            </a:xfrm>
            <a:custGeom>
              <a:avLst/>
              <a:gdLst>
                <a:gd name="connsiteX0" fmla="*/ 0 w 6152606"/>
                <a:gd name="connsiteY0" fmla="*/ 2024743 h 2024743"/>
                <a:gd name="connsiteX1" fmla="*/ 1240972 w 6152606"/>
                <a:gd name="connsiteY1" fmla="*/ 1175657 h 2024743"/>
                <a:gd name="connsiteX2" fmla="*/ 2272938 w 6152606"/>
                <a:gd name="connsiteY2" fmla="*/ 679268 h 2024743"/>
                <a:gd name="connsiteX3" fmla="*/ 3213463 w 6152606"/>
                <a:gd name="connsiteY3" fmla="*/ 365760 h 2024743"/>
                <a:gd name="connsiteX4" fmla="*/ 4558938 w 6152606"/>
                <a:gd name="connsiteY4" fmla="*/ 78377 h 2024743"/>
                <a:gd name="connsiteX5" fmla="*/ 6113418 w 6152606"/>
                <a:gd name="connsiteY5" fmla="*/ 0 h 2024743"/>
                <a:gd name="connsiteX6" fmla="*/ 6152606 w 6152606"/>
                <a:gd name="connsiteY6" fmla="*/ 1959428 h 2024743"/>
                <a:gd name="connsiteX7" fmla="*/ 0 w 6152606"/>
                <a:gd name="connsiteY7" fmla="*/ 2024743 h 202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2606" h="2024743">
                  <a:moveTo>
                    <a:pt x="0" y="2024743"/>
                  </a:moveTo>
                  <a:lnTo>
                    <a:pt x="1240972" y="1175657"/>
                  </a:lnTo>
                  <a:lnTo>
                    <a:pt x="2272938" y="679268"/>
                  </a:lnTo>
                  <a:lnTo>
                    <a:pt x="3213463" y="365760"/>
                  </a:lnTo>
                  <a:lnTo>
                    <a:pt x="4558938" y="78377"/>
                  </a:lnTo>
                  <a:lnTo>
                    <a:pt x="6113418" y="0"/>
                  </a:lnTo>
                  <a:lnTo>
                    <a:pt x="6152606" y="1959428"/>
                  </a:lnTo>
                  <a:lnTo>
                    <a:pt x="0" y="202474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70A57E2-FBD3-4122-AA78-51DBE80648E1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7" name="Frame 6">
                <a:extLst>
                  <a:ext uri="{FF2B5EF4-FFF2-40B4-BE49-F238E27FC236}">
                    <a16:creationId xmlns:a16="http://schemas.microsoft.com/office/drawing/2014/main" id="{4E6C2658-38A0-4A70-BF12-50F3EB145BC3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373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>
                <a:extLst>
                  <a:ext uri="{FF2B5EF4-FFF2-40B4-BE49-F238E27FC236}">
                    <a16:creationId xmlns:a16="http://schemas.microsoft.com/office/drawing/2014/main" id="{D6AB784D-3083-46FD-8252-06672E6C7D68}"/>
                  </a:ext>
                </a:extLst>
              </p:cNvPr>
              <p:cNvSpPr/>
              <p:nvPr userDrawn="1"/>
            </p:nvSpPr>
            <p:spPr>
              <a:xfrm>
                <a:off x="248194" y="248194"/>
                <a:ext cx="2468880" cy="5303520"/>
              </a:xfrm>
              <a:prstGeom prst="halfFrame">
                <a:avLst>
                  <a:gd name="adj1" fmla="val 6827"/>
                  <a:gd name="adj2" fmla="val 7013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>
                <a:extLst>
                  <a:ext uri="{FF2B5EF4-FFF2-40B4-BE49-F238E27FC236}">
                    <a16:creationId xmlns:a16="http://schemas.microsoft.com/office/drawing/2014/main" id="{8595E203-0919-4864-A15B-F7ED6187BA06}"/>
                  </a:ext>
                </a:extLst>
              </p:cNvPr>
              <p:cNvSpPr/>
              <p:nvPr userDrawn="1"/>
            </p:nvSpPr>
            <p:spPr>
              <a:xfrm flipH="1" flipV="1">
                <a:off x="9487989" y="1312819"/>
                <a:ext cx="2468880" cy="5303520"/>
              </a:xfrm>
              <a:prstGeom prst="halfFrame">
                <a:avLst>
                  <a:gd name="adj1" fmla="val 6827"/>
                  <a:gd name="adj2" fmla="val 7013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82237C7-E15A-41B3-89D9-6781E05B1C0B}"/>
              </a:ext>
            </a:extLst>
          </p:cNvPr>
          <p:cNvSpPr txBox="1"/>
          <p:nvPr userDrawn="1"/>
        </p:nvSpPr>
        <p:spPr>
          <a:xfrm>
            <a:off x="9620925" y="329622"/>
            <a:ext cx="32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TUTUL SAIDUR</a:t>
            </a:r>
          </a:p>
          <a:p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ZINAYDAH</a:t>
            </a:r>
          </a:p>
        </p:txBody>
      </p:sp>
    </p:spTree>
    <p:extLst>
      <p:ext uri="{BB962C8B-B14F-4D97-AF65-F5344CB8AC3E}">
        <p14:creationId xmlns:p14="http://schemas.microsoft.com/office/powerpoint/2010/main" val="367665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80619D-6B6C-46E8-BC1D-B85387E1CF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t="9112" r="7837"/>
          <a:stretch/>
        </p:blipFill>
        <p:spPr>
          <a:xfrm>
            <a:off x="447907" y="1650380"/>
            <a:ext cx="11318487" cy="4945948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371CA890-6F48-4A72-A11B-C7E48E205AE3}"/>
              </a:ext>
            </a:extLst>
          </p:cNvPr>
          <p:cNvSpPr txBox="1"/>
          <p:nvPr/>
        </p:nvSpPr>
        <p:spPr>
          <a:xfrm>
            <a:off x="1139539" y="1096382"/>
            <a:ext cx="10113642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0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DDDD.jpg">
            <a:extLst>
              <a:ext uri="{FF2B5EF4-FFF2-40B4-BE49-F238E27FC236}">
                <a16:creationId xmlns:a16="http://schemas.microsoft.com/office/drawing/2014/main" id="{2971FA2C-F126-475D-A3F5-868BAD8C42D0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87764" y="716822"/>
            <a:ext cx="4325816" cy="21629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3b6c424634702a76ef9967e718a3ba5.jpg">
            <a:extLst>
              <a:ext uri="{FF2B5EF4-FFF2-40B4-BE49-F238E27FC236}">
                <a16:creationId xmlns:a16="http://schemas.microsoft.com/office/drawing/2014/main" id="{50E4E4F8-30BF-485C-A4ED-99E9222A965E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42539" y="3158659"/>
            <a:ext cx="4325816" cy="21629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jharkhand-economy.jpg">
            <a:extLst>
              <a:ext uri="{FF2B5EF4-FFF2-40B4-BE49-F238E27FC236}">
                <a16:creationId xmlns:a16="http://schemas.microsoft.com/office/drawing/2014/main" id="{47BFF04D-3109-41AB-BDFD-0A5506D5CA0E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44141" y="3158659"/>
            <a:ext cx="4325816" cy="21629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80764A-07D4-4E9B-B243-E3CB3D06A2F8}"/>
              </a:ext>
            </a:extLst>
          </p:cNvPr>
          <p:cNvSpPr/>
          <p:nvPr/>
        </p:nvSpPr>
        <p:spPr>
          <a:xfrm>
            <a:off x="2818871" y="5600496"/>
            <a:ext cx="7104744" cy="7694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সাঁওতালদের প্রধান পেশা </a:t>
            </a:r>
            <a:r>
              <a:rPr lang="en-US" sz="44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কৃষি</a:t>
            </a:r>
            <a:r>
              <a:rPr lang="bn-IN" sz="44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795128334b.jpg">
            <a:extLst>
              <a:ext uri="{FF2B5EF4-FFF2-40B4-BE49-F238E27FC236}">
                <a16:creationId xmlns:a16="http://schemas.microsoft.com/office/drawing/2014/main" id="{557F90AC-E7E9-40C5-BB00-524A82CEEEB8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93780" y="2105561"/>
            <a:ext cx="2646878" cy="13234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mahabiswa_1324200866_31-33_santiniketan.jpg">
            <a:extLst>
              <a:ext uri="{FF2B5EF4-FFF2-40B4-BE49-F238E27FC236}">
                <a16:creationId xmlns:a16="http://schemas.microsoft.com/office/drawing/2014/main" id="{ED2D9E6B-BE42-4647-A0BD-2021C9007502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38718" y="2930538"/>
            <a:ext cx="2646878" cy="13234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Picture2.jpg">
            <a:extLst>
              <a:ext uri="{FF2B5EF4-FFF2-40B4-BE49-F238E27FC236}">
                <a16:creationId xmlns:a16="http://schemas.microsoft.com/office/drawing/2014/main" id="{9E7DA5B5-D6D7-457E-A1DF-DB5137B78DBF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34328" y="1044658"/>
            <a:ext cx="2661392" cy="13306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4E94DC-330C-4503-BC3B-F8A9F699D483}"/>
              </a:ext>
            </a:extLst>
          </p:cNvPr>
          <p:cNvSpPr/>
          <p:nvPr/>
        </p:nvSpPr>
        <p:spPr>
          <a:xfrm>
            <a:off x="273205" y="4572000"/>
            <a:ext cx="1133335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সাঁওতালরা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ছাড়া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endParaRPr lang="bn-IN" sz="4000" b="1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শিল্পসহ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4410F0-BD88-47F1-9522-3B4D2B45CD47}"/>
              </a:ext>
            </a:extLst>
          </p:cNvPr>
          <p:cNvSpPr/>
          <p:nvPr/>
        </p:nvSpPr>
        <p:spPr>
          <a:xfrm>
            <a:off x="2568386" y="4645598"/>
            <a:ext cx="705522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সাঁওতালরা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ক্ষাসহ 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কল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endParaRPr lang="bn-IN" sz="4000" b="1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উঠছেন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5" name="Picture 4" descr="044.jpg">
            <a:extLst>
              <a:ext uri="{FF2B5EF4-FFF2-40B4-BE49-F238E27FC236}">
                <a16:creationId xmlns:a16="http://schemas.microsoft.com/office/drawing/2014/main" id="{3AD4FD95-C0ED-4909-BC43-9430B63D6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" t="2972" r="1959" b="3619"/>
          <a:stretch/>
        </p:blipFill>
        <p:spPr>
          <a:xfrm>
            <a:off x="4259395" y="1212479"/>
            <a:ext cx="3383280" cy="3249636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966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ntha_dance.JPG">
            <a:extLst>
              <a:ext uri="{FF2B5EF4-FFF2-40B4-BE49-F238E27FC236}">
                <a16:creationId xmlns:a16="http://schemas.microsoft.com/office/drawing/2014/main" id="{DAACB9EC-2529-4E23-BD84-F09B8EB809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 b="13530"/>
          <a:stretch/>
        </p:blipFill>
        <p:spPr>
          <a:xfrm>
            <a:off x="6511356" y="1192695"/>
            <a:ext cx="4652624" cy="31110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91A8E4-5CB5-401B-A3B9-C0073D12FE94}"/>
              </a:ext>
            </a:extLst>
          </p:cNvPr>
          <p:cNvSpPr/>
          <p:nvPr/>
        </p:nvSpPr>
        <p:spPr>
          <a:xfrm>
            <a:off x="1192389" y="4589118"/>
            <a:ext cx="956837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দুইখণ্ড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পাঞ্চি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পারহাট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latin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E1BFC-AB8D-4DD5-855E-AE07D424A203}"/>
              </a:ext>
            </a:extLst>
          </p:cNvPr>
          <p:cNvSpPr/>
          <p:nvPr/>
        </p:nvSpPr>
        <p:spPr>
          <a:xfrm>
            <a:off x="1431235" y="4589118"/>
            <a:ext cx="956837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পুরুষেরা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পরতেন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লুঙ্গি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গেঞ্জি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latin typeface="NikoshBAN" pitchFamily="2" charset="0"/>
            </a:endParaRPr>
          </a:p>
        </p:txBody>
      </p:sp>
      <p:pic>
        <p:nvPicPr>
          <p:cNvPr id="8" name="Picture 7" descr="baha_1.jpg">
            <a:extLst>
              <a:ext uri="{FF2B5EF4-FFF2-40B4-BE49-F238E27FC236}">
                <a16:creationId xmlns:a16="http://schemas.microsoft.com/office/drawing/2014/main" id="{72F762AD-2C77-4D9B-A9B0-641A20AEBC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 b="13530"/>
          <a:stretch/>
        </p:blipFill>
        <p:spPr>
          <a:xfrm>
            <a:off x="1492034" y="1192695"/>
            <a:ext cx="4634988" cy="31110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38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808BBE-727B-4D65-86E8-1A87DC403B69}"/>
              </a:ext>
            </a:extLst>
          </p:cNvPr>
          <p:cNvSpPr/>
          <p:nvPr/>
        </p:nvSpPr>
        <p:spPr>
          <a:xfrm>
            <a:off x="2148577" y="4918478"/>
            <a:ext cx="805096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খোঁপায়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পরতে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ভালবাসেন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latin typeface="NikoshBAN" pitchFamily="2" charset="0"/>
            </a:endParaRPr>
          </a:p>
        </p:txBody>
      </p:sp>
      <p:pic>
        <p:nvPicPr>
          <p:cNvPr id="5" name="Picture 4" descr="6.jpg.jpg">
            <a:extLst>
              <a:ext uri="{FF2B5EF4-FFF2-40B4-BE49-F238E27FC236}">
                <a16:creationId xmlns:a16="http://schemas.microsoft.com/office/drawing/2014/main" id="{DB01597B-5C93-4092-A2F9-BEDF002927E8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35965" y="1095126"/>
            <a:ext cx="3645655" cy="3635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agesllll.jpg">
            <a:extLst>
              <a:ext uri="{FF2B5EF4-FFF2-40B4-BE49-F238E27FC236}">
                <a16:creationId xmlns:a16="http://schemas.microsoft.com/office/drawing/2014/main" id="{2866C8A4-4511-44E2-BC3D-045298D5A3C7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50344" y="1095126"/>
            <a:ext cx="3645655" cy="3635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32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EB6AE0D9-5CF7-4F6C-9826-B9157F7B91F2}"/>
              </a:ext>
            </a:extLst>
          </p:cNvPr>
          <p:cNvSpPr/>
          <p:nvPr/>
        </p:nvSpPr>
        <p:spPr>
          <a:xfrm>
            <a:off x="591455" y="530420"/>
            <a:ext cx="2932329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51B9BC-6970-4536-A9E8-A0223701796F}"/>
              </a:ext>
            </a:extLst>
          </p:cNvPr>
          <p:cNvGrpSpPr/>
          <p:nvPr/>
        </p:nvGrpSpPr>
        <p:grpSpPr>
          <a:xfrm>
            <a:off x="4373357" y="1173474"/>
            <a:ext cx="3445286" cy="4053818"/>
            <a:chOff x="2799397" y="1644455"/>
            <a:chExt cx="3447144" cy="4840775"/>
          </a:xfrm>
        </p:grpSpPr>
        <p:pic>
          <p:nvPicPr>
            <p:cNvPr id="3" name="Picture 2" descr="Bangladesh Map.jpg">
              <a:extLst>
                <a:ext uri="{FF2B5EF4-FFF2-40B4-BE49-F238E27FC236}">
                  <a16:creationId xmlns:a16="http://schemas.microsoft.com/office/drawing/2014/main" id="{0AA2749D-61B6-426C-9688-F5CD5EBBD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799397" y="1644455"/>
              <a:ext cx="3447144" cy="4840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2DFC18-D305-4648-AD2D-BB5F3824F870}"/>
                </a:ext>
              </a:extLst>
            </p:cNvPr>
            <p:cNvSpPr/>
            <p:nvPr/>
          </p:nvSpPr>
          <p:spPr>
            <a:xfrm>
              <a:off x="2799397" y="6013751"/>
              <a:ext cx="1996068" cy="3902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9F56EB9-FCD0-49E7-A501-E7E4D7229A3B}"/>
              </a:ext>
            </a:extLst>
          </p:cNvPr>
          <p:cNvSpPr/>
          <p:nvPr/>
        </p:nvSpPr>
        <p:spPr>
          <a:xfrm>
            <a:off x="221985" y="5227292"/>
            <a:ext cx="1163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জেলাগুলোর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C1E47F-BE61-46AA-8428-17BCFCBDBF42}"/>
              </a:ext>
            </a:extLst>
          </p:cNvPr>
          <p:cNvSpPr/>
          <p:nvPr/>
        </p:nvSpPr>
        <p:spPr>
          <a:xfrm rot="10800000">
            <a:off x="591455" y="1355602"/>
            <a:ext cx="3781902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0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g.jpg">
            <a:extLst>
              <a:ext uri="{FF2B5EF4-FFF2-40B4-BE49-F238E27FC236}">
                <a16:creationId xmlns:a16="http://schemas.microsoft.com/office/drawing/2014/main" id="{C5D40A18-16B4-4B24-B06E-36CFD58491A9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80582" y="1000204"/>
            <a:ext cx="3889552" cy="19799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7.jpg.jpg">
            <a:extLst>
              <a:ext uri="{FF2B5EF4-FFF2-40B4-BE49-F238E27FC236}">
                <a16:creationId xmlns:a16="http://schemas.microsoft.com/office/drawing/2014/main" id="{81D6BA37-16AC-4369-B52B-D5C7832EF5C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80582" y="3186424"/>
            <a:ext cx="3889552" cy="19799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464246221.jpg">
            <a:extLst>
              <a:ext uri="{FF2B5EF4-FFF2-40B4-BE49-F238E27FC236}">
                <a16:creationId xmlns:a16="http://schemas.microsoft.com/office/drawing/2014/main" id="{F707859B-3850-4737-97B9-CA5859EC67ED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50119" y="3222690"/>
            <a:ext cx="3889552" cy="19799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asanto-1.jpg">
            <a:extLst>
              <a:ext uri="{FF2B5EF4-FFF2-40B4-BE49-F238E27FC236}">
                <a16:creationId xmlns:a16="http://schemas.microsoft.com/office/drawing/2014/main" id="{619CDDF8-BD1E-4C1E-827A-8D5CB8201A5A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50119" y="1023086"/>
            <a:ext cx="3889552" cy="19799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1676373" y="5262206"/>
            <a:ext cx="852659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সাঁওতালরা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মাসই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নাচে-গানে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ভরপুর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57795C-CBE9-4C40-A22C-990C7C219307}"/>
              </a:ext>
            </a:extLst>
          </p:cNvPr>
          <p:cNvSpPr/>
          <p:nvPr/>
        </p:nvSpPr>
        <p:spPr>
          <a:xfrm>
            <a:off x="1942897" y="5250765"/>
            <a:ext cx="799354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সাঁওতালরা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পৌষ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মাসে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সোহরায়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  <a:p>
            <a:pPr algn="ctr"/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থাকেন।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g.jpg">
            <a:extLst>
              <a:ext uri="{FF2B5EF4-FFF2-40B4-BE49-F238E27FC236}">
                <a16:creationId xmlns:a16="http://schemas.microsoft.com/office/drawing/2014/main" id="{3338C7C3-7D9A-4215-817E-84A9DB8CA00D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06951" y="2354950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7.jpg.jpg">
            <a:extLst>
              <a:ext uri="{FF2B5EF4-FFF2-40B4-BE49-F238E27FC236}">
                <a16:creationId xmlns:a16="http://schemas.microsoft.com/office/drawing/2014/main" id="{C1ABC03B-863A-43DE-8FD2-EB487739800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44970" y="3246352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asanto-1.jpg">
            <a:extLst>
              <a:ext uri="{FF2B5EF4-FFF2-40B4-BE49-F238E27FC236}">
                <a16:creationId xmlns:a16="http://schemas.microsoft.com/office/drawing/2014/main" id="{15FDC569-E263-4E76-B3FC-3559AF069212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46630" y="1685180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E842B9-F897-4EBF-8DFC-145FCE33BD9E}"/>
              </a:ext>
            </a:extLst>
          </p:cNvPr>
          <p:cNvSpPr/>
          <p:nvPr/>
        </p:nvSpPr>
        <p:spPr>
          <a:xfrm>
            <a:off x="1499327" y="731809"/>
            <a:ext cx="963748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মাঘ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মাসে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সাঁওতালরা মাঘ সিম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পালন করে থাকেন। 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C3B49C-85D0-4A0D-92C1-075B8D4A71D2}"/>
              </a:ext>
            </a:extLst>
          </p:cNvPr>
          <p:cNvSpPr/>
          <p:nvPr/>
        </p:nvSpPr>
        <p:spPr>
          <a:xfrm>
            <a:off x="1771824" y="5382606"/>
            <a:ext cx="838709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মাঘসিম হলো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বানানোর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সাঁওতালদের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খড়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কুড়ানোর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g.jpg">
            <a:extLst>
              <a:ext uri="{FF2B5EF4-FFF2-40B4-BE49-F238E27FC236}">
                <a16:creationId xmlns:a16="http://schemas.microsoft.com/office/drawing/2014/main" id="{74A83695-673C-4B82-8B03-2B06816ABB3A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6000" y="997421"/>
            <a:ext cx="3563257" cy="20791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464246221.jpg">
            <a:extLst>
              <a:ext uri="{FF2B5EF4-FFF2-40B4-BE49-F238E27FC236}">
                <a16:creationId xmlns:a16="http://schemas.microsoft.com/office/drawing/2014/main" id="{AE1723C2-E63A-44AF-A400-65D4E5388B4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67631" y="3198189"/>
            <a:ext cx="3563257" cy="20791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asanto-1.jpg">
            <a:extLst>
              <a:ext uri="{FF2B5EF4-FFF2-40B4-BE49-F238E27FC236}">
                <a16:creationId xmlns:a16="http://schemas.microsoft.com/office/drawing/2014/main" id="{0462E9B8-99D4-44A3-9EE1-4D2EF95D6F28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48538" y="977465"/>
            <a:ext cx="3563257" cy="20791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DDFFEC-6C26-4E8D-8D29-73FCF889AD86}"/>
              </a:ext>
            </a:extLst>
          </p:cNvPr>
          <p:cNvSpPr/>
          <p:nvPr/>
        </p:nvSpPr>
        <p:spPr>
          <a:xfrm>
            <a:off x="1758952" y="5418913"/>
            <a:ext cx="867409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অমাবস্যায়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 সাঁওতালরা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বসন্তের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উৎসব</a:t>
            </a:r>
            <a:endParaRPr lang="en-US" sz="4000" b="1" spc="50" dirty="0">
              <a:ln w="11430"/>
              <a:latin typeface="NikoshBAN" pitchFamily="2" charset="0"/>
            </a:endParaRPr>
          </a:p>
          <a:p>
            <a:pPr algn="ctr"/>
            <a:r>
              <a:rPr lang="bn-IN" sz="40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পালন করে থাকেন।</a:t>
            </a:r>
            <a:endParaRPr lang="en-US" sz="4000" b="1" spc="50" dirty="0">
              <a:ln w="11430"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g.jpg">
            <a:extLst>
              <a:ext uri="{FF2B5EF4-FFF2-40B4-BE49-F238E27FC236}">
                <a16:creationId xmlns:a16="http://schemas.microsoft.com/office/drawing/2014/main" id="{5CC772B6-F87D-49BA-B841-4B9BF69C200E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919488" y="2729995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464246221.jpg">
            <a:extLst>
              <a:ext uri="{FF2B5EF4-FFF2-40B4-BE49-F238E27FC236}">
                <a16:creationId xmlns:a16="http://schemas.microsoft.com/office/drawing/2014/main" id="{57EE8FE9-710C-4E64-8973-47686626FF19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57310" y="1600200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asanto-1.jpg">
            <a:extLst>
              <a:ext uri="{FF2B5EF4-FFF2-40B4-BE49-F238E27FC236}">
                <a16:creationId xmlns:a16="http://schemas.microsoft.com/office/drawing/2014/main" id="{FF3FFA84-BBA6-4823-AE96-6568EB13C5BA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95132" y="945870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1AC9F1-4BD3-4E8D-A3B9-168AE50B2AAD}"/>
              </a:ext>
            </a:extLst>
          </p:cNvPr>
          <p:cNvSpPr/>
          <p:nvPr/>
        </p:nvSpPr>
        <p:spPr>
          <a:xfrm>
            <a:off x="965478" y="4819651"/>
            <a:ext cx="1026104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আষাঢ়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মাসে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 সাঁওতালরা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দেওয়া হওয়া হয় এই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কংসিম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”।</a:t>
            </a:r>
            <a:endParaRPr lang="en-US" sz="4000" b="1" spc="50" dirty="0">
              <a:ln w="11430"/>
              <a:latin typeface="NikoshBAN" pitchFamily="2" charset="0"/>
            </a:endParaRPr>
          </a:p>
          <a:p>
            <a:pPr algn="ctr"/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6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3911E5-1FDA-4A16-977C-DEDDF2BCE411}"/>
              </a:ext>
            </a:extLst>
          </p:cNvPr>
          <p:cNvSpPr txBox="1"/>
          <p:nvPr/>
        </p:nvSpPr>
        <p:spPr>
          <a:xfrm>
            <a:off x="2216748" y="918076"/>
            <a:ext cx="2589005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F49DB-450D-495B-A22C-DE73C544C879}"/>
              </a:ext>
            </a:extLst>
          </p:cNvPr>
          <p:cNvSpPr txBox="1"/>
          <p:nvPr/>
        </p:nvSpPr>
        <p:spPr>
          <a:xfrm>
            <a:off x="547744" y="3899499"/>
            <a:ext cx="5927015" cy="2308324"/>
          </a:xfrm>
          <a:prstGeom prst="rect">
            <a:avLst/>
          </a:prstGeom>
          <a:noFill/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itchFamily="2" charset="0"/>
              </a:rPr>
              <a:t>মোঃ </a:t>
            </a:r>
            <a:r>
              <a:rPr lang="en-US" sz="3200" b="1" dirty="0" err="1">
                <a:latin typeface="NikoshBAN" panose="02000000000000000000" pitchFamily="2" charset="0"/>
                <a:cs typeface="NikoshBAN" pitchFamily="2" charset="0"/>
              </a:rPr>
              <a:t>সাইদুর</a:t>
            </a:r>
            <a:r>
              <a:rPr lang="en-US" sz="32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itchFamily="2" charset="0"/>
              </a:rPr>
              <a:t>রহমান</a:t>
            </a:r>
            <a:r>
              <a:rPr lang="en-US" sz="32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itchFamily="2" charset="0"/>
              </a:rPr>
              <a:t>টুটুল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সহকা</a:t>
            </a:r>
            <a:r>
              <a:rPr lang="bn-IN" sz="2800" b="1" dirty="0">
                <a:latin typeface="NikoshBAN" panose="02000000000000000000" pitchFamily="2" charset="0"/>
                <a:cs typeface="NikoshBAN" pitchFamily="2" charset="0"/>
              </a:rPr>
              <a:t>রী</a:t>
            </a:r>
            <a:r>
              <a:rPr lang="bn-BD" sz="2800" b="1" dirty="0">
                <a:latin typeface="NikoshBAN" panose="02000000000000000000" pitchFamily="2" charset="0"/>
                <a:cs typeface="NikoshBAN" pitchFamily="2" charset="0"/>
              </a:rPr>
              <a:t> শিক্ষক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)</a:t>
            </a:r>
            <a:br>
              <a:rPr lang="bn-BD" sz="2400" b="1" dirty="0"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১৫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নং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হরিপুর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br>
              <a:rPr lang="bn-BD" sz="2800" b="1" dirty="0"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ঝিনাইদহ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সদর</a:t>
            </a:r>
            <a:r>
              <a:rPr lang="bn-IN" sz="2800" b="1" dirty="0"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ঝিনাইদহ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।</a:t>
            </a:r>
            <a:br>
              <a:rPr lang="en-US" sz="3200" b="1" dirty="0"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মোবাইল: ০১৭১৬৮৭৪৫৮৭</a:t>
            </a:r>
            <a:br>
              <a:rPr lang="en-US" sz="2800" b="1" dirty="0"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400" b="1" dirty="0">
                <a:latin typeface="NikoshBAN" panose="02000000000000000000" pitchFamily="2" charset="0"/>
                <a:cs typeface="NikoshBAN" pitchFamily="2" charset="0"/>
              </a:rPr>
              <a:t>saidur79@gmail.com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2">
            <a:extLst>
              <a:ext uri="{FF2B5EF4-FFF2-40B4-BE49-F238E27FC236}">
                <a16:creationId xmlns:a16="http://schemas.microsoft.com/office/drawing/2014/main" id="{9B7D75E1-B769-4B9B-A451-C04D49358A84}"/>
              </a:ext>
            </a:extLst>
          </p:cNvPr>
          <p:cNvSpPr/>
          <p:nvPr/>
        </p:nvSpPr>
        <p:spPr>
          <a:xfrm rot="5400000">
            <a:off x="7050164" y="2592785"/>
            <a:ext cx="2136008" cy="602707"/>
          </a:xfrm>
          <a:prstGeom prst="homePlate">
            <a:avLst/>
          </a:prstGeom>
          <a:noFill/>
          <a:ln w="3810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4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4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ASUS\Desktop\Desktop All\1234.jpg">
            <a:extLst>
              <a:ext uri="{FF2B5EF4-FFF2-40B4-BE49-F238E27FC236}">
                <a16:creationId xmlns:a16="http://schemas.microsoft.com/office/drawing/2014/main" id="{77706E10-87C2-45EA-A2F7-B5C863916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61" b="98333" l="1806" r="99306">
                        <a14:foregroundMark x1="2222" y1="90972" x2="25000" y2="87917"/>
                        <a14:foregroundMark x1="25000" y1="87917" x2="30972" y2="79167"/>
                        <a14:foregroundMark x1="95694" y1="88056" x2="68750" y2="73889"/>
                        <a14:foregroundMark x1="38056" y1="73889" x2="45694" y2="93750"/>
                        <a14:foregroundMark x1="45694" y1="93750" x2="45694" y2="98611"/>
                        <a14:foregroundMark x1="4444" y1="93889" x2="35139" y2="92222"/>
                        <a14:foregroundMark x1="68750" y1="88611" x2="99306" y2="98056"/>
                        <a14:foregroundMark x1="42778" y1="7361" x2="63333" y2="10694"/>
                        <a14:foregroundMark x1="63333" y1="10694" x2="67500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247" y="1663950"/>
            <a:ext cx="2136006" cy="21360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CEC39C-9B40-4F64-894B-4CFD7BAB11CD}"/>
              </a:ext>
            </a:extLst>
          </p:cNvPr>
          <p:cNvSpPr txBox="1"/>
          <p:nvPr/>
        </p:nvSpPr>
        <p:spPr>
          <a:xfrm>
            <a:off x="7816814" y="918076"/>
            <a:ext cx="2589004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C3181-6984-4493-AADC-92518E9A7463}"/>
              </a:ext>
            </a:extLst>
          </p:cNvPr>
          <p:cNvSpPr txBox="1"/>
          <p:nvPr/>
        </p:nvSpPr>
        <p:spPr>
          <a:xfrm>
            <a:off x="5794730" y="3962143"/>
            <a:ext cx="6633171" cy="2062103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শ্রেণি: চতুর্থ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৩,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২/11/২০১৯খ্রিঃ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B9BB6-9A4E-44CF-B0FF-91686C13B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08" y="1826134"/>
            <a:ext cx="1489430" cy="19370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2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.jpg.jpg">
            <a:extLst>
              <a:ext uri="{FF2B5EF4-FFF2-40B4-BE49-F238E27FC236}">
                <a16:creationId xmlns:a16="http://schemas.microsoft.com/office/drawing/2014/main" id="{A99C0732-D331-4DBE-ABBF-918F267749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6750540" y="2795895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5" descr="464246221.jpg">
            <a:extLst>
              <a:ext uri="{FF2B5EF4-FFF2-40B4-BE49-F238E27FC236}">
                <a16:creationId xmlns:a16="http://schemas.microsoft.com/office/drawing/2014/main" id="{6426577A-5620-408C-A286-A45EC0FE89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1893389" y="2795895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Picture 6" descr="basanto-1.jpg">
            <a:extLst>
              <a:ext uri="{FF2B5EF4-FFF2-40B4-BE49-F238E27FC236}">
                <a16:creationId xmlns:a16="http://schemas.microsoft.com/office/drawing/2014/main" id="{F4D1E728-A2E6-42D8-8434-639571CC4D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4251899" y="746673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49D413-34D8-4AF2-A475-5324DCF55CB6}"/>
              </a:ext>
            </a:extLst>
          </p:cNvPr>
          <p:cNvSpPr/>
          <p:nvPr/>
        </p:nvSpPr>
        <p:spPr>
          <a:xfrm>
            <a:off x="888664" y="5183462"/>
            <a:ext cx="991828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ভাদ্র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মাসে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হাড়িয়ার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সিম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” নামক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উৎসব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 পালন করে থাকেন। </a:t>
            </a:r>
            <a:endParaRPr lang="en-US" sz="4000" b="1" spc="50" dirty="0">
              <a:ln w="11430"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ibondhara_AutoCollage_7_Images.jpg">
            <a:extLst>
              <a:ext uri="{FF2B5EF4-FFF2-40B4-BE49-F238E27FC236}">
                <a16:creationId xmlns:a16="http://schemas.microsoft.com/office/drawing/2014/main" id="{EC004734-9B45-481E-B24D-35E3FC5F6F8E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13781" y="1729552"/>
            <a:ext cx="4160255" cy="2773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9F722E-D2B4-43F8-B6B9-F21050D0B473}"/>
              </a:ext>
            </a:extLst>
          </p:cNvPr>
          <p:cNvSpPr/>
          <p:nvPr/>
        </p:nvSpPr>
        <p:spPr>
          <a:xfrm>
            <a:off x="1504808" y="4660539"/>
            <a:ext cx="8424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B76E86EE-F538-4F14-8CE4-29B2A7DA2239}"/>
              </a:ext>
            </a:extLst>
          </p:cNvPr>
          <p:cNvSpPr/>
          <p:nvPr/>
        </p:nvSpPr>
        <p:spPr>
          <a:xfrm>
            <a:off x="558002" y="541722"/>
            <a:ext cx="2603722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649476-B720-4BE8-A698-42FD03AA6872}"/>
              </a:ext>
            </a:extLst>
          </p:cNvPr>
          <p:cNvSpPr/>
          <p:nvPr/>
        </p:nvSpPr>
        <p:spPr>
          <a:xfrm rot="10800000">
            <a:off x="558002" y="1370412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DD91795-B146-480E-8F27-A29639EBE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594933"/>
              </p:ext>
            </p:extLst>
          </p:nvPr>
        </p:nvGraphicFramePr>
        <p:xfrm>
          <a:off x="567489" y="925670"/>
          <a:ext cx="110570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41DC683-F4B9-4E97-AB66-268C61F9A4EF}"/>
              </a:ext>
            </a:extLst>
          </p:cNvPr>
          <p:cNvSpPr txBox="1"/>
          <p:nvPr/>
        </p:nvSpPr>
        <p:spPr>
          <a:xfrm>
            <a:off x="2338038" y="1470388"/>
            <a:ext cx="7330069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তাহলে আমরা জানলাম সাঁওতালদের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উৎসব ৫টি যথাঃ</a:t>
            </a:r>
          </a:p>
        </p:txBody>
      </p:sp>
    </p:spTree>
    <p:extLst>
      <p:ext uri="{BB962C8B-B14F-4D97-AF65-F5344CB8AC3E}">
        <p14:creationId xmlns:p14="http://schemas.microsoft.com/office/powerpoint/2010/main" val="417621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AA663-A4A5-4DD2-9B2A-AE0A39E33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12AA663-A4A5-4DD2-9B2A-AE0A39E33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8D2A2-F693-478E-B29C-35D3D7F79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6D98D2A2-F693-478E-B29C-35D3D7F79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E778C5-1678-4838-8231-62EB12079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7E778C5-1678-4838-8231-62EB12079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212112-5BE5-446E-846B-6D2134F43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83212112-5BE5-446E-846B-6D2134F43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0BD48C-678E-4B1A-8F02-C18E9397B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90BD48C-678E-4B1A-8F02-C18E9397B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2A8836-7597-474D-84B8-A2984FC11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B42A8836-7597-474D-84B8-A2984FC11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87D290-8EAD-481A-9874-A49C0AB3B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987D290-8EAD-481A-9874-A49C0AB3B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764AAA-55D3-4749-A89A-5FDC5109A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E764AAA-55D3-4749-A89A-5FDC5109A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F1544A-9797-488D-B4F5-40DD46CD9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7BF1544A-9797-488D-B4F5-40DD46CD9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F6C1A-5C03-4822-96A6-BBB0EA960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F35F6C1A-5C03-4822-96A6-BBB0EA960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6F2921-52ED-446B-9231-853ECA4CA155}"/>
              </a:ext>
            </a:extLst>
          </p:cNvPr>
          <p:cNvSpPr/>
          <p:nvPr/>
        </p:nvSpPr>
        <p:spPr>
          <a:xfrm>
            <a:off x="2661634" y="2898388"/>
            <a:ext cx="800571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সাঁওতালদের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পেশা</a:t>
            </a:r>
            <a:r>
              <a:rPr lang="bn-IN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কি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bn-IN" sz="3600" b="1" dirty="0">
              <a:ln w="12700">
                <a:noFill/>
                <a:prstDash val="solid"/>
              </a:ln>
              <a:latin typeface="NikoshBAN" panose="02000000000000000000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সাঁওতালদের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itchFamily="2" charset="0"/>
              </a:rPr>
              <a:t>৫টি </a:t>
            </a:r>
            <a:r>
              <a:rPr lang="en-US" sz="3600" b="1" dirty="0" err="1">
                <a:latin typeface="NikoshBAN" panose="02000000000000000000" pitchFamily="2" charset="0"/>
                <a:cs typeface="NikoshBAN" pitchFamily="2" charset="0"/>
              </a:rPr>
              <a:t>উৎস</a:t>
            </a:r>
            <a:r>
              <a:rPr lang="bn-IN" sz="3600" b="1" dirty="0">
                <a:latin typeface="NikoshBAN" panose="02000000000000000000" pitchFamily="2" charset="0"/>
                <a:cs typeface="NikoshBAN" pitchFamily="2" charset="0"/>
              </a:rPr>
              <a:t>বের নাম বল?</a:t>
            </a:r>
            <a:r>
              <a:rPr lang="en-US" sz="36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bn-IN" sz="3600" b="1" dirty="0">
              <a:ln w="12700">
                <a:noFill/>
                <a:prstDash val="solid"/>
              </a:ln>
              <a:latin typeface="NikoshBAN" panose="02000000000000000000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ক্ষুদ্র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জাতিসত্তার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নারী-পুরুষ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সবাই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ln w="12700">
                  <a:noFill/>
                  <a:prstDash val="solid"/>
                </a:ln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988E481C-5309-4A12-ABE8-4FEA24E49099}"/>
              </a:ext>
            </a:extLst>
          </p:cNvPr>
          <p:cNvSpPr/>
          <p:nvPr/>
        </p:nvSpPr>
        <p:spPr>
          <a:xfrm>
            <a:off x="1228148" y="1651288"/>
            <a:ext cx="1956931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1E1BD-9C4D-4FC4-A874-D3E4E3B0E890}"/>
              </a:ext>
            </a:extLst>
          </p:cNvPr>
          <p:cNvSpPr/>
          <p:nvPr/>
        </p:nvSpPr>
        <p:spPr>
          <a:xfrm rot="10800000">
            <a:off x="1307596" y="2534404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43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F3407E-507F-429A-B19C-E01D1B070BE9}"/>
              </a:ext>
            </a:extLst>
          </p:cNvPr>
          <p:cNvSpPr/>
          <p:nvPr/>
        </p:nvSpPr>
        <p:spPr>
          <a:xfrm rot="10800000">
            <a:off x="895001" y="1854179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888F488-D48F-4FA5-9FBF-C3874AF80D2C}"/>
              </a:ext>
            </a:extLst>
          </p:cNvPr>
          <p:cNvSpPr/>
          <p:nvPr/>
        </p:nvSpPr>
        <p:spPr>
          <a:xfrm>
            <a:off x="1011126" y="1050011"/>
            <a:ext cx="3598607" cy="739661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D3C32-5F05-44ED-9ACB-6D5719FD6ED3}"/>
              </a:ext>
            </a:extLst>
          </p:cNvPr>
          <p:cNvSpPr/>
          <p:nvPr/>
        </p:nvSpPr>
        <p:spPr>
          <a:xfrm>
            <a:off x="1156066" y="3724609"/>
            <a:ext cx="97445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প্রধান পেশা কৃষি কেন ?</a:t>
            </a:r>
          </a:p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(এ সম্পর্কিত ৫টি বাক্য খাতায় লিখে আনবে)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7C935-A589-4643-A8F8-BB7609AFF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>
          <a:xfrm>
            <a:off x="1402450" y="2073489"/>
            <a:ext cx="2305050" cy="16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92C4CC-4FAC-4E75-B502-3AC172A53584}"/>
              </a:ext>
            </a:extLst>
          </p:cNvPr>
          <p:cNvSpPr/>
          <p:nvPr/>
        </p:nvSpPr>
        <p:spPr>
          <a:xfrm>
            <a:off x="8787161" y="5677154"/>
            <a:ext cx="3245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ভালো থেকো সবাই</a:t>
            </a:r>
            <a:endParaRPr lang="en-US" sz="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7092B-1A6B-4269-9F18-1A1AE4F94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9" b="96429" l="10000" r="90000">
                        <a14:foregroundMark x1="17111" y1="15893" x2="25000" y2="13750"/>
                        <a14:foregroundMark x1="25000" y1="13750" x2="77778" y2="16071"/>
                        <a14:foregroundMark x1="77778" y1="16071" x2="81222" y2="18750"/>
                        <a14:foregroundMark x1="29000" y1="6607" x2="73667" y2="7679"/>
                        <a14:foregroundMark x1="73667" y1="7679" x2="79000" y2="10893"/>
                        <a14:foregroundMark x1="79000" y1="10893" x2="82333" y2="15536"/>
                        <a14:foregroundMark x1="36444" y1="1429" x2="39667" y2="3214"/>
                        <a14:foregroundMark x1="17889" y1="41786" x2="19889" y2="52143"/>
                        <a14:foregroundMark x1="23111" y1="91429" x2="22444" y2="96429"/>
                        <a14:foregroundMark x1="64778" y1="87143" x2="65778" y2="90893"/>
                        <a14:backgroundMark x1="41444" y1="536" x2="47111" y2="536"/>
                        <a14:backgroundMark x1="47111" y1="536" x2="55667" y2="0"/>
                        <a14:backgroundMark x1="56667" y1="714" x2="60889" y2="0"/>
                        <a14:backgroundMark x1="61444" y1="357" x2="67111" y2="0"/>
                        <a14:backgroundMark x1="67111" y1="0" x2="71000" y2="1429"/>
                        <a14:backgroundMark x1="31222" y1="179" x2="40333" y2="536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31" y="904297"/>
            <a:ext cx="8572500" cy="533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CD15B0-A7A0-4D8E-A2D8-21BA15CF35B8}"/>
              </a:ext>
            </a:extLst>
          </p:cNvPr>
          <p:cNvSpPr/>
          <p:nvPr/>
        </p:nvSpPr>
        <p:spPr>
          <a:xfrm>
            <a:off x="2204611" y="1215481"/>
            <a:ext cx="6861331" cy="127006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80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8000" b="1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560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.jpg">
            <a:extLst>
              <a:ext uri="{FF2B5EF4-FFF2-40B4-BE49-F238E27FC236}">
                <a16:creationId xmlns:a16="http://schemas.microsoft.com/office/drawing/2014/main" id="{50940D05-C215-4CAB-88C6-82292CD27AFB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77423" y="1443228"/>
            <a:ext cx="4023360" cy="2299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Baha.jpg">
            <a:extLst>
              <a:ext uri="{FF2B5EF4-FFF2-40B4-BE49-F238E27FC236}">
                <a16:creationId xmlns:a16="http://schemas.microsoft.com/office/drawing/2014/main" id="{A0AF4325-CE59-45A6-BB9E-68E5B3F20FA0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42264" y="3926952"/>
            <a:ext cx="4023360" cy="2299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antalDance.jpg">
            <a:extLst>
              <a:ext uri="{FF2B5EF4-FFF2-40B4-BE49-F238E27FC236}">
                <a16:creationId xmlns:a16="http://schemas.microsoft.com/office/drawing/2014/main" id="{5EDDB414-40BA-47F0-83C8-A4DCB3DC51ED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42264" y="1443228"/>
            <a:ext cx="4023360" cy="2299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00021ggg.jpg">
            <a:extLst>
              <a:ext uri="{FF2B5EF4-FFF2-40B4-BE49-F238E27FC236}">
                <a16:creationId xmlns:a16="http://schemas.microsoft.com/office/drawing/2014/main" id="{CAABDD4D-73DE-446F-B4E1-E060D157DB3C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77423" y="3926952"/>
            <a:ext cx="4023360" cy="2299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2158684" y="626880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লক্ষ্য কর।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1F8F6-8A94-425D-894B-553E6A3EF3AC}"/>
              </a:ext>
            </a:extLst>
          </p:cNvPr>
          <p:cNvSpPr/>
          <p:nvPr/>
        </p:nvSpPr>
        <p:spPr>
          <a:xfrm>
            <a:off x="1841324" y="626880"/>
            <a:ext cx="73914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/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F785C-A414-4E1C-B4EC-A008A5A5D8B9}"/>
              </a:ext>
            </a:extLst>
          </p:cNvPr>
          <p:cNvSpPr/>
          <p:nvPr/>
        </p:nvSpPr>
        <p:spPr>
          <a:xfrm>
            <a:off x="2400300" y="626880"/>
            <a:ext cx="73914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জাতিসত্তাদের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spc="50" dirty="0">
                <a:ln w="11430"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>
                <a:noFill/>
              </a:ln>
              <a:solidFill>
                <a:srgbClr val="002060"/>
              </a:solidFill>
              <a:effectLst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autal.jpg">
            <a:extLst>
              <a:ext uri="{FF2B5EF4-FFF2-40B4-BE49-F238E27FC236}">
                <a16:creationId xmlns:a16="http://schemas.microsoft.com/office/drawing/2014/main" id="{F35E916A-4C53-41CD-BBE8-B8D4483C6D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8188925" y="1995682"/>
            <a:ext cx="3505200" cy="3375953"/>
          </a:xfrm>
          <a:prstGeom prst="ellipse">
            <a:avLst/>
          </a:prstGeom>
          <a:ln w="63500" cap="rnd">
            <a:solidFill>
              <a:schemeClr val="accent5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5484DBF-A574-4D25-B1B5-2F78D5147D30}"/>
              </a:ext>
            </a:extLst>
          </p:cNvPr>
          <p:cNvSpPr/>
          <p:nvPr/>
        </p:nvSpPr>
        <p:spPr>
          <a:xfrm>
            <a:off x="3417640" y="2898828"/>
            <a:ext cx="4197021" cy="156966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600" b="1" spc="50" dirty="0" err="1">
                <a:ln w="11430">
                  <a:noFill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সাঁওতাল</a:t>
            </a:r>
            <a:endParaRPr lang="en-US" sz="9600" b="1" spc="50" dirty="0">
              <a:ln w="11430">
                <a:noFill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696F99-AF9F-4BC9-9313-719A2C4A46CD}"/>
              </a:ext>
            </a:extLst>
          </p:cNvPr>
          <p:cNvSpPr/>
          <p:nvPr/>
        </p:nvSpPr>
        <p:spPr>
          <a:xfrm>
            <a:off x="798975" y="892365"/>
            <a:ext cx="5237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বন্ধুরা,আজকের পাঠঃ</a:t>
            </a:r>
            <a:endParaRPr lang="en-US" sz="4400" dirty="0"/>
          </a:p>
        </p:txBody>
      </p:sp>
      <p:sp>
        <p:nvSpPr>
          <p:cNvPr id="18" name="Pentagon 2">
            <a:extLst>
              <a:ext uri="{FF2B5EF4-FFF2-40B4-BE49-F238E27FC236}">
                <a16:creationId xmlns:a16="http://schemas.microsoft.com/office/drawing/2014/main" id="{3F6DB696-74B0-4EF8-B05B-BB9638054246}"/>
              </a:ext>
            </a:extLst>
          </p:cNvPr>
          <p:cNvSpPr/>
          <p:nvPr/>
        </p:nvSpPr>
        <p:spPr>
          <a:xfrm rot="5400000">
            <a:off x="5175602" y="2035938"/>
            <a:ext cx="1014931" cy="701327"/>
          </a:xfrm>
          <a:prstGeom prst="homePlate">
            <a:avLst/>
          </a:prstGeom>
          <a:noFill/>
          <a:ln w="3810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4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93144D-AC0D-4D4F-92E9-CC6DC7EA49CB}"/>
              </a:ext>
            </a:extLst>
          </p:cNvPr>
          <p:cNvSpPr/>
          <p:nvPr/>
        </p:nvSpPr>
        <p:spPr>
          <a:xfrm>
            <a:off x="6330894" y="4094395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ং-</a:t>
            </a:r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E44873-81CD-468F-BE94-9E626C85E7E6}"/>
              </a:ext>
            </a:extLst>
          </p:cNvPr>
          <p:cNvSpPr/>
          <p:nvPr/>
        </p:nvSpPr>
        <p:spPr>
          <a:xfrm>
            <a:off x="6033731" y="892365"/>
            <a:ext cx="4174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 নৃ-গোষ্ঠী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4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87BE66-FEC4-4267-ACCB-B1A0CE01D625}"/>
              </a:ext>
            </a:extLst>
          </p:cNvPr>
          <p:cNvSpPr/>
          <p:nvPr/>
        </p:nvSpPr>
        <p:spPr>
          <a:xfrm>
            <a:off x="1604210" y="3087735"/>
            <a:ext cx="9368590" cy="14465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২.৩.২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মণিপুরীদের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পোষাক,খাদ্য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উ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ৎসব ইত্যাদি) বর্ণনা করতে পারবে।</a:t>
            </a:r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9683C-9530-40DC-8873-A2892D997796}"/>
              </a:ext>
            </a:extLst>
          </p:cNvPr>
          <p:cNvSpPr txBox="1"/>
          <p:nvPr/>
        </p:nvSpPr>
        <p:spPr>
          <a:xfrm>
            <a:off x="733060" y="531421"/>
            <a:ext cx="276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6AC2A-6FCB-4D14-AFBA-7820A131F422}"/>
              </a:ext>
            </a:extLst>
          </p:cNvPr>
          <p:cNvSpPr txBox="1"/>
          <p:nvPr/>
        </p:nvSpPr>
        <p:spPr>
          <a:xfrm>
            <a:off x="1066782" y="2063356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spc="14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B0FF3-A34D-4CF3-8163-34AB254CA4CF}"/>
              </a:ext>
            </a:extLst>
          </p:cNvPr>
          <p:cNvSpPr/>
          <p:nvPr/>
        </p:nvSpPr>
        <p:spPr>
          <a:xfrm rot="10800000" flipV="1">
            <a:off x="506338" y="1432415"/>
            <a:ext cx="11179323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3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8C0890-3F39-4EF5-A667-B49CBE49AAC3}"/>
              </a:ext>
            </a:extLst>
          </p:cNvPr>
          <p:cNvGrpSpPr/>
          <p:nvPr/>
        </p:nvGrpSpPr>
        <p:grpSpPr>
          <a:xfrm>
            <a:off x="2425182" y="1562719"/>
            <a:ext cx="3562350" cy="5002556"/>
            <a:chOff x="552450" y="1226794"/>
            <a:chExt cx="3562350" cy="5002556"/>
          </a:xfrm>
        </p:grpSpPr>
        <p:pic>
          <p:nvPicPr>
            <p:cNvPr id="4" name="Picture 3" descr="Bangladesh Map.jpg">
              <a:extLst>
                <a:ext uri="{FF2B5EF4-FFF2-40B4-BE49-F238E27FC236}">
                  <a16:creationId xmlns:a16="http://schemas.microsoft.com/office/drawing/2014/main" id="{9E3BFE7F-DB44-4607-8A0C-41F5FF792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52450" y="1226794"/>
              <a:ext cx="3562350" cy="50025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 descr="Bangladesh Map.jpg">
              <a:extLst>
                <a:ext uri="{FF2B5EF4-FFF2-40B4-BE49-F238E27FC236}">
                  <a16:creationId xmlns:a16="http://schemas.microsoft.com/office/drawing/2014/main" id="{FBD9B69D-EC6D-47C7-8CA3-CE957B1BE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09600" y="5791200"/>
              <a:ext cx="2895600" cy="381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A12DA66-CBFF-4EFB-94C8-B144AD1C828D}"/>
              </a:ext>
            </a:extLst>
          </p:cNvPr>
          <p:cNvSpPr/>
          <p:nvPr/>
        </p:nvSpPr>
        <p:spPr>
          <a:xfrm>
            <a:off x="380444" y="760502"/>
            <a:ext cx="11431112" cy="707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বন্ধুরা চল জেনে নিই,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করেন</a:t>
            </a:r>
            <a:r>
              <a:rPr lang="bn-IN" sz="4000" b="1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effectLst/>
              <a:latin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5879A0-6CB3-4412-A80F-868850F88E7E}"/>
              </a:ext>
            </a:extLst>
          </p:cNvPr>
          <p:cNvSpPr/>
          <p:nvPr/>
        </p:nvSpPr>
        <p:spPr>
          <a:xfrm>
            <a:off x="7900114" y="2065217"/>
            <a:ext cx="216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5BCCA2-4A53-489B-B310-89C38DE163E2}"/>
              </a:ext>
            </a:extLst>
          </p:cNvPr>
          <p:cNvSpPr/>
          <p:nvPr/>
        </p:nvSpPr>
        <p:spPr>
          <a:xfrm>
            <a:off x="7914182" y="2618545"/>
            <a:ext cx="216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5DDC94-09A4-4A7A-802A-6DA0B2740AF0}"/>
              </a:ext>
            </a:extLst>
          </p:cNvPr>
          <p:cNvSpPr/>
          <p:nvPr/>
        </p:nvSpPr>
        <p:spPr>
          <a:xfrm>
            <a:off x="7914182" y="3225410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চাঁপাইনবাবগঞ্জ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52E300-5F94-4BBD-915B-B2E910D3D441}"/>
              </a:ext>
            </a:extLst>
          </p:cNvPr>
          <p:cNvSpPr/>
          <p:nvPr/>
        </p:nvSpPr>
        <p:spPr>
          <a:xfrm>
            <a:off x="7601174" y="2285609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F3C36-7B24-425C-8666-061A4CC09929}"/>
              </a:ext>
            </a:extLst>
          </p:cNvPr>
          <p:cNvSpPr/>
          <p:nvPr/>
        </p:nvSpPr>
        <p:spPr>
          <a:xfrm>
            <a:off x="7900114" y="3857673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নাটোর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87170B-1365-4114-B3E3-3F7744758BB2}"/>
              </a:ext>
            </a:extLst>
          </p:cNvPr>
          <p:cNvSpPr/>
          <p:nvPr/>
        </p:nvSpPr>
        <p:spPr>
          <a:xfrm>
            <a:off x="7934110" y="4492674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রংপুর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4F54E2-9E49-433D-BC94-65FE16539278}"/>
              </a:ext>
            </a:extLst>
          </p:cNvPr>
          <p:cNvSpPr/>
          <p:nvPr/>
        </p:nvSpPr>
        <p:spPr>
          <a:xfrm>
            <a:off x="7948178" y="5082733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2F0A0F-2550-40CA-BEF1-6A75933F62F0}"/>
              </a:ext>
            </a:extLst>
          </p:cNvPr>
          <p:cNvSpPr/>
          <p:nvPr/>
        </p:nvSpPr>
        <p:spPr>
          <a:xfrm>
            <a:off x="7615242" y="2847145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05059B-C074-4027-BCAD-3930922C95E0}"/>
              </a:ext>
            </a:extLst>
          </p:cNvPr>
          <p:cNvSpPr/>
          <p:nvPr/>
        </p:nvSpPr>
        <p:spPr>
          <a:xfrm>
            <a:off x="7595314" y="3462605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51211-16D5-4137-9053-A8FDCAC1D60D}"/>
              </a:ext>
            </a:extLst>
          </p:cNvPr>
          <p:cNvSpPr/>
          <p:nvPr/>
        </p:nvSpPr>
        <p:spPr>
          <a:xfrm>
            <a:off x="7603522" y="4063997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AFDE6E-961B-4AF0-9FAA-D9CBB3805254}"/>
              </a:ext>
            </a:extLst>
          </p:cNvPr>
          <p:cNvSpPr/>
          <p:nvPr/>
        </p:nvSpPr>
        <p:spPr>
          <a:xfrm>
            <a:off x="7611730" y="4721661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25B035-5FB9-4F91-BE33-B8048C75E0F4}"/>
              </a:ext>
            </a:extLst>
          </p:cNvPr>
          <p:cNvSpPr/>
          <p:nvPr/>
        </p:nvSpPr>
        <p:spPr>
          <a:xfrm>
            <a:off x="7629310" y="5311333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C5B1FF53-C777-459A-B42F-1D08D592A5C2}"/>
              </a:ext>
            </a:extLst>
          </p:cNvPr>
          <p:cNvSpPr/>
          <p:nvPr/>
        </p:nvSpPr>
        <p:spPr>
          <a:xfrm>
            <a:off x="2715472" y="2039793"/>
            <a:ext cx="668124" cy="720355"/>
          </a:xfrm>
          <a:custGeom>
            <a:avLst/>
            <a:gdLst>
              <a:gd name="connsiteX0" fmla="*/ 180644 w 668124"/>
              <a:gd name="connsiteY0" fmla="*/ 2658 h 720355"/>
              <a:gd name="connsiteX1" fmla="*/ 177986 w 668124"/>
              <a:gd name="connsiteY1" fmla="*/ 10632 h 720355"/>
              <a:gd name="connsiteX2" fmla="*/ 185960 w 668124"/>
              <a:gd name="connsiteY2" fmla="*/ 29239 h 720355"/>
              <a:gd name="connsiteX3" fmla="*/ 196593 w 668124"/>
              <a:gd name="connsiteY3" fmla="*/ 34555 h 720355"/>
              <a:gd name="connsiteX4" fmla="*/ 201909 w 668124"/>
              <a:gd name="connsiteY4" fmla="*/ 39872 h 720355"/>
              <a:gd name="connsiteX5" fmla="*/ 207225 w 668124"/>
              <a:gd name="connsiteY5" fmla="*/ 47846 h 720355"/>
              <a:gd name="connsiteX6" fmla="*/ 215200 w 668124"/>
              <a:gd name="connsiteY6" fmla="*/ 50504 h 720355"/>
              <a:gd name="connsiteX7" fmla="*/ 223174 w 668124"/>
              <a:gd name="connsiteY7" fmla="*/ 55820 h 720355"/>
              <a:gd name="connsiteX8" fmla="*/ 228490 w 668124"/>
              <a:gd name="connsiteY8" fmla="*/ 63795 h 720355"/>
              <a:gd name="connsiteX9" fmla="*/ 244439 w 668124"/>
              <a:gd name="connsiteY9" fmla="*/ 69111 h 720355"/>
              <a:gd name="connsiteX10" fmla="*/ 271020 w 668124"/>
              <a:gd name="connsiteY10" fmla="*/ 74427 h 720355"/>
              <a:gd name="connsiteX11" fmla="*/ 271020 w 668124"/>
              <a:gd name="connsiteY11" fmla="*/ 114299 h 720355"/>
              <a:gd name="connsiteX12" fmla="*/ 284311 w 668124"/>
              <a:gd name="connsiteY12" fmla="*/ 119616 h 720355"/>
              <a:gd name="connsiteX13" fmla="*/ 302918 w 668124"/>
              <a:gd name="connsiteY13" fmla="*/ 127590 h 720355"/>
              <a:gd name="connsiteX14" fmla="*/ 308234 w 668124"/>
              <a:gd name="connsiteY14" fmla="*/ 135565 h 720355"/>
              <a:gd name="connsiteX15" fmla="*/ 310893 w 668124"/>
              <a:gd name="connsiteY15" fmla="*/ 146197 h 720355"/>
              <a:gd name="connsiteX16" fmla="*/ 313551 w 668124"/>
              <a:gd name="connsiteY16" fmla="*/ 154172 h 720355"/>
              <a:gd name="connsiteX17" fmla="*/ 316209 w 668124"/>
              <a:gd name="connsiteY17" fmla="*/ 164804 h 720355"/>
              <a:gd name="connsiteX18" fmla="*/ 321525 w 668124"/>
              <a:gd name="connsiteY18" fmla="*/ 178095 h 720355"/>
              <a:gd name="connsiteX19" fmla="*/ 326841 w 668124"/>
              <a:gd name="connsiteY19" fmla="*/ 194044 h 720355"/>
              <a:gd name="connsiteX20" fmla="*/ 329500 w 668124"/>
              <a:gd name="connsiteY20" fmla="*/ 202018 h 720355"/>
              <a:gd name="connsiteX21" fmla="*/ 334816 w 668124"/>
              <a:gd name="connsiteY21" fmla="*/ 209992 h 720355"/>
              <a:gd name="connsiteX22" fmla="*/ 342790 w 668124"/>
              <a:gd name="connsiteY22" fmla="*/ 228599 h 720355"/>
              <a:gd name="connsiteX23" fmla="*/ 348107 w 668124"/>
              <a:gd name="connsiteY23" fmla="*/ 233916 h 720355"/>
              <a:gd name="connsiteX24" fmla="*/ 350765 w 668124"/>
              <a:gd name="connsiteY24" fmla="*/ 241890 h 720355"/>
              <a:gd name="connsiteX25" fmla="*/ 358739 w 668124"/>
              <a:gd name="connsiteY25" fmla="*/ 247206 h 720355"/>
              <a:gd name="connsiteX26" fmla="*/ 372030 w 668124"/>
              <a:gd name="connsiteY26" fmla="*/ 255181 h 720355"/>
              <a:gd name="connsiteX27" fmla="*/ 380004 w 668124"/>
              <a:gd name="connsiteY27" fmla="*/ 263155 h 720355"/>
              <a:gd name="connsiteX28" fmla="*/ 385320 w 668124"/>
              <a:gd name="connsiteY28" fmla="*/ 281762 h 720355"/>
              <a:gd name="connsiteX29" fmla="*/ 390637 w 668124"/>
              <a:gd name="connsiteY29" fmla="*/ 289737 h 720355"/>
              <a:gd name="connsiteX30" fmla="*/ 395953 w 668124"/>
              <a:gd name="connsiteY30" fmla="*/ 300369 h 720355"/>
              <a:gd name="connsiteX31" fmla="*/ 411902 w 668124"/>
              <a:gd name="connsiteY31" fmla="*/ 308344 h 720355"/>
              <a:gd name="connsiteX32" fmla="*/ 419876 w 668124"/>
              <a:gd name="connsiteY32" fmla="*/ 342899 h 720355"/>
              <a:gd name="connsiteX33" fmla="*/ 425193 w 668124"/>
              <a:gd name="connsiteY33" fmla="*/ 350874 h 720355"/>
              <a:gd name="connsiteX34" fmla="*/ 433167 w 668124"/>
              <a:gd name="connsiteY34" fmla="*/ 356190 h 720355"/>
              <a:gd name="connsiteX35" fmla="*/ 438483 w 668124"/>
              <a:gd name="connsiteY35" fmla="*/ 364165 h 720355"/>
              <a:gd name="connsiteX36" fmla="*/ 441141 w 668124"/>
              <a:gd name="connsiteY36" fmla="*/ 372139 h 720355"/>
              <a:gd name="connsiteX37" fmla="*/ 446458 w 668124"/>
              <a:gd name="connsiteY37" fmla="*/ 377455 h 720355"/>
              <a:gd name="connsiteX38" fmla="*/ 457090 w 668124"/>
              <a:gd name="connsiteY38" fmla="*/ 404037 h 720355"/>
              <a:gd name="connsiteX39" fmla="*/ 465065 w 668124"/>
              <a:gd name="connsiteY39" fmla="*/ 406695 h 720355"/>
              <a:gd name="connsiteX40" fmla="*/ 470381 w 668124"/>
              <a:gd name="connsiteY40" fmla="*/ 417327 h 720355"/>
              <a:gd name="connsiteX41" fmla="*/ 491646 w 668124"/>
              <a:gd name="connsiteY41" fmla="*/ 422644 h 720355"/>
              <a:gd name="connsiteX42" fmla="*/ 499620 w 668124"/>
              <a:gd name="connsiteY42" fmla="*/ 425302 h 720355"/>
              <a:gd name="connsiteX43" fmla="*/ 512911 w 668124"/>
              <a:gd name="connsiteY43" fmla="*/ 438592 h 720355"/>
              <a:gd name="connsiteX44" fmla="*/ 518227 w 668124"/>
              <a:gd name="connsiteY44" fmla="*/ 443909 h 720355"/>
              <a:gd name="connsiteX45" fmla="*/ 523544 w 668124"/>
              <a:gd name="connsiteY45" fmla="*/ 449225 h 720355"/>
              <a:gd name="connsiteX46" fmla="*/ 528860 w 668124"/>
              <a:gd name="connsiteY46" fmla="*/ 465174 h 720355"/>
              <a:gd name="connsiteX47" fmla="*/ 531518 w 668124"/>
              <a:gd name="connsiteY47" fmla="*/ 473148 h 720355"/>
              <a:gd name="connsiteX48" fmla="*/ 536834 w 668124"/>
              <a:gd name="connsiteY48" fmla="*/ 478465 h 720355"/>
              <a:gd name="connsiteX49" fmla="*/ 542151 w 668124"/>
              <a:gd name="connsiteY49" fmla="*/ 505046 h 720355"/>
              <a:gd name="connsiteX50" fmla="*/ 547467 w 668124"/>
              <a:gd name="connsiteY50" fmla="*/ 526311 h 720355"/>
              <a:gd name="connsiteX51" fmla="*/ 550125 w 668124"/>
              <a:gd name="connsiteY51" fmla="*/ 534285 h 720355"/>
              <a:gd name="connsiteX52" fmla="*/ 555441 w 668124"/>
              <a:gd name="connsiteY52" fmla="*/ 539602 h 720355"/>
              <a:gd name="connsiteX53" fmla="*/ 560758 w 668124"/>
              <a:gd name="connsiteY53" fmla="*/ 555551 h 720355"/>
              <a:gd name="connsiteX54" fmla="*/ 568732 w 668124"/>
              <a:gd name="connsiteY54" fmla="*/ 571499 h 720355"/>
              <a:gd name="connsiteX55" fmla="*/ 592655 w 668124"/>
              <a:gd name="connsiteY55" fmla="*/ 576816 h 720355"/>
              <a:gd name="connsiteX56" fmla="*/ 608604 w 668124"/>
              <a:gd name="connsiteY56" fmla="*/ 587448 h 720355"/>
              <a:gd name="connsiteX57" fmla="*/ 619237 w 668124"/>
              <a:gd name="connsiteY57" fmla="*/ 598081 h 720355"/>
              <a:gd name="connsiteX58" fmla="*/ 624553 w 668124"/>
              <a:gd name="connsiteY58" fmla="*/ 627320 h 720355"/>
              <a:gd name="connsiteX59" fmla="*/ 627211 w 668124"/>
              <a:gd name="connsiteY59" fmla="*/ 637953 h 720355"/>
              <a:gd name="connsiteX60" fmla="*/ 635186 w 668124"/>
              <a:gd name="connsiteY60" fmla="*/ 640611 h 720355"/>
              <a:gd name="connsiteX61" fmla="*/ 640502 w 668124"/>
              <a:gd name="connsiteY61" fmla="*/ 648585 h 720355"/>
              <a:gd name="connsiteX62" fmla="*/ 656451 w 668124"/>
              <a:gd name="connsiteY62" fmla="*/ 653902 h 720355"/>
              <a:gd name="connsiteX63" fmla="*/ 656451 w 668124"/>
              <a:gd name="connsiteY63" fmla="*/ 672509 h 720355"/>
              <a:gd name="connsiteX64" fmla="*/ 664425 w 668124"/>
              <a:gd name="connsiteY64" fmla="*/ 701748 h 720355"/>
              <a:gd name="connsiteX65" fmla="*/ 667083 w 668124"/>
              <a:gd name="connsiteY65" fmla="*/ 709723 h 720355"/>
              <a:gd name="connsiteX66" fmla="*/ 645818 w 668124"/>
              <a:gd name="connsiteY66" fmla="*/ 720355 h 720355"/>
              <a:gd name="connsiteX67" fmla="*/ 629869 w 668124"/>
              <a:gd name="connsiteY67" fmla="*/ 717697 h 720355"/>
              <a:gd name="connsiteX68" fmla="*/ 611262 w 668124"/>
              <a:gd name="connsiteY68" fmla="*/ 715039 h 720355"/>
              <a:gd name="connsiteX69" fmla="*/ 600630 w 668124"/>
              <a:gd name="connsiteY69" fmla="*/ 709723 h 720355"/>
              <a:gd name="connsiteX70" fmla="*/ 592655 w 668124"/>
              <a:gd name="connsiteY70" fmla="*/ 707065 h 720355"/>
              <a:gd name="connsiteX71" fmla="*/ 587339 w 668124"/>
              <a:gd name="connsiteY71" fmla="*/ 701748 h 720355"/>
              <a:gd name="connsiteX72" fmla="*/ 574048 w 668124"/>
              <a:gd name="connsiteY72" fmla="*/ 699090 h 720355"/>
              <a:gd name="connsiteX73" fmla="*/ 550125 w 668124"/>
              <a:gd name="connsiteY73" fmla="*/ 693774 h 720355"/>
              <a:gd name="connsiteX74" fmla="*/ 534176 w 668124"/>
              <a:gd name="connsiteY74" fmla="*/ 683141 h 720355"/>
              <a:gd name="connsiteX75" fmla="*/ 512911 w 668124"/>
              <a:gd name="connsiteY75" fmla="*/ 675167 h 720355"/>
              <a:gd name="connsiteX76" fmla="*/ 504937 w 668124"/>
              <a:gd name="connsiteY76" fmla="*/ 672509 h 720355"/>
              <a:gd name="connsiteX77" fmla="*/ 465065 w 668124"/>
              <a:gd name="connsiteY77" fmla="*/ 669851 h 720355"/>
              <a:gd name="connsiteX78" fmla="*/ 459748 w 668124"/>
              <a:gd name="connsiteY78" fmla="*/ 664534 h 720355"/>
              <a:gd name="connsiteX79" fmla="*/ 451774 w 668124"/>
              <a:gd name="connsiteY79" fmla="*/ 661876 h 720355"/>
              <a:gd name="connsiteX80" fmla="*/ 449116 w 668124"/>
              <a:gd name="connsiteY80" fmla="*/ 653902 h 720355"/>
              <a:gd name="connsiteX81" fmla="*/ 438483 w 668124"/>
              <a:gd name="connsiteY81" fmla="*/ 643269 h 720355"/>
              <a:gd name="connsiteX82" fmla="*/ 419876 w 668124"/>
              <a:gd name="connsiteY82" fmla="*/ 629979 h 720355"/>
              <a:gd name="connsiteX83" fmla="*/ 414560 w 668124"/>
              <a:gd name="connsiteY83" fmla="*/ 622004 h 720355"/>
              <a:gd name="connsiteX84" fmla="*/ 390637 w 668124"/>
              <a:gd name="connsiteY84" fmla="*/ 619346 h 720355"/>
              <a:gd name="connsiteX85" fmla="*/ 380004 w 668124"/>
              <a:gd name="connsiteY85" fmla="*/ 616688 h 720355"/>
              <a:gd name="connsiteX86" fmla="*/ 372030 w 668124"/>
              <a:gd name="connsiteY86" fmla="*/ 611372 h 720355"/>
              <a:gd name="connsiteX87" fmla="*/ 364055 w 668124"/>
              <a:gd name="connsiteY87" fmla="*/ 608713 h 720355"/>
              <a:gd name="connsiteX88" fmla="*/ 361397 w 668124"/>
              <a:gd name="connsiteY88" fmla="*/ 600739 h 720355"/>
              <a:gd name="connsiteX89" fmla="*/ 353423 w 668124"/>
              <a:gd name="connsiteY89" fmla="*/ 598081 h 720355"/>
              <a:gd name="connsiteX90" fmla="*/ 342790 w 668124"/>
              <a:gd name="connsiteY90" fmla="*/ 592765 h 720355"/>
              <a:gd name="connsiteX91" fmla="*/ 337474 w 668124"/>
              <a:gd name="connsiteY91" fmla="*/ 587448 h 720355"/>
              <a:gd name="connsiteX92" fmla="*/ 329500 w 668124"/>
              <a:gd name="connsiteY92" fmla="*/ 584790 h 720355"/>
              <a:gd name="connsiteX93" fmla="*/ 324183 w 668124"/>
              <a:gd name="connsiteY93" fmla="*/ 576816 h 720355"/>
              <a:gd name="connsiteX94" fmla="*/ 321525 w 668124"/>
              <a:gd name="connsiteY94" fmla="*/ 568841 h 720355"/>
              <a:gd name="connsiteX95" fmla="*/ 316209 w 668124"/>
              <a:gd name="connsiteY95" fmla="*/ 547576 h 720355"/>
              <a:gd name="connsiteX96" fmla="*/ 321525 w 668124"/>
              <a:gd name="connsiteY96" fmla="*/ 531627 h 720355"/>
              <a:gd name="connsiteX97" fmla="*/ 324183 w 668124"/>
              <a:gd name="connsiteY97" fmla="*/ 523653 h 720355"/>
              <a:gd name="connsiteX98" fmla="*/ 321525 w 668124"/>
              <a:gd name="connsiteY98" fmla="*/ 475806 h 720355"/>
              <a:gd name="connsiteX99" fmla="*/ 313551 w 668124"/>
              <a:gd name="connsiteY99" fmla="*/ 470490 h 720355"/>
              <a:gd name="connsiteX100" fmla="*/ 294944 w 668124"/>
              <a:gd name="connsiteY100" fmla="*/ 465174 h 720355"/>
              <a:gd name="connsiteX101" fmla="*/ 286969 w 668124"/>
              <a:gd name="connsiteY101" fmla="*/ 459858 h 720355"/>
              <a:gd name="connsiteX102" fmla="*/ 273679 w 668124"/>
              <a:gd name="connsiteY102" fmla="*/ 470490 h 720355"/>
              <a:gd name="connsiteX103" fmla="*/ 271020 w 668124"/>
              <a:gd name="connsiteY103" fmla="*/ 481123 h 720355"/>
              <a:gd name="connsiteX104" fmla="*/ 255072 w 668124"/>
              <a:gd name="connsiteY104" fmla="*/ 486439 h 720355"/>
              <a:gd name="connsiteX105" fmla="*/ 244439 w 668124"/>
              <a:gd name="connsiteY105" fmla="*/ 483781 h 720355"/>
              <a:gd name="connsiteX106" fmla="*/ 241781 w 668124"/>
              <a:gd name="connsiteY106" fmla="*/ 475806 h 720355"/>
              <a:gd name="connsiteX107" fmla="*/ 231148 w 668124"/>
              <a:gd name="connsiteY107" fmla="*/ 486439 h 720355"/>
              <a:gd name="connsiteX108" fmla="*/ 223174 w 668124"/>
              <a:gd name="connsiteY108" fmla="*/ 491755 h 720355"/>
              <a:gd name="connsiteX109" fmla="*/ 196593 w 668124"/>
              <a:gd name="connsiteY109" fmla="*/ 489097 h 720355"/>
              <a:gd name="connsiteX110" fmla="*/ 172669 w 668124"/>
              <a:gd name="connsiteY110" fmla="*/ 470490 h 720355"/>
              <a:gd name="connsiteX111" fmla="*/ 162037 w 668124"/>
              <a:gd name="connsiteY111" fmla="*/ 462516 h 720355"/>
              <a:gd name="connsiteX112" fmla="*/ 138113 w 668124"/>
              <a:gd name="connsiteY112" fmla="*/ 457199 h 720355"/>
              <a:gd name="connsiteX113" fmla="*/ 119507 w 668124"/>
              <a:gd name="connsiteY113" fmla="*/ 449225 h 720355"/>
              <a:gd name="connsiteX114" fmla="*/ 103558 w 668124"/>
              <a:gd name="connsiteY114" fmla="*/ 443909 h 720355"/>
              <a:gd name="connsiteX115" fmla="*/ 92925 w 668124"/>
              <a:gd name="connsiteY115" fmla="*/ 433276 h 720355"/>
              <a:gd name="connsiteX116" fmla="*/ 84951 w 668124"/>
              <a:gd name="connsiteY116" fmla="*/ 430618 h 720355"/>
              <a:gd name="connsiteX117" fmla="*/ 71660 w 668124"/>
              <a:gd name="connsiteY117" fmla="*/ 417327 h 720355"/>
              <a:gd name="connsiteX118" fmla="*/ 69002 w 668124"/>
              <a:gd name="connsiteY118" fmla="*/ 409353 h 720355"/>
              <a:gd name="connsiteX119" fmla="*/ 61027 w 668124"/>
              <a:gd name="connsiteY119" fmla="*/ 406695 h 720355"/>
              <a:gd name="connsiteX120" fmla="*/ 58369 w 668124"/>
              <a:gd name="connsiteY120" fmla="*/ 396062 h 720355"/>
              <a:gd name="connsiteX121" fmla="*/ 47737 w 668124"/>
              <a:gd name="connsiteY121" fmla="*/ 388088 h 720355"/>
              <a:gd name="connsiteX122" fmla="*/ 39762 w 668124"/>
              <a:gd name="connsiteY122" fmla="*/ 364165 h 720355"/>
              <a:gd name="connsiteX123" fmla="*/ 34446 w 668124"/>
              <a:gd name="connsiteY123" fmla="*/ 348216 h 720355"/>
              <a:gd name="connsiteX124" fmla="*/ 29130 w 668124"/>
              <a:gd name="connsiteY124" fmla="*/ 337583 h 720355"/>
              <a:gd name="connsiteX125" fmla="*/ 26472 w 668124"/>
              <a:gd name="connsiteY125" fmla="*/ 326951 h 720355"/>
              <a:gd name="connsiteX126" fmla="*/ 23813 w 668124"/>
              <a:gd name="connsiteY126" fmla="*/ 318976 h 720355"/>
              <a:gd name="connsiteX127" fmla="*/ 15839 w 668124"/>
              <a:gd name="connsiteY127" fmla="*/ 284420 h 720355"/>
              <a:gd name="connsiteX128" fmla="*/ 7865 w 668124"/>
              <a:gd name="connsiteY128" fmla="*/ 263155 h 720355"/>
              <a:gd name="connsiteX129" fmla="*/ 5207 w 668124"/>
              <a:gd name="connsiteY129" fmla="*/ 252523 h 720355"/>
              <a:gd name="connsiteX130" fmla="*/ 5207 w 668124"/>
              <a:gd name="connsiteY130" fmla="*/ 212651 h 720355"/>
              <a:gd name="connsiteX131" fmla="*/ 7865 w 668124"/>
              <a:gd name="connsiteY131" fmla="*/ 204676 h 720355"/>
              <a:gd name="connsiteX132" fmla="*/ 15839 w 668124"/>
              <a:gd name="connsiteY132" fmla="*/ 202018 h 720355"/>
              <a:gd name="connsiteX133" fmla="*/ 18497 w 668124"/>
              <a:gd name="connsiteY133" fmla="*/ 194044 h 720355"/>
              <a:gd name="connsiteX134" fmla="*/ 31788 w 668124"/>
              <a:gd name="connsiteY134" fmla="*/ 183411 h 720355"/>
              <a:gd name="connsiteX135" fmla="*/ 34446 w 668124"/>
              <a:gd name="connsiteY135" fmla="*/ 175437 h 720355"/>
              <a:gd name="connsiteX136" fmla="*/ 50395 w 668124"/>
              <a:gd name="connsiteY136" fmla="*/ 170120 h 720355"/>
              <a:gd name="connsiteX137" fmla="*/ 69002 w 668124"/>
              <a:gd name="connsiteY137" fmla="*/ 164804 h 720355"/>
              <a:gd name="connsiteX138" fmla="*/ 76976 w 668124"/>
              <a:gd name="connsiteY138" fmla="*/ 159488 h 720355"/>
              <a:gd name="connsiteX139" fmla="*/ 87609 w 668124"/>
              <a:gd name="connsiteY139" fmla="*/ 148855 h 720355"/>
              <a:gd name="connsiteX140" fmla="*/ 92925 w 668124"/>
              <a:gd name="connsiteY140" fmla="*/ 127590 h 720355"/>
              <a:gd name="connsiteX141" fmla="*/ 98241 w 668124"/>
              <a:gd name="connsiteY141" fmla="*/ 111641 h 720355"/>
              <a:gd name="connsiteX142" fmla="*/ 100900 w 668124"/>
              <a:gd name="connsiteY142" fmla="*/ 103667 h 720355"/>
              <a:gd name="connsiteX143" fmla="*/ 111532 w 668124"/>
              <a:gd name="connsiteY143" fmla="*/ 85060 h 720355"/>
              <a:gd name="connsiteX144" fmla="*/ 124823 w 668124"/>
              <a:gd name="connsiteY144" fmla="*/ 61137 h 720355"/>
              <a:gd name="connsiteX145" fmla="*/ 127481 w 668124"/>
              <a:gd name="connsiteY145" fmla="*/ 50504 h 720355"/>
              <a:gd name="connsiteX146" fmla="*/ 143430 w 668124"/>
              <a:gd name="connsiteY146" fmla="*/ 45188 h 720355"/>
              <a:gd name="connsiteX147" fmla="*/ 151404 w 668124"/>
              <a:gd name="connsiteY147" fmla="*/ 39872 h 720355"/>
              <a:gd name="connsiteX148" fmla="*/ 164695 w 668124"/>
              <a:gd name="connsiteY148" fmla="*/ 29239 h 720355"/>
              <a:gd name="connsiteX149" fmla="*/ 172669 w 668124"/>
              <a:gd name="connsiteY149" fmla="*/ 26581 h 720355"/>
              <a:gd name="connsiteX150" fmla="*/ 180644 w 668124"/>
              <a:gd name="connsiteY150" fmla="*/ 2658 h 7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68124" h="720355">
                <a:moveTo>
                  <a:pt x="180644" y="2658"/>
                </a:moveTo>
                <a:cubicBezTo>
                  <a:pt x="181530" y="0"/>
                  <a:pt x="177986" y="7830"/>
                  <a:pt x="177986" y="10632"/>
                </a:cubicBezTo>
                <a:cubicBezTo>
                  <a:pt x="177986" y="15905"/>
                  <a:pt x="181619" y="25622"/>
                  <a:pt x="185960" y="29239"/>
                </a:cubicBezTo>
                <a:cubicBezTo>
                  <a:pt x="189004" y="31776"/>
                  <a:pt x="193049" y="32783"/>
                  <a:pt x="196593" y="34555"/>
                </a:cubicBezTo>
                <a:cubicBezTo>
                  <a:pt x="198365" y="36327"/>
                  <a:pt x="200343" y="37915"/>
                  <a:pt x="201909" y="39872"/>
                </a:cubicBezTo>
                <a:cubicBezTo>
                  <a:pt x="203905" y="42367"/>
                  <a:pt x="204730" y="45850"/>
                  <a:pt x="207225" y="47846"/>
                </a:cubicBezTo>
                <a:cubicBezTo>
                  <a:pt x="209413" y="49596"/>
                  <a:pt x="212542" y="49618"/>
                  <a:pt x="215200" y="50504"/>
                </a:cubicBezTo>
                <a:cubicBezTo>
                  <a:pt x="217858" y="52276"/>
                  <a:pt x="220915" y="53561"/>
                  <a:pt x="223174" y="55820"/>
                </a:cubicBezTo>
                <a:cubicBezTo>
                  <a:pt x="225433" y="58079"/>
                  <a:pt x="225781" y="62102"/>
                  <a:pt x="228490" y="63795"/>
                </a:cubicBezTo>
                <a:cubicBezTo>
                  <a:pt x="233242" y="66765"/>
                  <a:pt x="239002" y="67752"/>
                  <a:pt x="244439" y="69111"/>
                </a:cubicBezTo>
                <a:cubicBezTo>
                  <a:pt x="260300" y="73076"/>
                  <a:pt x="251468" y="71168"/>
                  <a:pt x="271020" y="74427"/>
                </a:cubicBezTo>
                <a:cubicBezTo>
                  <a:pt x="265991" y="89514"/>
                  <a:pt x="260304" y="97459"/>
                  <a:pt x="271020" y="114299"/>
                </a:cubicBezTo>
                <a:cubicBezTo>
                  <a:pt x="273582" y="118325"/>
                  <a:pt x="279843" y="117941"/>
                  <a:pt x="284311" y="119616"/>
                </a:cubicBezTo>
                <a:cubicBezTo>
                  <a:pt x="299962" y="125485"/>
                  <a:pt x="284241" y="118252"/>
                  <a:pt x="302918" y="127590"/>
                </a:cubicBezTo>
                <a:cubicBezTo>
                  <a:pt x="304690" y="130248"/>
                  <a:pt x="306975" y="132629"/>
                  <a:pt x="308234" y="135565"/>
                </a:cubicBezTo>
                <a:cubicBezTo>
                  <a:pt x="309673" y="138923"/>
                  <a:pt x="309889" y="142684"/>
                  <a:pt x="310893" y="146197"/>
                </a:cubicBezTo>
                <a:cubicBezTo>
                  <a:pt x="311663" y="148891"/>
                  <a:pt x="312781" y="151478"/>
                  <a:pt x="313551" y="154172"/>
                </a:cubicBezTo>
                <a:cubicBezTo>
                  <a:pt x="314555" y="157685"/>
                  <a:pt x="315054" y="161338"/>
                  <a:pt x="316209" y="164804"/>
                </a:cubicBezTo>
                <a:cubicBezTo>
                  <a:pt x="317718" y="169331"/>
                  <a:pt x="319894" y="173611"/>
                  <a:pt x="321525" y="178095"/>
                </a:cubicBezTo>
                <a:cubicBezTo>
                  <a:pt x="323440" y="183362"/>
                  <a:pt x="325069" y="188728"/>
                  <a:pt x="326841" y="194044"/>
                </a:cubicBezTo>
                <a:cubicBezTo>
                  <a:pt x="327727" y="196702"/>
                  <a:pt x="327946" y="199687"/>
                  <a:pt x="329500" y="202018"/>
                </a:cubicBezTo>
                <a:lnTo>
                  <a:pt x="334816" y="209992"/>
                </a:lnTo>
                <a:cubicBezTo>
                  <a:pt x="337179" y="217081"/>
                  <a:pt x="338410" y="222029"/>
                  <a:pt x="342790" y="228599"/>
                </a:cubicBezTo>
                <a:cubicBezTo>
                  <a:pt x="344180" y="230684"/>
                  <a:pt x="346335" y="232144"/>
                  <a:pt x="348107" y="233916"/>
                </a:cubicBezTo>
                <a:cubicBezTo>
                  <a:pt x="348993" y="236574"/>
                  <a:pt x="349015" y="239702"/>
                  <a:pt x="350765" y="241890"/>
                </a:cubicBezTo>
                <a:cubicBezTo>
                  <a:pt x="352761" y="244384"/>
                  <a:pt x="356245" y="245210"/>
                  <a:pt x="358739" y="247206"/>
                </a:cubicBezTo>
                <a:cubicBezTo>
                  <a:pt x="369165" y="255547"/>
                  <a:pt x="358180" y="250565"/>
                  <a:pt x="372030" y="255181"/>
                </a:cubicBezTo>
                <a:cubicBezTo>
                  <a:pt x="374688" y="257839"/>
                  <a:pt x="377919" y="260027"/>
                  <a:pt x="380004" y="263155"/>
                </a:cubicBezTo>
                <a:cubicBezTo>
                  <a:pt x="382072" y="266258"/>
                  <a:pt x="384257" y="279281"/>
                  <a:pt x="385320" y="281762"/>
                </a:cubicBezTo>
                <a:cubicBezTo>
                  <a:pt x="386579" y="284699"/>
                  <a:pt x="389052" y="286963"/>
                  <a:pt x="390637" y="289737"/>
                </a:cubicBezTo>
                <a:cubicBezTo>
                  <a:pt x="392603" y="293177"/>
                  <a:pt x="393416" y="297325"/>
                  <a:pt x="395953" y="300369"/>
                </a:cubicBezTo>
                <a:cubicBezTo>
                  <a:pt x="399916" y="305125"/>
                  <a:pt x="406460" y="306530"/>
                  <a:pt x="411902" y="308344"/>
                </a:cubicBezTo>
                <a:cubicBezTo>
                  <a:pt x="413127" y="316921"/>
                  <a:pt x="414569" y="334939"/>
                  <a:pt x="419876" y="342899"/>
                </a:cubicBezTo>
                <a:cubicBezTo>
                  <a:pt x="421648" y="345557"/>
                  <a:pt x="422934" y="348615"/>
                  <a:pt x="425193" y="350874"/>
                </a:cubicBezTo>
                <a:cubicBezTo>
                  <a:pt x="427452" y="353133"/>
                  <a:pt x="430509" y="354418"/>
                  <a:pt x="433167" y="356190"/>
                </a:cubicBezTo>
                <a:cubicBezTo>
                  <a:pt x="434939" y="358848"/>
                  <a:pt x="437054" y="361307"/>
                  <a:pt x="438483" y="364165"/>
                </a:cubicBezTo>
                <a:cubicBezTo>
                  <a:pt x="439736" y="366671"/>
                  <a:pt x="439699" y="369737"/>
                  <a:pt x="441141" y="372139"/>
                </a:cubicBezTo>
                <a:cubicBezTo>
                  <a:pt x="442431" y="374288"/>
                  <a:pt x="444686" y="375683"/>
                  <a:pt x="446458" y="377455"/>
                </a:cubicBezTo>
                <a:cubicBezTo>
                  <a:pt x="447496" y="380568"/>
                  <a:pt x="453179" y="400126"/>
                  <a:pt x="457090" y="404037"/>
                </a:cubicBezTo>
                <a:cubicBezTo>
                  <a:pt x="459071" y="406018"/>
                  <a:pt x="462407" y="405809"/>
                  <a:pt x="465065" y="406695"/>
                </a:cubicBezTo>
                <a:cubicBezTo>
                  <a:pt x="466837" y="410239"/>
                  <a:pt x="466983" y="415288"/>
                  <a:pt x="470381" y="417327"/>
                </a:cubicBezTo>
                <a:cubicBezTo>
                  <a:pt x="476646" y="421086"/>
                  <a:pt x="484714" y="420333"/>
                  <a:pt x="491646" y="422644"/>
                </a:cubicBezTo>
                <a:lnTo>
                  <a:pt x="499620" y="425302"/>
                </a:lnTo>
                <a:lnTo>
                  <a:pt x="512911" y="438592"/>
                </a:lnTo>
                <a:lnTo>
                  <a:pt x="518227" y="443909"/>
                </a:lnTo>
                <a:lnTo>
                  <a:pt x="523544" y="449225"/>
                </a:lnTo>
                <a:lnTo>
                  <a:pt x="528860" y="465174"/>
                </a:lnTo>
                <a:cubicBezTo>
                  <a:pt x="529746" y="467832"/>
                  <a:pt x="529537" y="471167"/>
                  <a:pt x="531518" y="473148"/>
                </a:cubicBezTo>
                <a:lnTo>
                  <a:pt x="536834" y="478465"/>
                </a:lnTo>
                <a:cubicBezTo>
                  <a:pt x="542840" y="496476"/>
                  <a:pt x="536044" y="474512"/>
                  <a:pt x="542151" y="505046"/>
                </a:cubicBezTo>
                <a:cubicBezTo>
                  <a:pt x="543584" y="512211"/>
                  <a:pt x="545156" y="519379"/>
                  <a:pt x="547467" y="526311"/>
                </a:cubicBezTo>
                <a:cubicBezTo>
                  <a:pt x="548353" y="528969"/>
                  <a:pt x="548684" y="531882"/>
                  <a:pt x="550125" y="534285"/>
                </a:cubicBezTo>
                <a:cubicBezTo>
                  <a:pt x="551414" y="536434"/>
                  <a:pt x="553669" y="537830"/>
                  <a:pt x="555441" y="539602"/>
                </a:cubicBezTo>
                <a:lnTo>
                  <a:pt x="560758" y="555551"/>
                </a:lnTo>
                <a:cubicBezTo>
                  <a:pt x="562509" y="560804"/>
                  <a:pt x="564048" y="567751"/>
                  <a:pt x="568732" y="571499"/>
                </a:cubicBezTo>
                <a:cubicBezTo>
                  <a:pt x="572178" y="574256"/>
                  <a:pt x="592487" y="576788"/>
                  <a:pt x="592655" y="576816"/>
                </a:cubicBezTo>
                <a:cubicBezTo>
                  <a:pt x="597971" y="580360"/>
                  <a:pt x="606584" y="581386"/>
                  <a:pt x="608604" y="587448"/>
                </a:cubicBezTo>
                <a:cubicBezTo>
                  <a:pt x="612148" y="598081"/>
                  <a:pt x="608604" y="594537"/>
                  <a:pt x="619237" y="598081"/>
                </a:cubicBezTo>
                <a:cubicBezTo>
                  <a:pt x="625265" y="622193"/>
                  <a:pt x="618205" y="592401"/>
                  <a:pt x="624553" y="627320"/>
                </a:cubicBezTo>
                <a:cubicBezTo>
                  <a:pt x="625206" y="630914"/>
                  <a:pt x="624929" y="635100"/>
                  <a:pt x="627211" y="637953"/>
                </a:cubicBezTo>
                <a:cubicBezTo>
                  <a:pt x="628961" y="640141"/>
                  <a:pt x="632528" y="639725"/>
                  <a:pt x="635186" y="640611"/>
                </a:cubicBezTo>
                <a:cubicBezTo>
                  <a:pt x="636958" y="643269"/>
                  <a:pt x="637793" y="646892"/>
                  <a:pt x="640502" y="648585"/>
                </a:cubicBezTo>
                <a:cubicBezTo>
                  <a:pt x="645254" y="651555"/>
                  <a:pt x="656451" y="653902"/>
                  <a:pt x="656451" y="653902"/>
                </a:cubicBezTo>
                <a:cubicBezTo>
                  <a:pt x="664760" y="687137"/>
                  <a:pt x="656451" y="645816"/>
                  <a:pt x="656451" y="672509"/>
                </a:cubicBezTo>
                <a:cubicBezTo>
                  <a:pt x="656451" y="692363"/>
                  <a:pt x="656512" y="689879"/>
                  <a:pt x="664425" y="701748"/>
                </a:cubicBezTo>
                <a:cubicBezTo>
                  <a:pt x="665311" y="704406"/>
                  <a:pt x="668124" y="707121"/>
                  <a:pt x="667083" y="709723"/>
                </a:cubicBezTo>
                <a:cubicBezTo>
                  <a:pt x="665566" y="713515"/>
                  <a:pt x="646500" y="720082"/>
                  <a:pt x="645818" y="720355"/>
                </a:cubicBezTo>
                <a:lnTo>
                  <a:pt x="629869" y="717697"/>
                </a:lnTo>
                <a:cubicBezTo>
                  <a:pt x="623677" y="716744"/>
                  <a:pt x="617307" y="716687"/>
                  <a:pt x="611262" y="715039"/>
                </a:cubicBezTo>
                <a:cubicBezTo>
                  <a:pt x="607439" y="713996"/>
                  <a:pt x="604272" y="711284"/>
                  <a:pt x="600630" y="709723"/>
                </a:cubicBezTo>
                <a:cubicBezTo>
                  <a:pt x="598054" y="708619"/>
                  <a:pt x="595313" y="707951"/>
                  <a:pt x="592655" y="707065"/>
                </a:cubicBezTo>
                <a:cubicBezTo>
                  <a:pt x="590883" y="705293"/>
                  <a:pt x="589643" y="702735"/>
                  <a:pt x="587339" y="701748"/>
                </a:cubicBezTo>
                <a:cubicBezTo>
                  <a:pt x="583186" y="699968"/>
                  <a:pt x="578458" y="700070"/>
                  <a:pt x="574048" y="699090"/>
                </a:cubicBezTo>
                <a:cubicBezTo>
                  <a:pt x="540262" y="691582"/>
                  <a:pt x="590213" y="701791"/>
                  <a:pt x="550125" y="693774"/>
                </a:cubicBezTo>
                <a:cubicBezTo>
                  <a:pt x="544809" y="690230"/>
                  <a:pt x="540238" y="685162"/>
                  <a:pt x="534176" y="683141"/>
                </a:cubicBezTo>
                <a:cubicBezTo>
                  <a:pt x="516077" y="677108"/>
                  <a:pt x="538338" y="684702"/>
                  <a:pt x="512911" y="675167"/>
                </a:cubicBezTo>
                <a:cubicBezTo>
                  <a:pt x="510288" y="674183"/>
                  <a:pt x="507722" y="672818"/>
                  <a:pt x="504937" y="672509"/>
                </a:cubicBezTo>
                <a:cubicBezTo>
                  <a:pt x="491698" y="671038"/>
                  <a:pt x="478356" y="670737"/>
                  <a:pt x="465065" y="669851"/>
                </a:cubicBezTo>
                <a:cubicBezTo>
                  <a:pt x="463293" y="668079"/>
                  <a:pt x="461897" y="665824"/>
                  <a:pt x="459748" y="664534"/>
                </a:cubicBezTo>
                <a:cubicBezTo>
                  <a:pt x="457346" y="663092"/>
                  <a:pt x="453755" y="663857"/>
                  <a:pt x="451774" y="661876"/>
                </a:cubicBezTo>
                <a:cubicBezTo>
                  <a:pt x="449793" y="659895"/>
                  <a:pt x="450745" y="656182"/>
                  <a:pt x="449116" y="653902"/>
                </a:cubicBezTo>
                <a:cubicBezTo>
                  <a:pt x="446203" y="649823"/>
                  <a:pt x="442027" y="646813"/>
                  <a:pt x="438483" y="643269"/>
                </a:cubicBezTo>
                <a:cubicBezTo>
                  <a:pt x="427707" y="632493"/>
                  <a:pt x="433871" y="636976"/>
                  <a:pt x="419876" y="629979"/>
                </a:cubicBezTo>
                <a:cubicBezTo>
                  <a:pt x="418104" y="627321"/>
                  <a:pt x="417562" y="623096"/>
                  <a:pt x="414560" y="622004"/>
                </a:cubicBezTo>
                <a:cubicBezTo>
                  <a:pt x="407020" y="619262"/>
                  <a:pt x="398567" y="620566"/>
                  <a:pt x="390637" y="619346"/>
                </a:cubicBezTo>
                <a:cubicBezTo>
                  <a:pt x="387026" y="618791"/>
                  <a:pt x="383548" y="617574"/>
                  <a:pt x="380004" y="616688"/>
                </a:cubicBezTo>
                <a:cubicBezTo>
                  <a:pt x="377346" y="614916"/>
                  <a:pt x="374887" y="612801"/>
                  <a:pt x="372030" y="611372"/>
                </a:cubicBezTo>
                <a:cubicBezTo>
                  <a:pt x="369524" y="610119"/>
                  <a:pt x="366036" y="610694"/>
                  <a:pt x="364055" y="608713"/>
                </a:cubicBezTo>
                <a:cubicBezTo>
                  <a:pt x="362074" y="606732"/>
                  <a:pt x="363378" y="602720"/>
                  <a:pt x="361397" y="600739"/>
                </a:cubicBezTo>
                <a:cubicBezTo>
                  <a:pt x="359416" y="598758"/>
                  <a:pt x="355998" y="599185"/>
                  <a:pt x="353423" y="598081"/>
                </a:cubicBezTo>
                <a:cubicBezTo>
                  <a:pt x="349781" y="596520"/>
                  <a:pt x="346334" y="594537"/>
                  <a:pt x="342790" y="592765"/>
                </a:cubicBezTo>
                <a:cubicBezTo>
                  <a:pt x="341018" y="590993"/>
                  <a:pt x="339623" y="588738"/>
                  <a:pt x="337474" y="587448"/>
                </a:cubicBezTo>
                <a:cubicBezTo>
                  <a:pt x="335072" y="586006"/>
                  <a:pt x="331688" y="586540"/>
                  <a:pt x="329500" y="584790"/>
                </a:cubicBezTo>
                <a:cubicBezTo>
                  <a:pt x="327005" y="582794"/>
                  <a:pt x="325955" y="579474"/>
                  <a:pt x="324183" y="576816"/>
                </a:cubicBezTo>
                <a:cubicBezTo>
                  <a:pt x="323297" y="574158"/>
                  <a:pt x="323506" y="570822"/>
                  <a:pt x="321525" y="568841"/>
                </a:cubicBezTo>
                <a:cubicBezTo>
                  <a:pt x="310030" y="557345"/>
                  <a:pt x="307737" y="584290"/>
                  <a:pt x="316209" y="547576"/>
                </a:cubicBezTo>
                <a:cubicBezTo>
                  <a:pt x="317469" y="542116"/>
                  <a:pt x="319753" y="536943"/>
                  <a:pt x="321525" y="531627"/>
                </a:cubicBezTo>
                <a:lnTo>
                  <a:pt x="324183" y="523653"/>
                </a:lnTo>
                <a:cubicBezTo>
                  <a:pt x="323297" y="507704"/>
                  <a:pt x="324658" y="491469"/>
                  <a:pt x="321525" y="475806"/>
                </a:cubicBezTo>
                <a:cubicBezTo>
                  <a:pt x="320899" y="472674"/>
                  <a:pt x="316408" y="471919"/>
                  <a:pt x="313551" y="470490"/>
                </a:cubicBezTo>
                <a:cubicBezTo>
                  <a:pt x="309739" y="468584"/>
                  <a:pt x="298349" y="466025"/>
                  <a:pt x="294944" y="465174"/>
                </a:cubicBezTo>
                <a:cubicBezTo>
                  <a:pt x="292286" y="463402"/>
                  <a:pt x="290120" y="460383"/>
                  <a:pt x="286969" y="459858"/>
                </a:cubicBezTo>
                <a:cubicBezTo>
                  <a:pt x="279266" y="458574"/>
                  <a:pt x="276785" y="465831"/>
                  <a:pt x="273679" y="470490"/>
                </a:cubicBezTo>
                <a:cubicBezTo>
                  <a:pt x="272793" y="474034"/>
                  <a:pt x="273794" y="478745"/>
                  <a:pt x="271020" y="481123"/>
                </a:cubicBezTo>
                <a:cubicBezTo>
                  <a:pt x="266765" y="484770"/>
                  <a:pt x="255072" y="486439"/>
                  <a:pt x="255072" y="486439"/>
                </a:cubicBezTo>
                <a:cubicBezTo>
                  <a:pt x="251528" y="485553"/>
                  <a:pt x="247292" y="486063"/>
                  <a:pt x="244439" y="483781"/>
                </a:cubicBezTo>
                <a:cubicBezTo>
                  <a:pt x="242251" y="482031"/>
                  <a:pt x="244529" y="475257"/>
                  <a:pt x="241781" y="475806"/>
                </a:cubicBezTo>
                <a:cubicBezTo>
                  <a:pt x="236866" y="476789"/>
                  <a:pt x="235319" y="483659"/>
                  <a:pt x="231148" y="486439"/>
                </a:cubicBezTo>
                <a:lnTo>
                  <a:pt x="223174" y="491755"/>
                </a:lnTo>
                <a:cubicBezTo>
                  <a:pt x="214314" y="490869"/>
                  <a:pt x="205197" y="491391"/>
                  <a:pt x="196593" y="489097"/>
                </a:cubicBezTo>
                <a:cubicBezTo>
                  <a:pt x="183516" y="485610"/>
                  <a:pt x="182577" y="477921"/>
                  <a:pt x="172669" y="470490"/>
                </a:cubicBezTo>
                <a:cubicBezTo>
                  <a:pt x="169125" y="467832"/>
                  <a:pt x="165883" y="464714"/>
                  <a:pt x="162037" y="462516"/>
                </a:cubicBezTo>
                <a:cubicBezTo>
                  <a:pt x="156650" y="459438"/>
                  <a:pt x="142014" y="457849"/>
                  <a:pt x="138113" y="457199"/>
                </a:cubicBezTo>
                <a:cubicBezTo>
                  <a:pt x="125462" y="448765"/>
                  <a:pt x="135110" y="453906"/>
                  <a:pt x="119507" y="449225"/>
                </a:cubicBezTo>
                <a:cubicBezTo>
                  <a:pt x="114139" y="447615"/>
                  <a:pt x="103558" y="443909"/>
                  <a:pt x="103558" y="443909"/>
                </a:cubicBezTo>
                <a:cubicBezTo>
                  <a:pt x="100014" y="440365"/>
                  <a:pt x="97004" y="436189"/>
                  <a:pt x="92925" y="433276"/>
                </a:cubicBezTo>
                <a:cubicBezTo>
                  <a:pt x="90645" y="431647"/>
                  <a:pt x="87192" y="432299"/>
                  <a:pt x="84951" y="430618"/>
                </a:cubicBezTo>
                <a:cubicBezTo>
                  <a:pt x="79939" y="426859"/>
                  <a:pt x="71660" y="417327"/>
                  <a:pt x="71660" y="417327"/>
                </a:cubicBezTo>
                <a:cubicBezTo>
                  <a:pt x="70774" y="414669"/>
                  <a:pt x="70983" y="411334"/>
                  <a:pt x="69002" y="409353"/>
                </a:cubicBezTo>
                <a:cubicBezTo>
                  <a:pt x="67021" y="407372"/>
                  <a:pt x="62777" y="408883"/>
                  <a:pt x="61027" y="406695"/>
                </a:cubicBezTo>
                <a:cubicBezTo>
                  <a:pt x="58745" y="403842"/>
                  <a:pt x="60492" y="399035"/>
                  <a:pt x="58369" y="396062"/>
                </a:cubicBezTo>
                <a:cubicBezTo>
                  <a:pt x="55794" y="392457"/>
                  <a:pt x="51281" y="390746"/>
                  <a:pt x="47737" y="388088"/>
                </a:cubicBezTo>
                <a:lnTo>
                  <a:pt x="39762" y="364165"/>
                </a:lnTo>
                <a:cubicBezTo>
                  <a:pt x="39761" y="364163"/>
                  <a:pt x="34447" y="348219"/>
                  <a:pt x="34446" y="348216"/>
                </a:cubicBezTo>
                <a:cubicBezTo>
                  <a:pt x="32674" y="344672"/>
                  <a:pt x="30521" y="341293"/>
                  <a:pt x="29130" y="337583"/>
                </a:cubicBezTo>
                <a:cubicBezTo>
                  <a:pt x="27847" y="334163"/>
                  <a:pt x="27476" y="330463"/>
                  <a:pt x="26472" y="326951"/>
                </a:cubicBezTo>
                <a:cubicBezTo>
                  <a:pt x="25702" y="324257"/>
                  <a:pt x="24493" y="321695"/>
                  <a:pt x="23813" y="318976"/>
                </a:cubicBezTo>
                <a:cubicBezTo>
                  <a:pt x="20959" y="307559"/>
                  <a:pt x="20251" y="295451"/>
                  <a:pt x="15839" y="284420"/>
                </a:cubicBezTo>
                <a:cubicBezTo>
                  <a:pt x="13028" y="277392"/>
                  <a:pt x="9949" y="270451"/>
                  <a:pt x="7865" y="263155"/>
                </a:cubicBezTo>
                <a:cubicBezTo>
                  <a:pt x="6861" y="259642"/>
                  <a:pt x="6093" y="256067"/>
                  <a:pt x="5207" y="252523"/>
                </a:cubicBezTo>
                <a:cubicBezTo>
                  <a:pt x="2681" y="224749"/>
                  <a:pt x="0" y="230872"/>
                  <a:pt x="5207" y="212651"/>
                </a:cubicBezTo>
                <a:cubicBezTo>
                  <a:pt x="5977" y="209957"/>
                  <a:pt x="5884" y="206657"/>
                  <a:pt x="7865" y="204676"/>
                </a:cubicBezTo>
                <a:cubicBezTo>
                  <a:pt x="9846" y="202695"/>
                  <a:pt x="13181" y="202904"/>
                  <a:pt x="15839" y="202018"/>
                </a:cubicBezTo>
                <a:cubicBezTo>
                  <a:pt x="16725" y="199360"/>
                  <a:pt x="17056" y="196447"/>
                  <a:pt x="18497" y="194044"/>
                </a:cubicBezTo>
                <a:cubicBezTo>
                  <a:pt x="21023" y="189833"/>
                  <a:pt x="28163" y="185827"/>
                  <a:pt x="31788" y="183411"/>
                </a:cubicBezTo>
                <a:cubicBezTo>
                  <a:pt x="32674" y="180753"/>
                  <a:pt x="32166" y="177066"/>
                  <a:pt x="34446" y="175437"/>
                </a:cubicBezTo>
                <a:cubicBezTo>
                  <a:pt x="39006" y="172180"/>
                  <a:pt x="45079" y="171892"/>
                  <a:pt x="50395" y="170120"/>
                </a:cubicBezTo>
                <a:cubicBezTo>
                  <a:pt x="61831" y="166308"/>
                  <a:pt x="55656" y="168140"/>
                  <a:pt x="69002" y="164804"/>
                </a:cubicBezTo>
                <a:cubicBezTo>
                  <a:pt x="71660" y="163032"/>
                  <a:pt x="74551" y="161567"/>
                  <a:pt x="76976" y="159488"/>
                </a:cubicBezTo>
                <a:cubicBezTo>
                  <a:pt x="80782" y="156226"/>
                  <a:pt x="87609" y="148855"/>
                  <a:pt x="87609" y="148855"/>
                </a:cubicBezTo>
                <a:cubicBezTo>
                  <a:pt x="95673" y="124664"/>
                  <a:pt x="83305" y="162868"/>
                  <a:pt x="92925" y="127590"/>
                </a:cubicBezTo>
                <a:cubicBezTo>
                  <a:pt x="94399" y="122184"/>
                  <a:pt x="96469" y="116957"/>
                  <a:pt x="98241" y="111641"/>
                </a:cubicBezTo>
                <a:cubicBezTo>
                  <a:pt x="99127" y="108983"/>
                  <a:pt x="99346" y="105998"/>
                  <a:pt x="100900" y="103667"/>
                </a:cubicBezTo>
                <a:cubicBezTo>
                  <a:pt x="105694" y="96475"/>
                  <a:pt x="108161" y="93489"/>
                  <a:pt x="111532" y="85060"/>
                </a:cubicBezTo>
                <a:cubicBezTo>
                  <a:pt x="120205" y="63377"/>
                  <a:pt x="111431" y="74528"/>
                  <a:pt x="124823" y="61137"/>
                </a:cubicBezTo>
                <a:cubicBezTo>
                  <a:pt x="125709" y="57593"/>
                  <a:pt x="124707" y="52882"/>
                  <a:pt x="127481" y="50504"/>
                </a:cubicBezTo>
                <a:cubicBezTo>
                  <a:pt x="131736" y="46857"/>
                  <a:pt x="143430" y="45188"/>
                  <a:pt x="143430" y="45188"/>
                </a:cubicBezTo>
                <a:cubicBezTo>
                  <a:pt x="146088" y="43416"/>
                  <a:pt x="148910" y="41868"/>
                  <a:pt x="151404" y="39872"/>
                </a:cubicBezTo>
                <a:cubicBezTo>
                  <a:pt x="159648" y="33276"/>
                  <a:pt x="153781" y="34696"/>
                  <a:pt x="164695" y="29239"/>
                </a:cubicBezTo>
                <a:cubicBezTo>
                  <a:pt x="167201" y="27986"/>
                  <a:pt x="170163" y="27834"/>
                  <a:pt x="172669" y="26581"/>
                </a:cubicBezTo>
                <a:cubicBezTo>
                  <a:pt x="175527" y="25152"/>
                  <a:pt x="179758" y="5316"/>
                  <a:pt x="180644" y="2658"/>
                </a:cubicBezTo>
                <a:close/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42EFAC68-AA48-49AC-AD2E-45441D4F1196}"/>
              </a:ext>
            </a:extLst>
          </p:cNvPr>
          <p:cNvSpPr/>
          <p:nvPr/>
        </p:nvSpPr>
        <p:spPr>
          <a:xfrm>
            <a:off x="2633649" y="3155608"/>
            <a:ext cx="493409" cy="529565"/>
          </a:xfrm>
          <a:custGeom>
            <a:avLst/>
            <a:gdLst>
              <a:gd name="connsiteX0" fmla="*/ 156882 w 493409"/>
              <a:gd name="connsiteY0" fmla="*/ 1700 h 529565"/>
              <a:gd name="connsiteX1" fmla="*/ 173879 w 493409"/>
              <a:gd name="connsiteY1" fmla="*/ 5099 h 529565"/>
              <a:gd name="connsiteX2" fmla="*/ 204472 w 493409"/>
              <a:gd name="connsiteY2" fmla="*/ 15297 h 529565"/>
              <a:gd name="connsiteX3" fmla="*/ 211270 w 493409"/>
              <a:gd name="connsiteY3" fmla="*/ 25495 h 529565"/>
              <a:gd name="connsiteX4" fmla="*/ 221468 w 493409"/>
              <a:gd name="connsiteY4" fmla="*/ 18696 h 529565"/>
              <a:gd name="connsiteX5" fmla="*/ 231666 w 493409"/>
              <a:gd name="connsiteY5" fmla="*/ 15297 h 529565"/>
              <a:gd name="connsiteX6" fmla="*/ 241864 w 493409"/>
              <a:gd name="connsiteY6" fmla="*/ 18696 h 529565"/>
              <a:gd name="connsiteX7" fmla="*/ 252061 w 493409"/>
              <a:gd name="connsiteY7" fmla="*/ 39092 h 529565"/>
              <a:gd name="connsiteX8" fmla="*/ 255461 w 493409"/>
              <a:gd name="connsiteY8" fmla="*/ 62887 h 529565"/>
              <a:gd name="connsiteX9" fmla="*/ 275856 w 493409"/>
              <a:gd name="connsiteY9" fmla="*/ 73084 h 529565"/>
              <a:gd name="connsiteX10" fmla="*/ 313248 w 493409"/>
              <a:gd name="connsiteY10" fmla="*/ 69685 h 529565"/>
              <a:gd name="connsiteX11" fmla="*/ 316647 w 493409"/>
              <a:gd name="connsiteY11" fmla="*/ 56088 h 529565"/>
              <a:gd name="connsiteX12" fmla="*/ 326845 w 493409"/>
              <a:gd name="connsiteY12" fmla="*/ 49289 h 529565"/>
              <a:gd name="connsiteX13" fmla="*/ 360838 w 493409"/>
              <a:gd name="connsiteY13" fmla="*/ 42491 h 529565"/>
              <a:gd name="connsiteX14" fmla="*/ 391431 w 493409"/>
              <a:gd name="connsiteY14" fmla="*/ 45890 h 529565"/>
              <a:gd name="connsiteX15" fmla="*/ 405028 w 493409"/>
              <a:gd name="connsiteY15" fmla="*/ 49289 h 529565"/>
              <a:gd name="connsiteX16" fmla="*/ 411826 w 493409"/>
              <a:gd name="connsiteY16" fmla="*/ 59487 h 529565"/>
              <a:gd name="connsiteX17" fmla="*/ 422024 w 493409"/>
              <a:gd name="connsiteY17" fmla="*/ 66286 h 529565"/>
              <a:gd name="connsiteX18" fmla="*/ 449218 w 493409"/>
              <a:gd name="connsiteY18" fmla="*/ 73084 h 529565"/>
              <a:gd name="connsiteX19" fmla="*/ 462815 w 493409"/>
              <a:gd name="connsiteY19" fmla="*/ 76484 h 529565"/>
              <a:gd name="connsiteX20" fmla="*/ 473013 w 493409"/>
              <a:gd name="connsiteY20" fmla="*/ 83282 h 529565"/>
              <a:gd name="connsiteX21" fmla="*/ 483211 w 493409"/>
              <a:gd name="connsiteY21" fmla="*/ 86681 h 529565"/>
              <a:gd name="connsiteX22" fmla="*/ 486610 w 493409"/>
              <a:gd name="connsiteY22" fmla="*/ 107077 h 529565"/>
              <a:gd name="connsiteX23" fmla="*/ 490009 w 493409"/>
              <a:gd name="connsiteY23" fmla="*/ 117275 h 529565"/>
              <a:gd name="connsiteX24" fmla="*/ 493409 w 493409"/>
              <a:gd name="connsiteY24" fmla="*/ 134271 h 529565"/>
              <a:gd name="connsiteX25" fmla="*/ 486610 w 493409"/>
              <a:gd name="connsiteY25" fmla="*/ 158066 h 529565"/>
              <a:gd name="connsiteX26" fmla="*/ 473013 w 493409"/>
              <a:gd name="connsiteY26" fmla="*/ 161465 h 529565"/>
              <a:gd name="connsiteX27" fmla="*/ 459416 w 493409"/>
              <a:gd name="connsiteY27" fmla="*/ 181860 h 529565"/>
              <a:gd name="connsiteX28" fmla="*/ 456017 w 493409"/>
              <a:gd name="connsiteY28" fmla="*/ 192058 h 529565"/>
              <a:gd name="connsiteX29" fmla="*/ 452618 w 493409"/>
              <a:gd name="connsiteY29" fmla="*/ 266842 h 529565"/>
              <a:gd name="connsiteX30" fmla="*/ 442420 w 493409"/>
              <a:gd name="connsiteY30" fmla="*/ 300834 h 529565"/>
              <a:gd name="connsiteX31" fmla="*/ 432222 w 493409"/>
              <a:gd name="connsiteY31" fmla="*/ 304234 h 529565"/>
              <a:gd name="connsiteX32" fmla="*/ 425424 w 493409"/>
              <a:gd name="connsiteY32" fmla="*/ 324629 h 529565"/>
              <a:gd name="connsiteX33" fmla="*/ 422024 w 493409"/>
              <a:gd name="connsiteY33" fmla="*/ 334827 h 529565"/>
              <a:gd name="connsiteX34" fmla="*/ 411826 w 493409"/>
              <a:gd name="connsiteY34" fmla="*/ 338226 h 529565"/>
              <a:gd name="connsiteX35" fmla="*/ 422024 w 493409"/>
              <a:gd name="connsiteY35" fmla="*/ 358622 h 529565"/>
              <a:gd name="connsiteX36" fmla="*/ 432222 w 493409"/>
              <a:gd name="connsiteY36" fmla="*/ 365420 h 529565"/>
              <a:gd name="connsiteX37" fmla="*/ 445819 w 493409"/>
              <a:gd name="connsiteY37" fmla="*/ 389215 h 529565"/>
              <a:gd name="connsiteX38" fmla="*/ 449218 w 493409"/>
              <a:gd name="connsiteY38" fmla="*/ 399413 h 529565"/>
              <a:gd name="connsiteX39" fmla="*/ 445819 w 493409"/>
              <a:gd name="connsiteY39" fmla="*/ 430006 h 529565"/>
              <a:gd name="connsiteX40" fmla="*/ 442420 w 493409"/>
              <a:gd name="connsiteY40" fmla="*/ 440204 h 529565"/>
              <a:gd name="connsiteX41" fmla="*/ 432222 w 493409"/>
              <a:gd name="connsiteY41" fmla="*/ 447003 h 529565"/>
              <a:gd name="connsiteX42" fmla="*/ 425424 w 493409"/>
              <a:gd name="connsiteY42" fmla="*/ 518387 h 529565"/>
              <a:gd name="connsiteX43" fmla="*/ 384632 w 493409"/>
              <a:gd name="connsiteY43" fmla="*/ 514988 h 529565"/>
              <a:gd name="connsiteX44" fmla="*/ 381233 w 493409"/>
              <a:gd name="connsiteY44" fmla="*/ 504790 h 529565"/>
              <a:gd name="connsiteX45" fmla="*/ 367636 w 493409"/>
              <a:gd name="connsiteY45" fmla="*/ 497991 h 529565"/>
              <a:gd name="connsiteX46" fmla="*/ 347241 w 493409"/>
              <a:gd name="connsiteY46" fmla="*/ 491193 h 529565"/>
              <a:gd name="connsiteX47" fmla="*/ 343841 w 493409"/>
              <a:gd name="connsiteY47" fmla="*/ 480995 h 529565"/>
              <a:gd name="connsiteX48" fmla="*/ 337043 w 493409"/>
              <a:gd name="connsiteY48" fmla="*/ 470797 h 529565"/>
              <a:gd name="connsiteX49" fmla="*/ 326845 w 493409"/>
              <a:gd name="connsiteY49" fmla="*/ 443603 h 529565"/>
              <a:gd name="connsiteX50" fmla="*/ 323446 w 493409"/>
              <a:gd name="connsiteY50" fmla="*/ 375618 h 529565"/>
              <a:gd name="connsiteX51" fmla="*/ 320047 w 493409"/>
              <a:gd name="connsiteY51" fmla="*/ 362021 h 529565"/>
              <a:gd name="connsiteX52" fmla="*/ 309849 w 493409"/>
              <a:gd name="connsiteY52" fmla="*/ 355223 h 529565"/>
              <a:gd name="connsiteX53" fmla="*/ 282655 w 493409"/>
              <a:gd name="connsiteY53" fmla="*/ 348424 h 529565"/>
              <a:gd name="connsiteX54" fmla="*/ 184076 w 493409"/>
              <a:gd name="connsiteY54" fmla="*/ 338226 h 529565"/>
              <a:gd name="connsiteX55" fmla="*/ 170479 w 493409"/>
              <a:gd name="connsiteY55" fmla="*/ 331428 h 529565"/>
              <a:gd name="connsiteX56" fmla="*/ 160282 w 493409"/>
              <a:gd name="connsiteY56" fmla="*/ 328029 h 529565"/>
              <a:gd name="connsiteX57" fmla="*/ 153483 w 493409"/>
              <a:gd name="connsiteY57" fmla="*/ 317831 h 529565"/>
              <a:gd name="connsiteX58" fmla="*/ 126289 w 493409"/>
              <a:gd name="connsiteY58" fmla="*/ 311032 h 529565"/>
              <a:gd name="connsiteX59" fmla="*/ 119490 w 493409"/>
              <a:gd name="connsiteY59" fmla="*/ 300834 h 529565"/>
              <a:gd name="connsiteX60" fmla="*/ 105893 w 493409"/>
              <a:gd name="connsiteY60" fmla="*/ 294036 h 529565"/>
              <a:gd name="connsiteX61" fmla="*/ 95696 w 493409"/>
              <a:gd name="connsiteY61" fmla="*/ 287237 h 529565"/>
              <a:gd name="connsiteX62" fmla="*/ 68502 w 493409"/>
              <a:gd name="connsiteY62" fmla="*/ 290637 h 529565"/>
              <a:gd name="connsiteX63" fmla="*/ 48106 w 493409"/>
              <a:gd name="connsiteY63" fmla="*/ 283838 h 529565"/>
              <a:gd name="connsiteX64" fmla="*/ 34509 w 493409"/>
              <a:gd name="connsiteY64" fmla="*/ 260043 h 529565"/>
              <a:gd name="connsiteX65" fmla="*/ 24311 w 493409"/>
              <a:gd name="connsiteY65" fmla="*/ 253245 h 529565"/>
              <a:gd name="connsiteX66" fmla="*/ 14113 w 493409"/>
              <a:gd name="connsiteY66" fmla="*/ 215853 h 529565"/>
              <a:gd name="connsiteX67" fmla="*/ 10714 w 493409"/>
              <a:gd name="connsiteY67" fmla="*/ 202256 h 529565"/>
              <a:gd name="connsiteX68" fmla="*/ 3916 w 493409"/>
              <a:gd name="connsiteY68" fmla="*/ 192058 h 529565"/>
              <a:gd name="connsiteX69" fmla="*/ 516 w 493409"/>
              <a:gd name="connsiteY69" fmla="*/ 178461 h 529565"/>
              <a:gd name="connsiteX70" fmla="*/ 7315 w 493409"/>
              <a:gd name="connsiteY70" fmla="*/ 161465 h 529565"/>
              <a:gd name="connsiteX71" fmla="*/ 10714 w 493409"/>
              <a:gd name="connsiteY71" fmla="*/ 151267 h 529565"/>
              <a:gd name="connsiteX72" fmla="*/ 20912 w 493409"/>
              <a:gd name="connsiteY72" fmla="*/ 144469 h 529565"/>
              <a:gd name="connsiteX73" fmla="*/ 31110 w 493409"/>
              <a:gd name="connsiteY73" fmla="*/ 130872 h 529565"/>
              <a:gd name="connsiteX74" fmla="*/ 65102 w 493409"/>
              <a:gd name="connsiteY74" fmla="*/ 100278 h 529565"/>
              <a:gd name="connsiteX75" fmla="*/ 71901 w 493409"/>
              <a:gd name="connsiteY75" fmla="*/ 86681 h 529565"/>
              <a:gd name="connsiteX76" fmla="*/ 102494 w 493409"/>
              <a:gd name="connsiteY76" fmla="*/ 69685 h 529565"/>
              <a:gd name="connsiteX77" fmla="*/ 112692 w 493409"/>
              <a:gd name="connsiteY77" fmla="*/ 59487 h 529565"/>
              <a:gd name="connsiteX78" fmla="*/ 122890 w 493409"/>
              <a:gd name="connsiteY78" fmla="*/ 56088 h 529565"/>
              <a:gd name="connsiteX79" fmla="*/ 133087 w 493409"/>
              <a:gd name="connsiteY79" fmla="*/ 49289 h 529565"/>
              <a:gd name="connsiteX80" fmla="*/ 150084 w 493409"/>
              <a:gd name="connsiteY80" fmla="*/ 15297 h 529565"/>
              <a:gd name="connsiteX81" fmla="*/ 156882 w 493409"/>
              <a:gd name="connsiteY81" fmla="*/ 1700 h 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93409" h="529565">
                <a:moveTo>
                  <a:pt x="156882" y="1700"/>
                </a:moveTo>
                <a:cubicBezTo>
                  <a:pt x="160848" y="0"/>
                  <a:pt x="168323" y="3512"/>
                  <a:pt x="173879" y="5099"/>
                </a:cubicBezTo>
                <a:cubicBezTo>
                  <a:pt x="184215" y="8052"/>
                  <a:pt x="204472" y="15297"/>
                  <a:pt x="204472" y="15297"/>
                </a:cubicBezTo>
                <a:cubicBezTo>
                  <a:pt x="206738" y="18696"/>
                  <a:pt x="207264" y="24694"/>
                  <a:pt x="211270" y="25495"/>
                </a:cubicBezTo>
                <a:cubicBezTo>
                  <a:pt x="215276" y="26296"/>
                  <a:pt x="217814" y="20523"/>
                  <a:pt x="221468" y="18696"/>
                </a:cubicBezTo>
                <a:cubicBezTo>
                  <a:pt x="224673" y="17094"/>
                  <a:pt x="228267" y="16430"/>
                  <a:pt x="231666" y="15297"/>
                </a:cubicBezTo>
                <a:cubicBezTo>
                  <a:pt x="235065" y="16430"/>
                  <a:pt x="239066" y="16458"/>
                  <a:pt x="241864" y="18696"/>
                </a:cubicBezTo>
                <a:cubicBezTo>
                  <a:pt x="247854" y="23488"/>
                  <a:pt x="249822" y="32375"/>
                  <a:pt x="252061" y="39092"/>
                </a:cubicBezTo>
                <a:cubicBezTo>
                  <a:pt x="253194" y="47024"/>
                  <a:pt x="252207" y="55565"/>
                  <a:pt x="255461" y="62887"/>
                </a:cubicBezTo>
                <a:cubicBezTo>
                  <a:pt x="257753" y="68044"/>
                  <a:pt x="271331" y="71576"/>
                  <a:pt x="275856" y="73084"/>
                </a:cubicBezTo>
                <a:cubicBezTo>
                  <a:pt x="288320" y="71951"/>
                  <a:pt x="301695" y="74499"/>
                  <a:pt x="313248" y="69685"/>
                </a:cubicBezTo>
                <a:cubicBezTo>
                  <a:pt x="317560" y="67888"/>
                  <a:pt x="314056" y="59975"/>
                  <a:pt x="316647" y="56088"/>
                </a:cubicBezTo>
                <a:cubicBezTo>
                  <a:pt x="318913" y="52689"/>
                  <a:pt x="323191" y="51116"/>
                  <a:pt x="326845" y="49289"/>
                </a:cubicBezTo>
                <a:cubicBezTo>
                  <a:pt x="336337" y="44543"/>
                  <a:pt x="352072" y="43743"/>
                  <a:pt x="360838" y="42491"/>
                </a:cubicBezTo>
                <a:cubicBezTo>
                  <a:pt x="371036" y="43624"/>
                  <a:pt x="381290" y="44330"/>
                  <a:pt x="391431" y="45890"/>
                </a:cubicBezTo>
                <a:cubicBezTo>
                  <a:pt x="396048" y="46600"/>
                  <a:pt x="401141" y="46698"/>
                  <a:pt x="405028" y="49289"/>
                </a:cubicBezTo>
                <a:cubicBezTo>
                  <a:pt x="408427" y="51555"/>
                  <a:pt x="408937" y="56598"/>
                  <a:pt x="411826" y="59487"/>
                </a:cubicBezTo>
                <a:cubicBezTo>
                  <a:pt x="414715" y="62376"/>
                  <a:pt x="418370" y="64459"/>
                  <a:pt x="422024" y="66286"/>
                </a:cubicBezTo>
                <a:cubicBezTo>
                  <a:pt x="429312" y="69930"/>
                  <a:pt x="442238" y="71533"/>
                  <a:pt x="449218" y="73084"/>
                </a:cubicBezTo>
                <a:cubicBezTo>
                  <a:pt x="453779" y="74098"/>
                  <a:pt x="458283" y="75351"/>
                  <a:pt x="462815" y="76484"/>
                </a:cubicBezTo>
                <a:cubicBezTo>
                  <a:pt x="466214" y="78750"/>
                  <a:pt x="469359" y="81455"/>
                  <a:pt x="473013" y="83282"/>
                </a:cubicBezTo>
                <a:cubicBezTo>
                  <a:pt x="476218" y="84884"/>
                  <a:pt x="481433" y="83570"/>
                  <a:pt x="483211" y="86681"/>
                </a:cubicBezTo>
                <a:cubicBezTo>
                  <a:pt x="486631" y="92665"/>
                  <a:pt x="485115" y="100349"/>
                  <a:pt x="486610" y="107077"/>
                </a:cubicBezTo>
                <a:cubicBezTo>
                  <a:pt x="487387" y="110575"/>
                  <a:pt x="489140" y="113799"/>
                  <a:pt x="490009" y="117275"/>
                </a:cubicBezTo>
                <a:cubicBezTo>
                  <a:pt x="491410" y="122880"/>
                  <a:pt x="492276" y="128606"/>
                  <a:pt x="493409" y="134271"/>
                </a:cubicBezTo>
                <a:cubicBezTo>
                  <a:pt x="491143" y="142203"/>
                  <a:pt x="491560" y="151467"/>
                  <a:pt x="486610" y="158066"/>
                </a:cubicBezTo>
                <a:cubicBezTo>
                  <a:pt x="483807" y="161803"/>
                  <a:pt x="476529" y="158389"/>
                  <a:pt x="473013" y="161465"/>
                </a:cubicBezTo>
                <a:cubicBezTo>
                  <a:pt x="466864" y="166845"/>
                  <a:pt x="459416" y="181860"/>
                  <a:pt x="459416" y="181860"/>
                </a:cubicBezTo>
                <a:cubicBezTo>
                  <a:pt x="458283" y="185259"/>
                  <a:pt x="456303" y="188486"/>
                  <a:pt x="456017" y="192058"/>
                </a:cubicBezTo>
                <a:cubicBezTo>
                  <a:pt x="454027" y="216932"/>
                  <a:pt x="454532" y="241962"/>
                  <a:pt x="452618" y="266842"/>
                </a:cubicBezTo>
                <a:cubicBezTo>
                  <a:pt x="452267" y="271408"/>
                  <a:pt x="443352" y="300523"/>
                  <a:pt x="442420" y="300834"/>
                </a:cubicBezTo>
                <a:lnTo>
                  <a:pt x="432222" y="304234"/>
                </a:lnTo>
                <a:lnTo>
                  <a:pt x="425424" y="324629"/>
                </a:lnTo>
                <a:cubicBezTo>
                  <a:pt x="424291" y="328028"/>
                  <a:pt x="425423" y="333694"/>
                  <a:pt x="422024" y="334827"/>
                </a:cubicBezTo>
                <a:lnTo>
                  <a:pt x="411826" y="338226"/>
                </a:lnTo>
                <a:cubicBezTo>
                  <a:pt x="414591" y="346518"/>
                  <a:pt x="415436" y="352034"/>
                  <a:pt x="422024" y="358622"/>
                </a:cubicBezTo>
                <a:cubicBezTo>
                  <a:pt x="424913" y="361511"/>
                  <a:pt x="428823" y="363154"/>
                  <a:pt x="432222" y="365420"/>
                </a:cubicBezTo>
                <a:cubicBezTo>
                  <a:pt x="439051" y="375663"/>
                  <a:pt x="440643" y="377138"/>
                  <a:pt x="445819" y="389215"/>
                </a:cubicBezTo>
                <a:cubicBezTo>
                  <a:pt x="447230" y="392509"/>
                  <a:pt x="448085" y="396014"/>
                  <a:pt x="449218" y="399413"/>
                </a:cubicBezTo>
                <a:cubicBezTo>
                  <a:pt x="448085" y="409611"/>
                  <a:pt x="447506" y="419885"/>
                  <a:pt x="445819" y="430006"/>
                </a:cubicBezTo>
                <a:cubicBezTo>
                  <a:pt x="445230" y="433540"/>
                  <a:pt x="444658" y="437406"/>
                  <a:pt x="442420" y="440204"/>
                </a:cubicBezTo>
                <a:cubicBezTo>
                  <a:pt x="439868" y="443394"/>
                  <a:pt x="435621" y="444737"/>
                  <a:pt x="432222" y="447003"/>
                </a:cubicBezTo>
                <a:cubicBezTo>
                  <a:pt x="429956" y="470798"/>
                  <a:pt x="439131" y="498806"/>
                  <a:pt x="425424" y="518387"/>
                </a:cubicBezTo>
                <a:cubicBezTo>
                  <a:pt x="417599" y="529565"/>
                  <a:pt x="397673" y="519001"/>
                  <a:pt x="384632" y="514988"/>
                </a:cubicBezTo>
                <a:cubicBezTo>
                  <a:pt x="381207" y="513934"/>
                  <a:pt x="383767" y="507324"/>
                  <a:pt x="381233" y="504790"/>
                </a:cubicBezTo>
                <a:cubicBezTo>
                  <a:pt x="377650" y="501207"/>
                  <a:pt x="372341" y="499873"/>
                  <a:pt x="367636" y="497991"/>
                </a:cubicBezTo>
                <a:cubicBezTo>
                  <a:pt x="360983" y="495330"/>
                  <a:pt x="347241" y="491193"/>
                  <a:pt x="347241" y="491193"/>
                </a:cubicBezTo>
                <a:cubicBezTo>
                  <a:pt x="346108" y="487794"/>
                  <a:pt x="345443" y="484200"/>
                  <a:pt x="343841" y="480995"/>
                </a:cubicBezTo>
                <a:cubicBezTo>
                  <a:pt x="342014" y="477341"/>
                  <a:pt x="338477" y="474622"/>
                  <a:pt x="337043" y="470797"/>
                </a:cubicBezTo>
                <a:cubicBezTo>
                  <a:pt x="324444" y="437197"/>
                  <a:pt x="342788" y="467516"/>
                  <a:pt x="326845" y="443603"/>
                </a:cubicBezTo>
                <a:cubicBezTo>
                  <a:pt x="325712" y="420941"/>
                  <a:pt x="325330" y="398230"/>
                  <a:pt x="323446" y="375618"/>
                </a:cubicBezTo>
                <a:cubicBezTo>
                  <a:pt x="323058" y="370962"/>
                  <a:pt x="322638" y="365908"/>
                  <a:pt x="320047" y="362021"/>
                </a:cubicBezTo>
                <a:cubicBezTo>
                  <a:pt x="317781" y="358622"/>
                  <a:pt x="313503" y="357050"/>
                  <a:pt x="309849" y="355223"/>
                </a:cubicBezTo>
                <a:cubicBezTo>
                  <a:pt x="302877" y="351737"/>
                  <a:pt x="289126" y="349718"/>
                  <a:pt x="282655" y="348424"/>
                </a:cubicBezTo>
                <a:cubicBezTo>
                  <a:pt x="246534" y="324346"/>
                  <a:pt x="286581" y="348477"/>
                  <a:pt x="184076" y="338226"/>
                </a:cubicBezTo>
                <a:cubicBezTo>
                  <a:pt x="179034" y="337722"/>
                  <a:pt x="175137" y="333424"/>
                  <a:pt x="170479" y="331428"/>
                </a:cubicBezTo>
                <a:cubicBezTo>
                  <a:pt x="167186" y="330017"/>
                  <a:pt x="163681" y="329162"/>
                  <a:pt x="160282" y="328029"/>
                </a:cubicBezTo>
                <a:cubicBezTo>
                  <a:pt x="158016" y="324630"/>
                  <a:pt x="157137" y="319658"/>
                  <a:pt x="153483" y="317831"/>
                </a:cubicBezTo>
                <a:cubicBezTo>
                  <a:pt x="145126" y="313652"/>
                  <a:pt x="126289" y="311032"/>
                  <a:pt x="126289" y="311032"/>
                </a:cubicBezTo>
                <a:cubicBezTo>
                  <a:pt x="124023" y="307633"/>
                  <a:pt x="122629" y="303449"/>
                  <a:pt x="119490" y="300834"/>
                </a:cubicBezTo>
                <a:cubicBezTo>
                  <a:pt x="115597" y="297590"/>
                  <a:pt x="110293" y="296550"/>
                  <a:pt x="105893" y="294036"/>
                </a:cubicBezTo>
                <a:cubicBezTo>
                  <a:pt x="102346" y="292009"/>
                  <a:pt x="99095" y="289503"/>
                  <a:pt x="95696" y="287237"/>
                </a:cubicBezTo>
                <a:cubicBezTo>
                  <a:pt x="86631" y="288370"/>
                  <a:pt x="77614" y="291288"/>
                  <a:pt x="68502" y="290637"/>
                </a:cubicBezTo>
                <a:cubicBezTo>
                  <a:pt x="61354" y="290126"/>
                  <a:pt x="48106" y="283838"/>
                  <a:pt x="48106" y="283838"/>
                </a:cubicBezTo>
                <a:cubicBezTo>
                  <a:pt x="45439" y="278504"/>
                  <a:pt x="39315" y="264849"/>
                  <a:pt x="34509" y="260043"/>
                </a:cubicBezTo>
                <a:cubicBezTo>
                  <a:pt x="31620" y="257154"/>
                  <a:pt x="27710" y="255511"/>
                  <a:pt x="24311" y="253245"/>
                </a:cubicBezTo>
                <a:cubicBezTo>
                  <a:pt x="17958" y="234184"/>
                  <a:pt x="21780" y="246519"/>
                  <a:pt x="14113" y="215853"/>
                </a:cubicBezTo>
                <a:cubicBezTo>
                  <a:pt x="12980" y="211321"/>
                  <a:pt x="13305" y="206143"/>
                  <a:pt x="10714" y="202256"/>
                </a:cubicBezTo>
                <a:lnTo>
                  <a:pt x="3916" y="192058"/>
                </a:lnTo>
                <a:cubicBezTo>
                  <a:pt x="2783" y="187526"/>
                  <a:pt x="0" y="183104"/>
                  <a:pt x="516" y="178461"/>
                </a:cubicBezTo>
                <a:cubicBezTo>
                  <a:pt x="1190" y="172396"/>
                  <a:pt x="5172" y="167178"/>
                  <a:pt x="7315" y="161465"/>
                </a:cubicBezTo>
                <a:cubicBezTo>
                  <a:pt x="8573" y="158110"/>
                  <a:pt x="8476" y="154065"/>
                  <a:pt x="10714" y="151267"/>
                </a:cubicBezTo>
                <a:cubicBezTo>
                  <a:pt x="13266" y="148077"/>
                  <a:pt x="17513" y="146735"/>
                  <a:pt x="20912" y="144469"/>
                </a:cubicBezTo>
                <a:cubicBezTo>
                  <a:pt x="24311" y="139937"/>
                  <a:pt x="27104" y="134878"/>
                  <a:pt x="31110" y="130872"/>
                </a:cubicBezTo>
                <a:cubicBezTo>
                  <a:pt x="47433" y="114549"/>
                  <a:pt x="47226" y="136027"/>
                  <a:pt x="65102" y="100278"/>
                </a:cubicBezTo>
                <a:cubicBezTo>
                  <a:pt x="67368" y="95746"/>
                  <a:pt x="68318" y="90264"/>
                  <a:pt x="71901" y="86681"/>
                </a:cubicBezTo>
                <a:cubicBezTo>
                  <a:pt x="83590" y="74992"/>
                  <a:pt x="89670" y="73959"/>
                  <a:pt x="102494" y="69685"/>
                </a:cubicBezTo>
                <a:cubicBezTo>
                  <a:pt x="105893" y="66286"/>
                  <a:pt x="108692" y="62154"/>
                  <a:pt x="112692" y="59487"/>
                </a:cubicBezTo>
                <a:cubicBezTo>
                  <a:pt x="115673" y="57499"/>
                  <a:pt x="119685" y="57691"/>
                  <a:pt x="122890" y="56088"/>
                </a:cubicBezTo>
                <a:cubicBezTo>
                  <a:pt x="126544" y="54261"/>
                  <a:pt x="129688" y="51555"/>
                  <a:pt x="133087" y="49289"/>
                </a:cubicBezTo>
                <a:cubicBezTo>
                  <a:pt x="136155" y="37022"/>
                  <a:pt x="137943" y="23391"/>
                  <a:pt x="150084" y="15297"/>
                </a:cubicBezTo>
                <a:cubicBezTo>
                  <a:pt x="161225" y="7870"/>
                  <a:pt x="152916" y="3400"/>
                  <a:pt x="156882" y="170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67A6749-14CC-451B-8EB2-526F31B6FF00}"/>
              </a:ext>
            </a:extLst>
          </p:cNvPr>
          <p:cNvSpPr/>
          <p:nvPr/>
        </p:nvSpPr>
        <p:spPr>
          <a:xfrm>
            <a:off x="2424964" y="2954042"/>
            <a:ext cx="343877" cy="490607"/>
          </a:xfrm>
          <a:custGeom>
            <a:avLst/>
            <a:gdLst>
              <a:gd name="connsiteX0" fmla="*/ 250025 w 343877"/>
              <a:gd name="connsiteY0" fmla="*/ 60385 h 490607"/>
              <a:gd name="connsiteX1" fmla="*/ 254338 w 343877"/>
              <a:gd name="connsiteY1" fmla="*/ 4313 h 490607"/>
              <a:gd name="connsiteX2" fmla="*/ 267277 w 343877"/>
              <a:gd name="connsiteY2" fmla="*/ 0 h 490607"/>
              <a:gd name="connsiteX3" fmla="*/ 310410 w 343877"/>
              <a:gd name="connsiteY3" fmla="*/ 12940 h 490607"/>
              <a:gd name="connsiteX4" fmla="*/ 319036 w 343877"/>
              <a:gd name="connsiteY4" fmla="*/ 25879 h 490607"/>
              <a:gd name="connsiteX5" fmla="*/ 336289 w 343877"/>
              <a:gd name="connsiteY5" fmla="*/ 43132 h 490607"/>
              <a:gd name="connsiteX6" fmla="*/ 327662 w 343877"/>
              <a:gd name="connsiteY6" fmla="*/ 69011 h 490607"/>
              <a:gd name="connsiteX7" fmla="*/ 319036 w 343877"/>
              <a:gd name="connsiteY7" fmla="*/ 77638 h 490607"/>
              <a:gd name="connsiteX8" fmla="*/ 293157 w 343877"/>
              <a:gd name="connsiteY8" fmla="*/ 90577 h 490607"/>
              <a:gd name="connsiteX9" fmla="*/ 293157 w 343877"/>
              <a:gd name="connsiteY9" fmla="*/ 133709 h 490607"/>
              <a:gd name="connsiteX10" fmla="*/ 306096 w 343877"/>
              <a:gd name="connsiteY10" fmla="*/ 138023 h 490607"/>
              <a:gd name="connsiteX11" fmla="*/ 310410 w 343877"/>
              <a:gd name="connsiteY11" fmla="*/ 150962 h 490607"/>
              <a:gd name="connsiteX12" fmla="*/ 323349 w 343877"/>
              <a:gd name="connsiteY12" fmla="*/ 155275 h 490607"/>
              <a:gd name="connsiteX13" fmla="*/ 336289 w 343877"/>
              <a:gd name="connsiteY13" fmla="*/ 163902 h 490607"/>
              <a:gd name="connsiteX14" fmla="*/ 336289 w 343877"/>
              <a:gd name="connsiteY14" fmla="*/ 211347 h 490607"/>
              <a:gd name="connsiteX15" fmla="*/ 327662 w 343877"/>
              <a:gd name="connsiteY15" fmla="*/ 224287 h 490607"/>
              <a:gd name="connsiteX16" fmla="*/ 323349 w 343877"/>
              <a:gd name="connsiteY16" fmla="*/ 245853 h 490607"/>
              <a:gd name="connsiteX17" fmla="*/ 310410 w 343877"/>
              <a:gd name="connsiteY17" fmla="*/ 250166 h 490607"/>
              <a:gd name="connsiteX18" fmla="*/ 301783 w 343877"/>
              <a:gd name="connsiteY18" fmla="*/ 258792 h 490607"/>
              <a:gd name="connsiteX19" fmla="*/ 293157 w 343877"/>
              <a:gd name="connsiteY19" fmla="*/ 271732 h 490607"/>
              <a:gd name="connsiteX20" fmla="*/ 275904 w 343877"/>
              <a:gd name="connsiteY20" fmla="*/ 288985 h 490607"/>
              <a:gd name="connsiteX21" fmla="*/ 250025 w 343877"/>
              <a:gd name="connsiteY21" fmla="*/ 314864 h 490607"/>
              <a:gd name="connsiteX22" fmla="*/ 228459 w 343877"/>
              <a:gd name="connsiteY22" fmla="*/ 327804 h 490607"/>
              <a:gd name="connsiteX23" fmla="*/ 219832 w 343877"/>
              <a:gd name="connsiteY23" fmla="*/ 336430 h 490607"/>
              <a:gd name="connsiteX24" fmla="*/ 206893 w 343877"/>
              <a:gd name="connsiteY24" fmla="*/ 340743 h 490607"/>
              <a:gd name="connsiteX25" fmla="*/ 202579 w 343877"/>
              <a:gd name="connsiteY25" fmla="*/ 362309 h 490607"/>
              <a:gd name="connsiteX26" fmla="*/ 193953 w 343877"/>
              <a:gd name="connsiteY26" fmla="*/ 388189 h 490607"/>
              <a:gd name="connsiteX27" fmla="*/ 202579 w 343877"/>
              <a:gd name="connsiteY27" fmla="*/ 444260 h 490607"/>
              <a:gd name="connsiteX28" fmla="*/ 211206 w 343877"/>
              <a:gd name="connsiteY28" fmla="*/ 452887 h 490607"/>
              <a:gd name="connsiteX29" fmla="*/ 219832 w 343877"/>
              <a:gd name="connsiteY29" fmla="*/ 465826 h 490607"/>
              <a:gd name="connsiteX30" fmla="*/ 215519 w 343877"/>
              <a:gd name="connsiteY30" fmla="*/ 487392 h 490607"/>
              <a:gd name="connsiteX31" fmla="*/ 202579 w 343877"/>
              <a:gd name="connsiteY31" fmla="*/ 483079 h 490607"/>
              <a:gd name="connsiteX32" fmla="*/ 193953 w 343877"/>
              <a:gd name="connsiteY32" fmla="*/ 457200 h 490607"/>
              <a:gd name="connsiteX33" fmla="*/ 181013 w 343877"/>
              <a:gd name="connsiteY33" fmla="*/ 452887 h 490607"/>
              <a:gd name="connsiteX34" fmla="*/ 176700 w 343877"/>
              <a:gd name="connsiteY34" fmla="*/ 439947 h 490607"/>
              <a:gd name="connsiteX35" fmla="*/ 163760 w 343877"/>
              <a:gd name="connsiteY35" fmla="*/ 435634 h 490607"/>
              <a:gd name="connsiteX36" fmla="*/ 146508 w 343877"/>
              <a:gd name="connsiteY36" fmla="*/ 427008 h 490607"/>
              <a:gd name="connsiteX37" fmla="*/ 120628 w 343877"/>
              <a:gd name="connsiteY37" fmla="*/ 401128 h 490607"/>
              <a:gd name="connsiteX38" fmla="*/ 103376 w 343877"/>
              <a:gd name="connsiteY38" fmla="*/ 375249 h 490607"/>
              <a:gd name="connsiteX39" fmla="*/ 77496 w 343877"/>
              <a:gd name="connsiteY39" fmla="*/ 362309 h 490607"/>
              <a:gd name="connsiteX40" fmla="*/ 68870 w 343877"/>
              <a:gd name="connsiteY40" fmla="*/ 336430 h 490607"/>
              <a:gd name="connsiteX41" fmla="*/ 64557 w 343877"/>
              <a:gd name="connsiteY41" fmla="*/ 323491 h 490607"/>
              <a:gd name="connsiteX42" fmla="*/ 51617 w 343877"/>
              <a:gd name="connsiteY42" fmla="*/ 314864 h 490607"/>
              <a:gd name="connsiteX43" fmla="*/ 47304 w 343877"/>
              <a:gd name="connsiteY43" fmla="*/ 297611 h 490607"/>
              <a:gd name="connsiteX44" fmla="*/ 30051 w 343877"/>
              <a:gd name="connsiteY44" fmla="*/ 280358 h 490607"/>
              <a:gd name="connsiteX45" fmla="*/ 12798 w 343877"/>
              <a:gd name="connsiteY45" fmla="*/ 258792 h 490607"/>
              <a:gd name="connsiteX46" fmla="*/ 30051 w 343877"/>
              <a:gd name="connsiteY46" fmla="*/ 202721 h 490607"/>
              <a:gd name="connsiteX47" fmla="*/ 38677 w 343877"/>
              <a:gd name="connsiteY47" fmla="*/ 194094 h 490607"/>
              <a:gd name="connsiteX48" fmla="*/ 42991 w 343877"/>
              <a:gd name="connsiteY48" fmla="*/ 176841 h 490607"/>
              <a:gd name="connsiteX49" fmla="*/ 55930 w 343877"/>
              <a:gd name="connsiteY49" fmla="*/ 172528 h 490607"/>
              <a:gd name="connsiteX50" fmla="*/ 73183 w 343877"/>
              <a:gd name="connsiteY50" fmla="*/ 133709 h 490607"/>
              <a:gd name="connsiteX51" fmla="*/ 86123 w 343877"/>
              <a:gd name="connsiteY51" fmla="*/ 125083 h 490607"/>
              <a:gd name="connsiteX52" fmla="*/ 103376 w 343877"/>
              <a:gd name="connsiteY52" fmla="*/ 103517 h 490607"/>
              <a:gd name="connsiteX53" fmla="*/ 116315 w 343877"/>
              <a:gd name="connsiteY53" fmla="*/ 99204 h 490607"/>
              <a:gd name="connsiteX54" fmla="*/ 112002 w 343877"/>
              <a:gd name="connsiteY54" fmla="*/ 43132 h 490607"/>
              <a:gd name="connsiteX55" fmla="*/ 107689 w 343877"/>
              <a:gd name="connsiteY55" fmla="*/ 30192 h 490607"/>
              <a:gd name="connsiteX56" fmla="*/ 129255 w 343877"/>
              <a:gd name="connsiteY56" fmla="*/ 8626 h 490607"/>
              <a:gd name="connsiteX57" fmla="*/ 181013 w 343877"/>
              <a:gd name="connsiteY57" fmla="*/ 17253 h 490607"/>
              <a:gd name="connsiteX58" fmla="*/ 189640 w 343877"/>
              <a:gd name="connsiteY58" fmla="*/ 25879 h 490607"/>
              <a:gd name="connsiteX59" fmla="*/ 193953 w 343877"/>
              <a:gd name="connsiteY59" fmla="*/ 38819 h 490607"/>
              <a:gd name="connsiteX60" fmla="*/ 206893 w 343877"/>
              <a:gd name="connsiteY60" fmla="*/ 47445 h 490607"/>
              <a:gd name="connsiteX61" fmla="*/ 237085 w 343877"/>
              <a:gd name="connsiteY61" fmla="*/ 56072 h 490607"/>
              <a:gd name="connsiteX62" fmla="*/ 250025 w 343877"/>
              <a:gd name="connsiteY62" fmla="*/ 64698 h 490607"/>
              <a:gd name="connsiteX63" fmla="*/ 254338 w 343877"/>
              <a:gd name="connsiteY63" fmla="*/ 43132 h 490607"/>
              <a:gd name="connsiteX64" fmla="*/ 262964 w 343877"/>
              <a:gd name="connsiteY64" fmla="*/ 25879 h 490607"/>
              <a:gd name="connsiteX65" fmla="*/ 267277 w 343877"/>
              <a:gd name="connsiteY65" fmla="*/ 4313 h 4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43877" h="490607">
                <a:moveTo>
                  <a:pt x="250025" y="60385"/>
                </a:moveTo>
                <a:cubicBezTo>
                  <a:pt x="242663" y="38303"/>
                  <a:pt x="239694" y="36530"/>
                  <a:pt x="254338" y="4313"/>
                </a:cubicBezTo>
                <a:cubicBezTo>
                  <a:pt x="256219" y="174"/>
                  <a:pt x="262964" y="1438"/>
                  <a:pt x="267277" y="0"/>
                </a:cubicBezTo>
                <a:cubicBezTo>
                  <a:pt x="298781" y="10500"/>
                  <a:pt x="284335" y="6420"/>
                  <a:pt x="310410" y="12940"/>
                </a:cubicBezTo>
                <a:cubicBezTo>
                  <a:pt x="313285" y="17253"/>
                  <a:pt x="314988" y="22641"/>
                  <a:pt x="319036" y="25879"/>
                </a:cubicBezTo>
                <a:cubicBezTo>
                  <a:pt x="339949" y="42608"/>
                  <a:pt x="326879" y="14900"/>
                  <a:pt x="336289" y="43132"/>
                </a:cubicBezTo>
                <a:cubicBezTo>
                  <a:pt x="333413" y="51758"/>
                  <a:pt x="331729" y="60878"/>
                  <a:pt x="327662" y="69011"/>
                </a:cubicBezTo>
                <a:cubicBezTo>
                  <a:pt x="325843" y="72648"/>
                  <a:pt x="322211" y="75098"/>
                  <a:pt x="319036" y="77638"/>
                </a:cubicBezTo>
                <a:cubicBezTo>
                  <a:pt x="307093" y="87192"/>
                  <a:pt x="306822" y="86022"/>
                  <a:pt x="293157" y="90577"/>
                </a:cubicBezTo>
                <a:cubicBezTo>
                  <a:pt x="287844" y="106513"/>
                  <a:pt x="283244" y="113882"/>
                  <a:pt x="293157" y="133709"/>
                </a:cubicBezTo>
                <a:cubicBezTo>
                  <a:pt x="295190" y="137775"/>
                  <a:pt x="301783" y="136585"/>
                  <a:pt x="306096" y="138023"/>
                </a:cubicBezTo>
                <a:cubicBezTo>
                  <a:pt x="307534" y="142336"/>
                  <a:pt x="307195" y="147747"/>
                  <a:pt x="310410" y="150962"/>
                </a:cubicBezTo>
                <a:cubicBezTo>
                  <a:pt x="313625" y="154177"/>
                  <a:pt x="319283" y="153242"/>
                  <a:pt x="323349" y="155275"/>
                </a:cubicBezTo>
                <a:cubicBezTo>
                  <a:pt x="327986" y="157593"/>
                  <a:pt x="331976" y="161026"/>
                  <a:pt x="336289" y="163902"/>
                </a:cubicBezTo>
                <a:cubicBezTo>
                  <a:pt x="340582" y="185369"/>
                  <a:pt x="343877" y="188585"/>
                  <a:pt x="336289" y="211347"/>
                </a:cubicBezTo>
                <a:cubicBezTo>
                  <a:pt x="334650" y="216265"/>
                  <a:pt x="330538" y="219974"/>
                  <a:pt x="327662" y="224287"/>
                </a:cubicBezTo>
                <a:cubicBezTo>
                  <a:pt x="326224" y="231476"/>
                  <a:pt x="327415" y="239753"/>
                  <a:pt x="323349" y="245853"/>
                </a:cubicBezTo>
                <a:cubicBezTo>
                  <a:pt x="320827" y="249636"/>
                  <a:pt x="314308" y="247827"/>
                  <a:pt x="310410" y="250166"/>
                </a:cubicBezTo>
                <a:cubicBezTo>
                  <a:pt x="306923" y="252258"/>
                  <a:pt x="304323" y="255617"/>
                  <a:pt x="301783" y="258792"/>
                </a:cubicBezTo>
                <a:cubicBezTo>
                  <a:pt x="298545" y="262840"/>
                  <a:pt x="296531" y="267796"/>
                  <a:pt x="293157" y="271732"/>
                </a:cubicBezTo>
                <a:cubicBezTo>
                  <a:pt x="287864" y="277907"/>
                  <a:pt x="280416" y="282218"/>
                  <a:pt x="275904" y="288985"/>
                </a:cubicBezTo>
                <a:cubicBezTo>
                  <a:pt x="261360" y="310800"/>
                  <a:pt x="274100" y="294802"/>
                  <a:pt x="250025" y="314864"/>
                </a:cubicBezTo>
                <a:cubicBezTo>
                  <a:pt x="234236" y="328021"/>
                  <a:pt x="249669" y="320734"/>
                  <a:pt x="228459" y="327804"/>
                </a:cubicBezTo>
                <a:cubicBezTo>
                  <a:pt x="225583" y="330679"/>
                  <a:pt x="223319" y="334338"/>
                  <a:pt x="219832" y="336430"/>
                </a:cubicBezTo>
                <a:cubicBezTo>
                  <a:pt x="215934" y="338769"/>
                  <a:pt x="209415" y="336960"/>
                  <a:pt x="206893" y="340743"/>
                </a:cubicBezTo>
                <a:cubicBezTo>
                  <a:pt x="202826" y="346843"/>
                  <a:pt x="204508" y="355236"/>
                  <a:pt x="202579" y="362309"/>
                </a:cubicBezTo>
                <a:cubicBezTo>
                  <a:pt x="200186" y="371082"/>
                  <a:pt x="193953" y="388189"/>
                  <a:pt x="193953" y="388189"/>
                </a:cubicBezTo>
                <a:cubicBezTo>
                  <a:pt x="194233" y="390706"/>
                  <a:pt x="197243" y="433588"/>
                  <a:pt x="202579" y="444260"/>
                </a:cubicBezTo>
                <a:cubicBezTo>
                  <a:pt x="204398" y="447897"/>
                  <a:pt x="208665" y="449711"/>
                  <a:pt x="211206" y="452887"/>
                </a:cubicBezTo>
                <a:cubicBezTo>
                  <a:pt x="214444" y="456935"/>
                  <a:pt x="216957" y="461513"/>
                  <a:pt x="219832" y="465826"/>
                </a:cubicBezTo>
                <a:cubicBezTo>
                  <a:pt x="218394" y="473015"/>
                  <a:pt x="220703" y="482208"/>
                  <a:pt x="215519" y="487392"/>
                </a:cubicBezTo>
                <a:cubicBezTo>
                  <a:pt x="212304" y="490607"/>
                  <a:pt x="205222" y="486779"/>
                  <a:pt x="202579" y="483079"/>
                </a:cubicBezTo>
                <a:cubicBezTo>
                  <a:pt x="197294" y="475680"/>
                  <a:pt x="202579" y="460075"/>
                  <a:pt x="193953" y="457200"/>
                </a:cubicBezTo>
                <a:lnTo>
                  <a:pt x="181013" y="452887"/>
                </a:lnTo>
                <a:cubicBezTo>
                  <a:pt x="179575" y="448574"/>
                  <a:pt x="179915" y="443162"/>
                  <a:pt x="176700" y="439947"/>
                </a:cubicBezTo>
                <a:cubicBezTo>
                  <a:pt x="173485" y="436732"/>
                  <a:pt x="167939" y="437425"/>
                  <a:pt x="163760" y="435634"/>
                </a:cubicBezTo>
                <a:cubicBezTo>
                  <a:pt x="157850" y="433101"/>
                  <a:pt x="151529" y="431024"/>
                  <a:pt x="146508" y="427008"/>
                </a:cubicBezTo>
                <a:cubicBezTo>
                  <a:pt x="136981" y="419387"/>
                  <a:pt x="127395" y="411279"/>
                  <a:pt x="120628" y="401128"/>
                </a:cubicBezTo>
                <a:cubicBezTo>
                  <a:pt x="114877" y="392502"/>
                  <a:pt x="112002" y="381000"/>
                  <a:pt x="103376" y="375249"/>
                </a:cubicBezTo>
                <a:cubicBezTo>
                  <a:pt x="86653" y="364101"/>
                  <a:pt x="95354" y="368263"/>
                  <a:pt x="77496" y="362309"/>
                </a:cubicBezTo>
                <a:lnTo>
                  <a:pt x="68870" y="336430"/>
                </a:lnTo>
                <a:cubicBezTo>
                  <a:pt x="67432" y="332117"/>
                  <a:pt x="68340" y="326013"/>
                  <a:pt x="64557" y="323491"/>
                </a:cubicBezTo>
                <a:lnTo>
                  <a:pt x="51617" y="314864"/>
                </a:lnTo>
                <a:cubicBezTo>
                  <a:pt x="50179" y="309113"/>
                  <a:pt x="50446" y="302638"/>
                  <a:pt x="47304" y="297611"/>
                </a:cubicBezTo>
                <a:cubicBezTo>
                  <a:pt x="42993" y="290714"/>
                  <a:pt x="34562" y="287125"/>
                  <a:pt x="30051" y="280358"/>
                </a:cubicBezTo>
                <a:cubicBezTo>
                  <a:pt x="19169" y="264035"/>
                  <a:pt x="25090" y="271084"/>
                  <a:pt x="12798" y="258792"/>
                </a:cubicBezTo>
                <a:cubicBezTo>
                  <a:pt x="20104" y="171112"/>
                  <a:pt x="0" y="220752"/>
                  <a:pt x="30051" y="202721"/>
                </a:cubicBezTo>
                <a:cubicBezTo>
                  <a:pt x="33538" y="200629"/>
                  <a:pt x="35802" y="196970"/>
                  <a:pt x="38677" y="194094"/>
                </a:cubicBezTo>
                <a:cubicBezTo>
                  <a:pt x="40115" y="188343"/>
                  <a:pt x="39288" y="181470"/>
                  <a:pt x="42991" y="176841"/>
                </a:cubicBezTo>
                <a:cubicBezTo>
                  <a:pt x="45831" y="173291"/>
                  <a:pt x="53287" y="176227"/>
                  <a:pt x="55930" y="172528"/>
                </a:cubicBezTo>
                <a:cubicBezTo>
                  <a:pt x="77278" y="142642"/>
                  <a:pt x="53196" y="153696"/>
                  <a:pt x="73183" y="133709"/>
                </a:cubicBezTo>
                <a:cubicBezTo>
                  <a:pt x="76849" y="130043"/>
                  <a:pt x="81810" y="127958"/>
                  <a:pt x="86123" y="125083"/>
                </a:cubicBezTo>
                <a:cubicBezTo>
                  <a:pt x="90043" y="119203"/>
                  <a:pt x="96545" y="107616"/>
                  <a:pt x="103376" y="103517"/>
                </a:cubicBezTo>
                <a:cubicBezTo>
                  <a:pt x="107274" y="101178"/>
                  <a:pt x="112002" y="100642"/>
                  <a:pt x="116315" y="99204"/>
                </a:cubicBezTo>
                <a:cubicBezTo>
                  <a:pt x="114877" y="80513"/>
                  <a:pt x="114327" y="61733"/>
                  <a:pt x="112002" y="43132"/>
                </a:cubicBezTo>
                <a:cubicBezTo>
                  <a:pt x="111438" y="38620"/>
                  <a:pt x="107046" y="34693"/>
                  <a:pt x="107689" y="30192"/>
                </a:cubicBezTo>
                <a:cubicBezTo>
                  <a:pt x="110354" y="11539"/>
                  <a:pt x="115869" y="13089"/>
                  <a:pt x="129255" y="8626"/>
                </a:cubicBezTo>
                <a:cubicBezTo>
                  <a:pt x="133089" y="9052"/>
                  <a:pt x="169517" y="10356"/>
                  <a:pt x="181013" y="17253"/>
                </a:cubicBezTo>
                <a:cubicBezTo>
                  <a:pt x="184500" y="19345"/>
                  <a:pt x="186764" y="23004"/>
                  <a:pt x="189640" y="25879"/>
                </a:cubicBezTo>
                <a:cubicBezTo>
                  <a:pt x="191078" y="30192"/>
                  <a:pt x="191113" y="35269"/>
                  <a:pt x="193953" y="38819"/>
                </a:cubicBezTo>
                <a:cubicBezTo>
                  <a:pt x="197191" y="42867"/>
                  <a:pt x="202256" y="45127"/>
                  <a:pt x="206893" y="47445"/>
                </a:cubicBezTo>
                <a:cubicBezTo>
                  <a:pt x="213079" y="50538"/>
                  <a:pt x="231560" y="54691"/>
                  <a:pt x="237085" y="56072"/>
                </a:cubicBezTo>
                <a:cubicBezTo>
                  <a:pt x="241398" y="58947"/>
                  <a:pt x="245878" y="67808"/>
                  <a:pt x="250025" y="64698"/>
                </a:cubicBezTo>
                <a:cubicBezTo>
                  <a:pt x="255890" y="60299"/>
                  <a:pt x="252020" y="50087"/>
                  <a:pt x="254338" y="43132"/>
                </a:cubicBezTo>
                <a:cubicBezTo>
                  <a:pt x="256371" y="37032"/>
                  <a:pt x="260089" y="31630"/>
                  <a:pt x="262964" y="25879"/>
                </a:cubicBezTo>
                <a:lnTo>
                  <a:pt x="267277" y="4313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6C42605-1154-4111-A905-1299B9B754D1}"/>
              </a:ext>
            </a:extLst>
          </p:cNvPr>
          <p:cNvSpPr/>
          <p:nvPr/>
        </p:nvSpPr>
        <p:spPr>
          <a:xfrm>
            <a:off x="3067490" y="3221461"/>
            <a:ext cx="351403" cy="439947"/>
          </a:xfrm>
          <a:custGeom>
            <a:avLst/>
            <a:gdLst>
              <a:gd name="connsiteX0" fmla="*/ 77638 w 351403"/>
              <a:gd name="connsiteY0" fmla="*/ 69011 h 439947"/>
              <a:gd name="connsiteX1" fmla="*/ 129397 w 351403"/>
              <a:gd name="connsiteY1" fmla="*/ 77638 h 439947"/>
              <a:gd name="connsiteX2" fmla="*/ 150963 w 351403"/>
              <a:gd name="connsiteY2" fmla="*/ 94890 h 439947"/>
              <a:gd name="connsiteX3" fmla="*/ 163902 w 351403"/>
              <a:gd name="connsiteY3" fmla="*/ 90577 h 439947"/>
              <a:gd name="connsiteX4" fmla="*/ 168216 w 351403"/>
              <a:gd name="connsiteY4" fmla="*/ 47445 h 439947"/>
              <a:gd name="connsiteX5" fmla="*/ 176842 w 351403"/>
              <a:gd name="connsiteY5" fmla="*/ 21566 h 439947"/>
              <a:gd name="connsiteX6" fmla="*/ 181155 w 351403"/>
              <a:gd name="connsiteY6" fmla="*/ 4313 h 439947"/>
              <a:gd name="connsiteX7" fmla="*/ 194095 w 351403"/>
              <a:gd name="connsiteY7" fmla="*/ 0 h 439947"/>
              <a:gd name="connsiteX8" fmla="*/ 219974 w 351403"/>
              <a:gd name="connsiteY8" fmla="*/ 12939 h 439947"/>
              <a:gd name="connsiteX9" fmla="*/ 232914 w 351403"/>
              <a:gd name="connsiteY9" fmla="*/ 4313 h 439947"/>
              <a:gd name="connsiteX10" fmla="*/ 250167 w 351403"/>
              <a:gd name="connsiteY10" fmla="*/ 12939 h 439947"/>
              <a:gd name="connsiteX11" fmla="*/ 271733 w 351403"/>
              <a:gd name="connsiteY11" fmla="*/ 43132 h 439947"/>
              <a:gd name="connsiteX12" fmla="*/ 288985 w 351403"/>
              <a:gd name="connsiteY12" fmla="*/ 34506 h 439947"/>
              <a:gd name="connsiteX13" fmla="*/ 314865 w 351403"/>
              <a:gd name="connsiteY13" fmla="*/ 43132 h 439947"/>
              <a:gd name="connsiteX14" fmla="*/ 327804 w 351403"/>
              <a:gd name="connsiteY14" fmla="*/ 56072 h 439947"/>
              <a:gd name="connsiteX15" fmla="*/ 332117 w 351403"/>
              <a:gd name="connsiteY15" fmla="*/ 69011 h 439947"/>
              <a:gd name="connsiteX16" fmla="*/ 345057 w 351403"/>
              <a:gd name="connsiteY16" fmla="*/ 77638 h 439947"/>
              <a:gd name="connsiteX17" fmla="*/ 349370 w 351403"/>
              <a:gd name="connsiteY17" fmla="*/ 90577 h 439947"/>
              <a:gd name="connsiteX18" fmla="*/ 336431 w 351403"/>
              <a:gd name="connsiteY18" fmla="*/ 94890 h 439947"/>
              <a:gd name="connsiteX19" fmla="*/ 327804 w 351403"/>
              <a:gd name="connsiteY19" fmla="*/ 103517 h 439947"/>
              <a:gd name="connsiteX20" fmla="*/ 310551 w 351403"/>
              <a:gd name="connsiteY20" fmla="*/ 120770 h 439947"/>
              <a:gd name="connsiteX21" fmla="*/ 301925 w 351403"/>
              <a:gd name="connsiteY21" fmla="*/ 133709 h 439947"/>
              <a:gd name="connsiteX22" fmla="*/ 288985 w 351403"/>
              <a:gd name="connsiteY22" fmla="*/ 142336 h 439947"/>
              <a:gd name="connsiteX23" fmla="*/ 284672 w 351403"/>
              <a:gd name="connsiteY23" fmla="*/ 185468 h 439947"/>
              <a:gd name="connsiteX24" fmla="*/ 301925 w 351403"/>
              <a:gd name="connsiteY24" fmla="*/ 202721 h 439947"/>
              <a:gd name="connsiteX25" fmla="*/ 310551 w 351403"/>
              <a:gd name="connsiteY25" fmla="*/ 232913 h 439947"/>
              <a:gd name="connsiteX26" fmla="*/ 297612 w 351403"/>
              <a:gd name="connsiteY26" fmla="*/ 276045 h 439947"/>
              <a:gd name="connsiteX27" fmla="*/ 284672 w 351403"/>
              <a:gd name="connsiteY27" fmla="*/ 284672 h 439947"/>
              <a:gd name="connsiteX28" fmla="*/ 280359 w 351403"/>
              <a:gd name="connsiteY28" fmla="*/ 297611 h 439947"/>
              <a:gd name="connsiteX29" fmla="*/ 271733 w 351403"/>
              <a:gd name="connsiteY29" fmla="*/ 327804 h 439947"/>
              <a:gd name="connsiteX30" fmla="*/ 250167 w 351403"/>
              <a:gd name="connsiteY30" fmla="*/ 349370 h 439947"/>
              <a:gd name="connsiteX31" fmla="*/ 232914 w 351403"/>
              <a:gd name="connsiteY31" fmla="*/ 357996 h 439947"/>
              <a:gd name="connsiteX32" fmla="*/ 207034 w 351403"/>
              <a:gd name="connsiteY32" fmla="*/ 366622 h 439947"/>
              <a:gd name="connsiteX33" fmla="*/ 181155 w 351403"/>
              <a:gd name="connsiteY33" fmla="*/ 383875 h 439947"/>
              <a:gd name="connsiteX34" fmla="*/ 172529 w 351403"/>
              <a:gd name="connsiteY34" fmla="*/ 392502 h 439947"/>
              <a:gd name="connsiteX35" fmla="*/ 155276 w 351403"/>
              <a:gd name="connsiteY35" fmla="*/ 396815 h 439947"/>
              <a:gd name="connsiteX36" fmla="*/ 142336 w 351403"/>
              <a:gd name="connsiteY36" fmla="*/ 405441 h 439947"/>
              <a:gd name="connsiteX37" fmla="*/ 129397 w 351403"/>
              <a:gd name="connsiteY37" fmla="*/ 409755 h 439947"/>
              <a:gd name="connsiteX38" fmla="*/ 90578 w 351403"/>
              <a:gd name="connsiteY38" fmla="*/ 418381 h 439947"/>
              <a:gd name="connsiteX39" fmla="*/ 43133 w 351403"/>
              <a:gd name="connsiteY39" fmla="*/ 439947 h 439947"/>
              <a:gd name="connsiteX40" fmla="*/ 4314 w 351403"/>
              <a:gd name="connsiteY40" fmla="*/ 431321 h 439947"/>
              <a:gd name="connsiteX41" fmla="*/ 0 w 351403"/>
              <a:gd name="connsiteY41" fmla="*/ 418381 h 439947"/>
              <a:gd name="connsiteX42" fmla="*/ 8627 w 351403"/>
              <a:gd name="connsiteY42" fmla="*/ 366622 h 439947"/>
              <a:gd name="connsiteX43" fmla="*/ 12940 w 351403"/>
              <a:gd name="connsiteY43" fmla="*/ 353683 h 439947"/>
              <a:gd name="connsiteX44" fmla="*/ 21567 w 351403"/>
              <a:gd name="connsiteY44" fmla="*/ 340743 h 439947"/>
              <a:gd name="connsiteX45" fmla="*/ 25880 w 351403"/>
              <a:gd name="connsiteY45" fmla="*/ 327804 h 439947"/>
              <a:gd name="connsiteX46" fmla="*/ 12940 w 351403"/>
              <a:gd name="connsiteY46" fmla="*/ 301924 h 439947"/>
              <a:gd name="connsiteX47" fmla="*/ 4314 w 351403"/>
              <a:gd name="connsiteY47" fmla="*/ 271732 h 439947"/>
              <a:gd name="connsiteX48" fmla="*/ 8627 w 351403"/>
              <a:gd name="connsiteY48" fmla="*/ 232913 h 439947"/>
              <a:gd name="connsiteX49" fmla="*/ 17253 w 351403"/>
              <a:gd name="connsiteY49" fmla="*/ 219973 h 439947"/>
              <a:gd name="connsiteX50" fmla="*/ 21567 w 351403"/>
              <a:gd name="connsiteY50" fmla="*/ 207034 h 439947"/>
              <a:gd name="connsiteX51" fmla="*/ 30193 w 351403"/>
              <a:gd name="connsiteY51" fmla="*/ 172528 h 439947"/>
              <a:gd name="connsiteX52" fmla="*/ 47446 w 351403"/>
              <a:gd name="connsiteY52" fmla="*/ 120770 h 439947"/>
              <a:gd name="connsiteX53" fmla="*/ 64699 w 351403"/>
              <a:gd name="connsiteY53" fmla="*/ 86264 h 439947"/>
              <a:gd name="connsiteX54" fmla="*/ 77638 w 351403"/>
              <a:gd name="connsiteY54" fmla="*/ 77638 h 439947"/>
              <a:gd name="connsiteX55" fmla="*/ 77638 w 351403"/>
              <a:gd name="connsiteY55" fmla="*/ 69011 h 4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51403" h="439947">
                <a:moveTo>
                  <a:pt x="77638" y="69011"/>
                </a:moveTo>
                <a:cubicBezTo>
                  <a:pt x="86264" y="69011"/>
                  <a:pt x="117659" y="72607"/>
                  <a:pt x="129397" y="77638"/>
                </a:cubicBezTo>
                <a:cubicBezTo>
                  <a:pt x="138917" y="81718"/>
                  <a:pt x="144007" y="87935"/>
                  <a:pt x="150963" y="94890"/>
                </a:cubicBezTo>
                <a:cubicBezTo>
                  <a:pt x="155276" y="93452"/>
                  <a:pt x="162348" y="94850"/>
                  <a:pt x="163902" y="90577"/>
                </a:cubicBezTo>
                <a:cubicBezTo>
                  <a:pt x="168840" y="76998"/>
                  <a:pt x="165553" y="61647"/>
                  <a:pt x="168216" y="47445"/>
                </a:cubicBezTo>
                <a:cubicBezTo>
                  <a:pt x="169892" y="38508"/>
                  <a:pt x="174637" y="30387"/>
                  <a:pt x="176842" y="21566"/>
                </a:cubicBezTo>
                <a:cubicBezTo>
                  <a:pt x="178280" y="15815"/>
                  <a:pt x="177452" y="8942"/>
                  <a:pt x="181155" y="4313"/>
                </a:cubicBezTo>
                <a:cubicBezTo>
                  <a:pt x="183995" y="763"/>
                  <a:pt x="189782" y="1438"/>
                  <a:pt x="194095" y="0"/>
                </a:cubicBezTo>
                <a:cubicBezTo>
                  <a:pt x="198602" y="3005"/>
                  <a:pt x="212830" y="14130"/>
                  <a:pt x="219974" y="12939"/>
                </a:cubicBezTo>
                <a:cubicBezTo>
                  <a:pt x="225087" y="12087"/>
                  <a:pt x="228601" y="7188"/>
                  <a:pt x="232914" y="4313"/>
                </a:cubicBezTo>
                <a:cubicBezTo>
                  <a:pt x="238665" y="7188"/>
                  <a:pt x="246309" y="7795"/>
                  <a:pt x="250167" y="12939"/>
                </a:cubicBezTo>
                <a:cubicBezTo>
                  <a:pt x="277005" y="48723"/>
                  <a:pt x="241779" y="33148"/>
                  <a:pt x="271733" y="43132"/>
                </a:cubicBezTo>
                <a:cubicBezTo>
                  <a:pt x="277484" y="40257"/>
                  <a:pt x="282556" y="34506"/>
                  <a:pt x="288985" y="34506"/>
                </a:cubicBezTo>
                <a:cubicBezTo>
                  <a:pt x="298078" y="34506"/>
                  <a:pt x="314865" y="43132"/>
                  <a:pt x="314865" y="43132"/>
                </a:cubicBezTo>
                <a:cubicBezTo>
                  <a:pt x="319178" y="47445"/>
                  <a:pt x="324421" y="50997"/>
                  <a:pt x="327804" y="56072"/>
                </a:cubicBezTo>
                <a:cubicBezTo>
                  <a:pt x="330326" y="59855"/>
                  <a:pt x="329277" y="65461"/>
                  <a:pt x="332117" y="69011"/>
                </a:cubicBezTo>
                <a:cubicBezTo>
                  <a:pt x="335355" y="73059"/>
                  <a:pt x="340744" y="74762"/>
                  <a:pt x="345057" y="77638"/>
                </a:cubicBezTo>
                <a:cubicBezTo>
                  <a:pt x="346495" y="81951"/>
                  <a:pt x="351403" y="86511"/>
                  <a:pt x="349370" y="90577"/>
                </a:cubicBezTo>
                <a:cubicBezTo>
                  <a:pt x="347337" y="94643"/>
                  <a:pt x="340329" y="92551"/>
                  <a:pt x="336431" y="94890"/>
                </a:cubicBezTo>
                <a:cubicBezTo>
                  <a:pt x="332944" y="96982"/>
                  <a:pt x="330680" y="100641"/>
                  <a:pt x="327804" y="103517"/>
                </a:cubicBezTo>
                <a:cubicBezTo>
                  <a:pt x="318394" y="131747"/>
                  <a:pt x="331463" y="104040"/>
                  <a:pt x="310551" y="120770"/>
                </a:cubicBezTo>
                <a:cubicBezTo>
                  <a:pt x="306503" y="124008"/>
                  <a:pt x="305590" y="130044"/>
                  <a:pt x="301925" y="133709"/>
                </a:cubicBezTo>
                <a:cubicBezTo>
                  <a:pt x="298259" y="137375"/>
                  <a:pt x="293298" y="139460"/>
                  <a:pt x="288985" y="142336"/>
                </a:cubicBezTo>
                <a:cubicBezTo>
                  <a:pt x="278058" y="158727"/>
                  <a:pt x="273079" y="159964"/>
                  <a:pt x="284672" y="185468"/>
                </a:cubicBezTo>
                <a:cubicBezTo>
                  <a:pt x="288037" y="192872"/>
                  <a:pt x="301925" y="202721"/>
                  <a:pt x="301925" y="202721"/>
                </a:cubicBezTo>
                <a:cubicBezTo>
                  <a:pt x="303959" y="208824"/>
                  <a:pt x="310551" y="227496"/>
                  <a:pt x="310551" y="232913"/>
                </a:cubicBezTo>
                <a:cubicBezTo>
                  <a:pt x="310551" y="249202"/>
                  <a:pt x="309305" y="264352"/>
                  <a:pt x="297612" y="276045"/>
                </a:cubicBezTo>
                <a:cubicBezTo>
                  <a:pt x="293946" y="279711"/>
                  <a:pt x="288985" y="281796"/>
                  <a:pt x="284672" y="284672"/>
                </a:cubicBezTo>
                <a:cubicBezTo>
                  <a:pt x="283234" y="288985"/>
                  <a:pt x="281608" y="293240"/>
                  <a:pt x="280359" y="297611"/>
                </a:cubicBezTo>
                <a:cubicBezTo>
                  <a:pt x="279899" y="299219"/>
                  <a:pt x="274119" y="324622"/>
                  <a:pt x="271733" y="327804"/>
                </a:cubicBezTo>
                <a:cubicBezTo>
                  <a:pt x="265633" y="335937"/>
                  <a:pt x="259260" y="344824"/>
                  <a:pt x="250167" y="349370"/>
                </a:cubicBezTo>
                <a:cubicBezTo>
                  <a:pt x="244416" y="352245"/>
                  <a:pt x="238884" y="355608"/>
                  <a:pt x="232914" y="357996"/>
                </a:cubicBezTo>
                <a:cubicBezTo>
                  <a:pt x="224471" y="361373"/>
                  <a:pt x="207034" y="366622"/>
                  <a:pt x="207034" y="366622"/>
                </a:cubicBezTo>
                <a:cubicBezTo>
                  <a:pt x="198968" y="390821"/>
                  <a:pt x="209493" y="371730"/>
                  <a:pt x="181155" y="383875"/>
                </a:cubicBezTo>
                <a:cubicBezTo>
                  <a:pt x="177417" y="385477"/>
                  <a:pt x="176166" y="390683"/>
                  <a:pt x="172529" y="392502"/>
                </a:cubicBezTo>
                <a:cubicBezTo>
                  <a:pt x="167227" y="395153"/>
                  <a:pt x="161027" y="395377"/>
                  <a:pt x="155276" y="396815"/>
                </a:cubicBezTo>
                <a:cubicBezTo>
                  <a:pt x="150963" y="399690"/>
                  <a:pt x="146973" y="403123"/>
                  <a:pt x="142336" y="405441"/>
                </a:cubicBezTo>
                <a:cubicBezTo>
                  <a:pt x="138270" y="407474"/>
                  <a:pt x="133768" y="408506"/>
                  <a:pt x="129397" y="409755"/>
                </a:cubicBezTo>
                <a:cubicBezTo>
                  <a:pt x="115191" y="413814"/>
                  <a:pt x="105393" y="415418"/>
                  <a:pt x="90578" y="418381"/>
                </a:cubicBezTo>
                <a:cubicBezTo>
                  <a:pt x="58599" y="439701"/>
                  <a:pt x="74865" y="433601"/>
                  <a:pt x="43133" y="439947"/>
                </a:cubicBezTo>
                <a:cubicBezTo>
                  <a:pt x="30193" y="437072"/>
                  <a:pt x="16170" y="437249"/>
                  <a:pt x="4314" y="431321"/>
                </a:cubicBezTo>
                <a:cubicBezTo>
                  <a:pt x="247" y="429288"/>
                  <a:pt x="0" y="422928"/>
                  <a:pt x="0" y="418381"/>
                </a:cubicBezTo>
                <a:cubicBezTo>
                  <a:pt x="0" y="402633"/>
                  <a:pt x="4085" y="382519"/>
                  <a:pt x="8627" y="366622"/>
                </a:cubicBezTo>
                <a:cubicBezTo>
                  <a:pt x="9876" y="362251"/>
                  <a:pt x="10907" y="357749"/>
                  <a:pt x="12940" y="353683"/>
                </a:cubicBezTo>
                <a:cubicBezTo>
                  <a:pt x="15258" y="349046"/>
                  <a:pt x="18691" y="345056"/>
                  <a:pt x="21567" y="340743"/>
                </a:cubicBezTo>
                <a:cubicBezTo>
                  <a:pt x="23005" y="336430"/>
                  <a:pt x="25880" y="332350"/>
                  <a:pt x="25880" y="327804"/>
                </a:cubicBezTo>
                <a:cubicBezTo>
                  <a:pt x="25880" y="311905"/>
                  <a:pt x="22123" y="311107"/>
                  <a:pt x="12940" y="301924"/>
                </a:cubicBezTo>
                <a:cubicBezTo>
                  <a:pt x="10906" y="295821"/>
                  <a:pt x="4314" y="277149"/>
                  <a:pt x="4314" y="271732"/>
                </a:cubicBezTo>
                <a:cubicBezTo>
                  <a:pt x="4314" y="258713"/>
                  <a:pt x="5470" y="245544"/>
                  <a:pt x="8627" y="232913"/>
                </a:cubicBezTo>
                <a:cubicBezTo>
                  <a:pt x="9884" y="227884"/>
                  <a:pt x="14935" y="224610"/>
                  <a:pt x="17253" y="219973"/>
                </a:cubicBezTo>
                <a:cubicBezTo>
                  <a:pt x="19286" y="215907"/>
                  <a:pt x="20371" y="211420"/>
                  <a:pt x="21567" y="207034"/>
                </a:cubicBezTo>
                <a:cubicBezTo>
                  <a:pt x="24687" y="195596"/>
                  <a:pt x="27868" y="184154"/>
                  <a:pt x="30193" y="172528"/>
                </a:cubicBezTo>
                <a:cubicBezTo>
                  <a:pt x="39616" y="125408"/>
                  <a:pt x="28451" y="139763"/>
                  <a:pt x="47446" y="120770"/>
                </a:cubicBezTo>
                <a:cubicBezTo>
                  <a:pt x="54299" y="100211"/>
                  <a:pt x="51010" y="97215"/>
                  <a:pt x="64699" y="86264"/>
                </a:cubicBezTo>
                <a:cubicBezTo>
                  <a:pt x="68747" y="83026"/>
                  <a:pt x="73325" y="80513"/>
                  <a:pt x="77638" y="77638"/>
                </a:cubicBezTo>
                <a:cubicBezTo>
                  <a:pt x="83315" y="60606"/>
                  <a:pt x="69012" y="69011"/>
                  <a:pt x="77638" y="6901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636B800-8E48-40D2-A149-D5346EBCA7D2}"/>
              </a:ext>
            </a:extLst>
          </p:cNvPr>
          <p:cNvSpPr/>
          <p:nvPr/>
        </p:nvSpPr>
        <p:spPr>
          <a:xfrm>
            <a:off x="3124358" y="2163990"/>
            <a:ext cx="433283" cy="521165"/>
          </a:xfrm>
          <a:custGeom>
            <a:avLst/>
            <a:gdLst>
              <a:gd name="connsiteX0" fmla="*/ 12970 w 433283"/>
              <a:gd name="connsiteY0" fmla="*/ 83420 h 521165"/>
              <a:gd name="connsiteX1" fmla="*/ 90791 w 433283"/>
              <a:gd name="connsiteY1" fmla="*/ 78556 h 521165"/>
              <a:gd name="connsiteX2" fmla="*/ 100519 w 433283"/>
              <a:gd name="connsiteY2" fmla="*/ 59101 h 521165"/>
              <a:gd name="connsiteX3" fmla="*/ 115110 w 433283"/>
              <a:gd name="connsiteY3" fmla="*/ 54237 h 521165"/>
              <a:gd name="connsiteX4" fmla="*/ 139429 w 433283"/>
              <a:gd name="connsiteY4" fmla="*/ 34782 h 521165"/>
              <a:gd name="connsiteX5" fmla="*/ 149157 w 433283"/>
              <a:gd name="connsiteY5" fmla="*/ 20190 h 521165"/>
              <a:gd name="connsiteX6" fmla="*/ 183204 w 433283"/>
              <a:gd name="connsiteY6" fmla="*/ 735 h 521165"/>
              <a:gd name="connsiteX7" fmla="*/ 236706 w 433283"/>
              <a:gd name="connsiteY7" fmla="*/ 15326 h 521165"/>
              <a:gd name="connsiteX8" fmla="*/ 241570 w 433283"/>
              <a:gd name="connsiteY8" fmla="*/ 29918 h 521165"/>
              <a:gd name="connsiteX9" fmla="*/ 270753 w 433283"/>
              <a:gd name="connsiteY9" fmla="*/ 39646 h 521165"/>
              <a:gd name="connsiteX10" fmla="*/ 290208 w 433283"/>
              <a:gd name="connsiteY10" fmla="*/ 49373 h 521165"/>
              <a:gd name="connsiteX11" fmla="*/ 295072 w 433283"/>
              <a:gd name="connsiteY11" fmla="*/ 63965 h 521165"/>
              <a:gd name="connsiteX12" fmla="*/ 329119 w 433283"/>
              <a:gd name="connsiteY12" fmla="*/ 78556 h 521165"/>
              <a:gd name="connsiteX13" fmla="*/ 343710 w 433283"/>
              <a:gd name="connsiteY13" fmla="*/ 88284 h 521165"/>
              <a:gd name="connsiteX14" fmla="*/ 348574 w 433283"/>
              <a:gd name="connsiteY14" fmla="*/ 102875 h 521165"/>
              <a:gd name="connsiteX15" fmla="*/ 363165 w 433283"/>
              <a:gd name="connsiteY15" fmla="*/ 107739 h 521165"/>
              <a:gd name="connsiteX16" fmla="*/ 377757 w 433283"/>
              <a:gd name="connsiteY16" fmla="*/ 117467 h 521165"/>
              <a:gd name="connsiteX17" fmla="*/ 387485 w 433283"/>
              <a:gd name="connsiteY17" fmla="*/ 132058 h 521165"/>
              <a:gd name="connsiteX18" fmla="*/ 392348 w 433283"/>
              <a:gd name="connsiteY18" fmla="*/ 146650 h 521165"/>
              <a:gd name="connsiteX19" fmla="*/ 411804 w 433283"/>
              <a:gd name="connsiteY19" fmla="*/ 156378 h 521165"/>
              <a:gd name="connsiteX20" fmla="*/ 426395 w 433283"/>
              <a:gd name="connsiteY20" fmla="*/ 200152 h 521165"/>
              <a:gd name="connsiteX21" fmla="*/ 431259 w 433283"/>
              <a:gd name="connsiteY21" fmla="*/ 214744 h 521165"/>
              <a:gd name="connsiteX22" fmla="*/ 426395 w 433283"/>
              <a:gd name="connsiteY22" fmla="*/ 268246 h 521165"/>
              <a:gd name="connsiteX23" fmla="*/ 406940 w 433283"/>
              <a:gd name="connsiteY23" fmla="*/ 273109 h 521165"/>
              <a:gd name="connsiteX24" fmla="*/ 372893 w 433283"/>
              <a:gd name="connsiteY24" fmla="*/ 287701 h 521165"/>
              <a:gd name="connsiteX25" fmla="*/ 368029 w 433283"/>
              <a:gd name="connsiteY25" fmla="*/ 302292 h 521165"/>
              <a:gd name="connsiteX26" fmla="*/ 358302 w 433283"/>
              <a:gd name="connsiteY26" fmla="*/ 316884 h 521165"/>
              <a:gd name="connsiteX27" fmla="*/ 353438 w 433283"/>
              <a:gd name="connsiteY27" fmla="*/ 336339 h 521165"/>
              <a:gd name="connsiteX28" fmla="*/ 363165 w 433283"/>
              <a:gd name="connsiteY28" fmla="*/ 350931 h 521165"/>
              <a:gd name="connsiteX29" fmla="*/ 343710 w 433283"/>
              <a:gd name="connsiteY29" fmla="*/ 380114 h 521165"/>
              <a:gd name="connsiteX30" fmla="*/ 329119 w 433283"/>
              <a:gd name="connsiteY30" fmla="*/ 384978 h 521165"/>
              <a:gd name="connsiteX31" fmla="*/ 314527 w 433283"/>
              <a:gd name="connsiteY31" fmla="*/ 443344 h 521165"/>
              <a:gd name="connsiteX32" fmla="*/ 299936 w 433283"/>
              <a:gd name="connsiteY32" fmla="*/ 472526 h 521165"/>
              <a:gd name="connsiteX33" fmla="*/ 280480 w 433283"/>
              <a:gd name="connsiteY33" fmla="*/ 511437 h 521165"/>
              <a:gd name="connsiteX34" fmla="*/ 261025 w 433283"/>
              <a:gd name="connsiteY34" fmla="*/ 516301 h 521165"/>
              <a:gd name="connsiteX35" fmla="*/ 246434 w 433283"/>
              <a:gd name="connsiteY35" fmla="*/ 521165 h 521165"/>
              <a:gd name="connsiteX36" fmla="*/ 226978 w 433283"/>
              <a:gd name="connsiteY36" fmla="*/ 516301 h 521165"/>
              <a:gd name="connsiteX37" fmla="*/ 207523 w 433283"/>
              <a:gd name="connsiteY37" fmla="*/ 482254 h 521165"/>
              <a:gd name="connsiteX38" fmla="*/ 202659 w 433283"/>
              <a:gd name="connsiteY38" fmla="*/ 467663 h 521165"/>
              <a:gd name="connsiteX39" fmla="*/ 173476 w 433283"/>
              <a:gd name="connsiteY39" fmla="*/ 453071 h 521165"/>
              <a:gd name="connsiteX40" fmla="*/ 168612 w 433283"/>
              <a:gd name="connsiteY40" fmla="*/ 438480 h 521165"/>
              <a:gd name="connsiteX41" fmla="*/ 149157 w 433283"/>
              <a:gd name="connsiteY41" fmla="*/ 428752 h 521165"/>
              <a:gd name="connsiteX42" fmla="*/ 144293 w 433283"/>
              <a:gd name="connsiteY42" fmla="*/ 394705 h 521165"/>
              <a:gd name="connsiteX43" fmla="*/ 134565 w 433283"/>
              <a:gd name="connsiteY43" fmla="*/ 365522 h 521165"/>
              <a:gd name="connsiteX44" fmla="*/ 129702 w 433283"/>
              <a:gd name="connsiteY44" fmla="*/ 350931 h 521165"/>
              <a:gd name="connsiteX45" fmla="*/ 124838 w 433283"/>
              <a:gd name="connsiteY45" fmla="*/ 331475 h 521165"/>
              <a:gd name="connsiteX46" fmla="*/ 115110 w 433283"/>
              <a:gd name="connsiteY46" fmla="*/ 316884 h 521165"/>
              <a:gd name="connsiteX47" fmla="*/ 95655 w 433283"/>
              <a:gd name="connsiteY47" fmla="*/ 282837 h 521165"/>
              <a:gd name="connsiteX48" fmla="*/ 56744 w 433283"/>
              <a:gd name="connsiteY48" fmla="*/ 263382 h 521165"/>
              <a:gd name="connsiteX49" fmla="*/ 42153 w 433283"/>
              <a:gd name="connsiteY49" fmla="*/ 253654 h 521165"/>
              <a:gd name="connsiteX50" fmla="*/ 22697 w 433283"/>
              <a:gd name="connsiteY50" fmla="*/ 224471 h 521165"/>
              <a:gd name="connsiteX51" fmla="*/ 12970 w 433283"/>
              <a:gd name="connsiteY51" fmla="*/ 190424 h 521165"/>
              <a:gd name="connsiteX52" fmla="*/ 3242 w 433283"/>
              <a:gd name="connsiteY52" fmla="*/ 156378 h 521165"/>
              <a:gd name="connsiteX53" fmla="*/ 12970 w 433283"/>
              <a:gd name="connsiteY53" fmla="*/ 102875 h 521165"/>
              <a:gd name="connsiteX54" fmla="*/ 12970 w 433283"/>
              <a:gd name="connsiteY54" fmla="*/ 83420 h 52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3283" h="521165">
                <a:moveTo>
                  <a:pt x="12970" y="83420"/>
                </a:moveTo>
                <a:cubicBezTo>
                  <a:pt x="25940" y="79367"/>
                  <a:pt x="65748" y="85512"/>
                  <a:pt x="90791" y="78556"/>
                </a:cubicBezTo>
                <a:cubicBezTo>
                  <a:pt x="97777" y="76615"/>
                  <a:pt x="95392" y="64228"/>
                  <a:pt x="100519" y="59101"/>
                </a:cubicBezTo>
                <a:cubicBezTo>
                  <a:pt x="104144" y="55476"/>
                  <a:pt x="110246" y="55858"/>
                  <a:pt x="115110" y="54237"/>
                </a:cubicBezTo>
                <a:cubicBezTo>
                  <a:pt x="142992" y="12417"/>
                  <a:pt x="105865" y="61634"/>
                  <a:pt x="139429" y="34782"/>
                </a:cubicBezTo>
                <a:cubicBezTo>
                  <a:pt x="143994" y="31130"/>
                  <a:pt x="145023" y="24324"/>
                  <a:pt x="149157" y="20190"/>
                </a:cubicBezTo>
                <a:cubicBezTo>
                  <a:pt x="156031" y="13316"/>
                  <a:pt x="175576" y="4549"/>
                  <a:pt x="183204" y="735"/>
                </a:cubicBezTo>
                <a:cubicBezTo>
                  <a:pt x="198384" y="2633"/>
                  <a:pt x="224445" y="0"/>
                  <a:pt x="236706" y="15326"/>
                </a:cubicBezTo>
                <a:cubicBezTo>
                  <a:pt x="239909" y="19330"/>
                  <a:pt x="237398" y="26938"/>
                  <a:pt x="241570" y="29918"/>
                </a:cubicBezTo>
                <a:cubicBezTo>
                  <a:pt x="249914" y="35878"/>
                  <a:pt x="261582" y="35061"/>
                  <a:pt x="270753" y="39646"/>
                </a:cubicBezTo>
                <a:lnTo>
                  <a:pt x="290208" y="49373"/>
                </a:lnTo>
                <a:cubicBezTo>
                  <a:pt x="291829" y="54237"/>
                  <a:pt x="291447" y="60340"/>
                  <a:pt x="295072" y="63965"/>
                </a:cubicBezTo>
                <a:cubicBezTo>
                  <a:pt x="301081" y="69974"/>
                  <a:pt x="320400" y="75650"/>
                  <a:pt x="329119" y="78556"/>
                </a:cubicBezTo>
                <a:cubicBezTo>
                  <a:pt x="333983" y="81799"/>
                  <a:pt x="340058" y="83719"/>
                  <a:pt x="343710" y="88284"/>
                </a:cubicBezTo>
                <a:cubicBezTo>
                  <a:pt x="346913" y="92287"/>
                  <a:pt x="344949" y="99250"/>
                  <a:pt x="348574" y="102875"/>
                </a:cubicBezTo>
                <a:cubicBezTo>
                  <a:pt x="352199" y="106500"/>
                  <a:pt x="358579" y="105446"/>
                  <a:pt x="363165" y="107739"/>
                </a:cubicBezTo>
                <a:cubicBezTo>
                  <a:pt x="368394" y="110353"/>
                  <a:pt x="372893" y="114224"/>
                  <a:pt x="377757" y="117467"/>
                </a:cubicBezTo>
                <a:cubicBezTo>
                  <a:pt x="381000" y="122331"/>
                  <a:pt x="384871" y="126830"/>
                  <a:pt x="387485" y="132058"/>
                </a:cubicBezTo>
                <a:cubicBezTo>
                  <a:pt x="389778" y="136644"/>
                  <a:pt x="388723" y="143025"/>
                  <a:pt x="392348" y="146650"/>
                </a:cubicBezTo>
                <a:cubicBezTo>
                  <a:pt x="397475" y="151777"/>
                  <a:pt x="405319" y="153135"/>
                  <a:pt x="411804" y="156378"/>
                </a:cubicBezTo>
                <a:lnTo>
                  <a:pt x="426395" y="200152"/>
                </a:lnTo>
                <a:lnTo>
                  <a:pt x="431259" y="214744"/>
                </a:lnTo>
                <a:cubicBezTo>
                  <a:pt x="429638" y="232578"/>
                  <a:pt x="433283" y="251716"/>
                  <a:pt x="426395" y="268246"/>
                </a:cubicBezTo>
                <a:cubicBezTo>
                  <a:pt x="423824" y="274416"/>
                  <a:pt x="413084" y="270476"/>
                  <a:pt x="406940" y="273109"/>
                </a:cubicBezTo>
                <a:cubicBezTo>
                  <a:pt x="359908" y="293265"/>
                  <a:pt x="428754" y="273735"/>
                  <a:pt x="372893" y="287701"/>
                </a:cubicBezTo>
                <a:cubicBezTo>
                  <a:pt x="371272" y="292565"/>
                  <a:pt x="370322" y="297706"/>
                  <a:pt x="368029" y="302292"/>
                </a:cubicBezTo>
                <a:cubicBezTo>
                  <a:pt x="365415" y="307521"/>
                  <a:pt x="360605" y="311511"/>
                  <a:pt x="358302" y="316884"/>
                </a:cubicBezTo>
                <a:cubicBezTo>
                  <a:pt x="355669" y="323028"/>
                  <a:pt x="355059" y="329854"/>
                  <a:pt x="353438" y="336339"/>
                </a:cubicBezTo>
                <a:cubicBezTo>
                  <a:pt x="356680" y="341203"/>
                  <a:pt x="362338" y="345144"/>
                  <a:pt x="363165" y="350931"/>
                </a:cubicBezTo>
                <a:cubicBezTo>
                  <a:pt x="365584" y="367867"/>
                  <a:pt x="356255" y="373841"/>
                  <a:pt x="343710" y="380114"/>
                </a:cubicBezTo>
                <a:cubicBezTo>
                  <a:pt x="339124" y="382407"/>
                  <a:pt x="333983" y="383357"/>
                  <a:pt x="329119" y="384978"/>
                </a:cubicBezTo>
                <a:cubicBezTo>
                  <a:pt x="324255" y="404433"/>
                  <a:pt x="325651" y="426658"/>
                  <a:pt x="314527" y="443344"/>
                </a:cubicBezTo>
                <a:cubicBezTo>
                  <a:pt x="305018" y="457608"/>
                  <a:pt x="303963" y="456418"/>
                  <a:pt x="299936" y="472526"/>
                </a:cubicBezTo>
                <a:cubicBezTo>
                  <a:pt x="294981" y="492346"/>
                  <a:pt x="299871" y="500356"/>
                  <a:pt x="280480" y="511437"/>
                </a:cubicBezTo>
                <a:cubicBezTo>
                  <a:pt x="274676" y="514753"/>
                  <a:pt x="267452" y="514464"/>
                  <a:pt x="261025" y="516301"/>
                </a:cubicBezTo>
                <a:cubicBezTo>
                  <a:pt x="256095" y="517710"/>
                  <a:pt x="251298" y="519544"/>
                  <a:pt x="246434" y="521165"/>
                </a:cubicBezTo>
                <a:cubicBezTo>
                  <a:pt x="239949" y="519544"/>
                  <a:pt x="232540" y="520009"/>
                  <a:pt x="226978" y="516301"/>
                </a:cubicBezTo>
                <a:cubicBezTo>
                  <a:pt x="222096" y="513046"/>
                  <a:pt x="208868" y="485393"/>
                  <a:pt x="207523" y="482254"/>
                </a:cubicBezTo>
                <a:cubicBezTo>
                  <a:pt x="205503" y="477542"/>
                  <a:pt x="205862" y="471666"/>
                  <a:pt x="202659" y="467663"/>
                </a:cubicBezTo>
                <a:cubicBezTo>
                  <a:pt x="195801" y="459091"/>
                  <a:pt x="183089" y="456275"/>
                  <a:pt x="173476" y="453071"/>
                </a:cubicBezTo>
                <a:cubicBezTo>
                  <a:pt x="171855" y="448207"/>
                  <a:pt x="172237" y="442105"/>
                  <a:pt x="168612" y="438480"/>
                </a:cubicBezTo>
                <a:cubicBezTo>
                  <a:pt x="163485" y="433353"/>
                  <a:pt x="152678" y="435090"/>
                  <a:pt x="149157" y="428752"/>
                </a:cubicBezTo>
                <a:cubicBezTo>
                  <a:pt x="143590" y="418730"/>
                  <a:pt x="146871" y="405876"/>
                  <a:pt x="144293" y="394705"/>
                </a:cubicBezTo>
                <a:cubicBezTo>
                  <a:pt x="141987" y="384714"/>
                  <a:pt x="137807" y="375250"/>
                  <a:pt x="134565" y="365522"/>
                </a:cubicBezTo>
                <a:cubicBezTo>
                  <a:pt x="132944" y="360658"/>
                  <a:pt x="130945" y="355905"/>
                  <a:pt x="129702" y="350931"/>
                </a:cubicBezTo>
                <a:cubicBezTo>
                  <a:pt x="128081" y="344446"/>
                  <a:pt x="127471" y="337619"/>
                  <a:pt x="124838" y="331475"/>
                </a:cubicBezTo>
                <a:cubicBezTo>
                  <a:pt x="122535" y="326102"/>
                  <a:pt x="118353" y="321748"/>
                  <a:pt x="115110" y="316884"/>
                </a:cubicBezTo>
                <a:cubicBezTo>
                  <a:pt x="110663" y="303542"/>
                  <a:pt x="108611" y="292259"/>
                  <a:pt x="95655" y="282837"/>
                </a:cubicBezTo>
                <a:cubicBezTo>
                  <a:pt x="83927" y="274308"/>
                  <a:pt x="68809" y="271426"/>
                  <a:pt x="56744" y="263382"/>
                </a:cubicBezTo>
                <a:lnTo>
                  <a:pt x="42153" y="253654"/>
                </a:lnTo>
                <a:cubicBezTo>
                  <a:pt x="35668" y="243926"/>
                  <a:pt x="25532" y="235813"/>
                  <a:pt x="22697" y="224471"/>
                </a:cubicBezTo>
                <a:cubicBezTo>
                  <a:pt x="7508" y="163706"/>
                  <a:pt x="26914" y="239227"/>
                  <a:pt x="12970" y="190424"/>
                </a:cubicBezTo>
                <a:cubicBezTo>
                  <a:pt x="758" y="147682"/>
                  <a:pt x="14902" y="191356"/>
                  <a:pt x="3242" y="156378"/>
                </a:cubicBezTo>
                <a:cubicBezTo>
                  <a:pt x="7178" y="128826"/>
                  <a:pt x="6418" y="125807"/>
                  <a:pt x="12970" y="102875"/>
                </a:cubicBezTo>
                <a:cubicBezTo>
                  <a:pt x="14378" y="97945"/>
                  <a:pt x="0" y="87473"/>
                  <a:pt x="12970" y="83420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7C0F178A-7BC9-48DA-9FFC-77AD6AA1EE6C}"/>
              </a:ext>
            </a:extLst>
          </p:cNvPr>
          <p:cNvSpPr/>
          <p:nvPr/>
        </p:nvSpPr>
        <p:spPr>
          <a:xfrm>
            <a:off x="3140356" y="2860294"/>
            <a:ext cx="541638" cy="471858"/>
          </a:xfrm>
          <a:custGeom>
            <a:avLst/>
            <a:gdLst>
              <a:gd name="connsiteX0" fmla="*/ 307176 w 541638"/>
              <a:gd name="connsiteY0" fmla="*/ 27354 h 471858"/>
              <a:gd name="connsiteX1" fmla="*/ 318899 w 541638"/>
              <a:gd name="connsiteY1" fmla="*/ 19539 h 471858"/>
              <a:gd name="connsiteX2" fmla="*/ 373607 w 541638"/>
              <a:gd name="connsiteY2" fmla="*/ 27354 h 471858"/>
              <a:gd name="connsiteX3" fmla="*/ 385330 w 541638"/>
              <a:gd name="connsiteY3" fmla="*/ 35169 h 471858"/>
              <a:gd name="connsiteX4" fmla="*/ 393145 w 541638"/>
              <a:gd name="connsiteY4" fmla="*/ 42985 h 471858"/>
              <a:gd name="connsiteX5" fmla="*/ 471299 w 541638"/>
              <a:gd name="connsiteY5" fmla="*/ 46893 h 471858"/>
              <a:gd name="connsiteX6" fmla="*/ 486930 w 541638"/>
              <a:gd name="connsiteY6" fmla="*/ 50800 h 471858"/>
              <a:gd name="connsiteX7" fmla="*/ 502561 w 541638"/>
              <a:gd name="connsiteY7" fmla="*/ 66431 h 471858"/>
              <a:gd name="connsiteX8" fmla="*/ 522099 w 541638"/>
              <a:gd name="connsiteY8" fmla="*/ 82062 h 471858"/>
              <a:gd name="connsiteX9" fmla="*/ 529914 w 541638"/>
              <a:gd name="connsiteY9" fmla="*/ 105508 h 471858"/>
              <a:gd name="connsiteX10" fmla="*/ 541638 w 541638"/>
              <a:gd name="connsiteY10" fmla="*/ 152400 h 471858"/>
              <a:gd name="connsiteX11" fmla="*/ 537730 w 541638"/>
              <a:gd name="connsiteY11" fmla="*/ 183662 h 471858"/>
              <a:gd name="connsiteX12" fmla="*/ 533822 w 541638"/>
              <a:gd name="connsiteY12" fmla="*/ 195385 h 471858"/>
              <a:gd name="connsiteX13" fmla="*/ 529914 w 541638"/>
              <a:gd name="connsiteY13" fmla="*/ 222739 h 471858"/>
              <a:gd name="connsiteX14" fmla="*/ 522099 w 541638"/>
              <a:gd name="connsiteY14" fmla="*/ 250093 h 471858"/>
              <a:gd name="connsiteX15" fmla="*/ 510376 w 541638"/>
              <a:gd name="connsiteY15" fmla="*/ 281354 h 471858"/>
              <a:gd name="connsiteX16" fmla="*/ 502561 w 541638"/>
              <a:gd name="connsiteY16" fmla="*/ 320431 h 471858"/>
              <a:gd name="connsiteX17" fmla="*/ 494745 w 541638"/>
              <a:gd name="connsiteY17" fmla="*/ 343877 h 471858"/>
              <a:gd name="connsiteX18" fmla="*/ 483022 w 541638"/>
              <a:gd name="connsiteY18" fmla="*/ 339969 h 471858"/>
              <a:gd name="connsiteX19" fmla="*/ 463484 w 541638"/>
              <a:gd name="connsiteY19" fmla="*/ 336062 h 471858"/>
              <a:gd name="connsiteX20" fmla="*/ 451761 w 541638"/>
              <a:gd name="connsiteY20" fmla="*/ 328246 h 471858"/>
              <a:gd name="connsiteX21" fmla="*/ 436130 w 541638"/>
              <a:gd name="connsiteY21" fmla="*/ 347785 h 471858"/>
              <a:gd name="connsiteX22" fmla="*/ 447853 w 541638"/>
              <a:gd name="connsiteY22" fmla="*/ 386862 h 471858"/>
              <a:gd name="connsiteX23" fmla="*/ 459576 w 541638"/>
              <a:gd name="connsiteY23" fmla="*/ 390769 h 471858"/>
              <a:gd name="connsiteX24" fmla="*/ 463484 w 541638"/>
              <a:gd name="connsiteY24" fmla="*/ 406400 h 471858"/>
              <a:gd name="connsiteX25" fmla="*/ 467391 w 541638"/>
              <a:gd name="connsiteY25" fmla="*/ 437662 h 471858"/>
              <a:gd name="connsiteX26" fmla="*/ 455668 w 541638"/>
              <a:gd name="connsiteY26" fmla="*/ 441569 h 471858"/>
              <a:gd name="connsiteX27" fmla="*/ 389238 w 541638"/>
              <a:gd name="connsiteY27" fmla="*/ 457200 h 471858"/>
              <a:gd name="connsiteX28" fmla="*/ 334530 w 541638"/>
              <a:gd name="connsiteY28" fmla="*/ 449385 h 471858"/>
              <a:gd name="connsiteX29" fmla="*/ 318899 w 541638"/>
              <a:gd name="connsiteY29" fmla="*/ 445477 h 471858"/>
              <a:gd name="connsiteX30" fmla="*/ 264191 w 541638"/>
              <a:gd name="connsiteY30" fmla="*/ 441569 h 471858"/>
              <a:gd name="connsiteX31" fmla="*/ 248561 w 541638"/>
              <a:gd name="connsiteY31" fmla="*/ 433754 h 471858"/>
              <a:gd name="connsiteX32" fmla="*/ 225114 w 541638"/>
              <a:gd name="connsiteY32" fmla="*/ 418123 h 471858"/>
              <a:gd name="connsiteX33" fmla="*/ 201668 w 541638"/>
              <a:gd name="connsiteY33" fmla="*/ 410308 h 471858"/>
              <a:gd name="connsiteX34" fmla="*/ 174314 w 541638"/>
              <a:gd name="connsiteY34" fmla="*/ 394677 h 471858"/>
              <a:gd name="connsiteX35" fmla="*/ 162591 w 541638"/>
              <a:gd name="connsiteY35" fmla="*/ 386862 h 471858"/>
              <a:gd name="connsiteX36" fmla="*/ 158684 w 541638"/>
              <a:gd name="connsiteY36" fmla="*/ 375139 h 471858"/>
              <a:gd name="connsiteX37" fmla="*/ 146961 w 541638"/>
              <a:gd name="connsiteY37" fmla="*/ 355600 h 471858"/>
              <a:gd name="connsiteX38" fmla="*/ 139145 w 541638"/>
              <a:gd name="connsiteY38" fmla="*/ 285262 h 471858"/>
              <a:gd name="connsiteX39" fmla="*/ 127422 w 541638"/>
              <a:gd name="connsiteY39" fmla="*/ 293077 h 471858"/>
              <a:gd name="connsiteX40" fmla="*/ 119607 w 541638"/>
              <a:gd name="connsiteY40" fmla="*/ 300893 h 471858"/>
              <a:gd name="connsiteX41" fmla="*/ 107884 w 541638"/>
              <a:gd name="connsiteY41" fmla="*/ 304800 h 471858"/>
              <a:gd name="connsiteX42" fmla="*/ 92253 w 541638"/>
              <a:gd name="connsiteY42" fmla="*/ 300893 h 471858"/>
              <a:gd name="connsiteX43" fmla="*/ 72714 w 541638"/>
              <a:gd name="connsiteY43" fmla="*/ 261816 h 471858"/>
              <a:gd name="connsiteX44" fmla="*/ 53176 w 541638"/>
              <a:gd name="connsiteY44" fmla="*/ 257908 h 471858"/>
              <a:gd name="connsiteX45" fmla="*/ 29730 w 541638"/>
              <a:gd name="connsiteY45" fmla="*/ 265723 h 471858"/>
              <a:gd name="connsiteX46" fmla="*/ 14099 w 541638"/>
              <a:gd name="connsiteY46" fmla="*/ 269631 h 471858"/>
              <a:gd name="connsiteX47" fmla="*/ 29730 w 541638"/>
              <a:gd name="connsiteY47" fmla="*/ 199293 h 471858"/>
              <a:gd name="connsiteX48" fmla="*/ 60991 w 541638"/>
              <a:gd name="connsiteY48" fmla="*/ 187569 h 471858"/>
              <a:gd name="connsiteX49" fmla="*/ 80530 w 541638"/>
              <a:gd name="connsiteY49" fmla="*/ 179754 h 471858"/>
              <a:gd name="connsiteX50" fmla="*/ 92253 w 541638"/>
              <a:gd name="connsiteY50" fmla="*/ 175846 h 471858"/>
              <a:gd name="connsiteX51" fmla="*/ 96161 w 541638"/>
              <a:gd name="connsiteY51" fmla="*/ 164123 h 471858"/>
              <a:gd name="connsiteX52" fmla="*/ 100068 w 541638"/>
              <a:gd name="connsiteY52" fmla="*/ 140677 h 471858"/>
              <a:gd name="connsiteX53" fmla="*/ 107884 w 541638"/>
              <a:gd name="connsiteY53" fmla="*/ 132862 h 471858"/>
              <a:gd name="connsiteX54" fmla="*/ 111791 w 541638"/>
              <a:gd name="connsiteY54" fmla="*/ 121139 h 471858"/>
              <a:gd name="connsiteX55" fmla="*/ 127422 w 541638"/>
              <a:gd name="connsiteY55" fmla="*/ 125046 h 471858"/>
              <a:gd name="connsiteX56" fmla="*/ 146961 w 541638"/>
              <a:gd name="connsiteY56" fmla="*/ 128954 h 471858"/>
              <a:gd name="connsiteX57" fmla="*/ 170407 w 541638"/>
              <a:gd name="connsiteY57" fmla="*/ 121139 h 471858"/>
              <a:gd name="connsiteX58" fmla="*/ 174314 w 541638"/>
              <a:gd name="connsiteY58" fmla="*/ 109416 h 471858"/>
              <a:gd name="connsiteX59" fmla="*/ 178222 w 541638"/>
              <a:gd name="connsiteY59" fmla="*/ 93785 h 471858"/>
              <a:gd name="connsiteX60" fmla="*/ 201668 w 541638"/>
              <a:gd name="connsiteY60" fmla="*/ 82062 h 471858"/>
              <a:gd name="connsiteX61" fmla="*/ 209484 w 541638"/>
              <a:gd name="connsiteY61" fmla="*/ 74246 h 471858"/>
              <a:gd name="connsiteX62" fmla="*/ 221207 w 541638"/>
              <a:gd name="connsiteY62" fmla="*/ 39077 h 471858"/>
              <a:gd name="connsiteX63" fmla="*/ 244653 w 541638"/>
              <a:gd name="connsiteY63" fmla="*/ 11723 h 471858"/>
              <a:gd name="connsiteX64" fmla="*/ 252468 w 541638"/>
              <a:gd name="connsiteY64" fmla="*/ 0 h 471858"/>
              <a:gd name="connsiteX65" fmla="*/ 275914 w 541638"/>
              <a:gd name="connsiteY65" fmla="*/ 3908 h 471858"/>
              <a:gd name="connsiteX66" fmla="*/ 307176 w 541638"/>
              <a:gd name="connsiteY66" fmla="*/ 27354 h 47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41638" h="471858">
                <a:moveTo>
                  <a:pt x="307176" y="27354"/>
                </a:moveTo>
                <a:cubicBezTo>
                  <a:pt x="314340" y="29959"/>
                  <a:pt x="314215" y="19874"/>
                  <a:pt x="318899" y="19539"/>
                </a:cubicBezTo>
                <a:cubicBezTo>
                  <a:pt x="326767" y="18977"/>
                  <a:pt x="359463" y="20282"/>
                  <a:pt x="373607" y="27354"/>
                </a:cubicBezTo>
                <a:cubicBezTo>
                  <a:pt x="377808" y="29454"/>
                  <a:pt x="381663" y="32235"/>
                  <a:pt x="385330" y="35169"/>
                </a:cubicBezTo>
                <a:cubicBezTo>
                  <a:pt x="388207" y="37471"/>
                  <a:pt x="389495" y="42487"/>
                  <a:pt x="393145" y="42985"/>
                </a:cubicBezTo>
                <a:cubicBezTo>
                  <a:pt x="418990" y="46510"/>
                  <a:pt x="445248" y="45590"/>
                  <a:pt x="471299" y="46893"/>
                </a:cubicBezTo>
                <a:cubicBezTo>
                  <a:pt x="476509" y="48195"/>
                  <a:pt x="482376" y="47954"/>
                  <a:pt x="486930" y="50800"/>
                </a:cubicBezTo>
                <a:cubicBezTo>
                  <a:pt x="493179" y="54705"/>
                  <a:pt x="496430" y="62344"/>
                  <a:pt x="502561" y="66431"/>
                </a:cubicBezTo>
                <a:cubicBezTo>
                  <a:pt x="517350" y="76290"/>
                  <a:pt x="510963" y="70925"/>
                  <a:pt x="522099" y="82062"/>
                </a:cubicBezTo>
                <a:cubicBezTo>
                  <a:pt x="524704" y="89877"/>
                  <a:pt x="528892" y="97334"/>
                  <a:pt x="529914" y="105508"/>
                </a:cubicBezTo>
                <a:cubicBezTo>
                  <a:pt x="534545" y="142549"/>
                  <a:pt x="529125" y="127376"/>
                  <a:pt x="541638" y="152400"/>
                </a:cubicBezTo>
                <a:cubicBezTo>
                  <a:pt x="540335" y="162821"/>
                  <a:pt x="539609" y="173330"/>
                  <a:pt x="537730" y="183662"/>
                </a:cubicBezTo>
                <a:cubicBezTo>
                  <a:pt x="536993" y="187715"/>
                  <a:pt x="534630" y="191346"/>
                  <a:pt x="533822" y="195385"/>
                </a:cubicBezTo>
                <a:cubicBezTo>
                  <a:pt x="532016" y="204417"/>
                  <a:pt x="531562" y="213677"/>
                  <a:pt x="529914" y="222739"/>
                </a:cubicBezTo>
                <a:cubicBezTo>
                  <a:pt x="525042" y="249537"/>
                  <a:pt x="527679" y="227773"/>
                  <a:pt x="522099" y="250093"/>
                </a:cubicBezTo>
                <a:cubicBezTo>
                  <a:pt x="515338" y="277133"/>
                  <a:pt x="523241" y="262056"/>
                  <a:pt x="510376" y="281354"/>
                </a:cubicBezTo>
                <a:cubicBezTo>
                  <a:pt x="507737" y="297184"/>
                  <a:pt x="506930" y="305866"/>
                  <a:pt x="502561" y="320431"/>
                </a:cubicBezTo>
                <a:cubicBezTo>
                  <a:pt x="500194" y="328322"/>
                  <a:pt x="494745" y="343877"/>
                  <a:pt x="494745" y="343877"/>
                </a:cubicBezTo>
                <a:cubicBezTo>
                  <a:pt x="490837" y="342574"/>
                  <a:pt x="487018" y="340968"/>
                  <a:pt x="483022" y="339969"/>
                </a:cubicBezTo>
                <a:cubicBezTo>
                  <a:pt x="476579" y="338358"/>
                  <a:pt x="469703" y="338394"/>
                  <a:pt x="463484" y="336062"/>
                </a:cubicBezTo>
                <a:cubicBezTo>
                  <a:pt x="459086" y="334413"/>
                  <a:pt x="455669" y="330851"/>
                  <a:pt x="451761" y="328246"/>
                </a:cubicBezTo>
                <a:cubicBezTo>
                  <a:pt x="447929" y="332078"/>
                  <a:pt x="436678" y="342307"/>
                  <a:pt x="436130" y="347785"/>
                </a:cubicBezTo>
                <a:cubicBezTo>
                  <a:pt x="435149" y="357601"/>
                  <a:pt x="437761" y="378788"/>
                  <a:pt x="447853" y="386862"/>
                </a:cubicBezTo>
                <a:cubicBezTo>
                  <a:pt x="451069" y="389435"/>
                  <a:pt x="455668" y="389467"/>
                  <a:pt x="459576" y="390769"/>
                </a:cubicBezTo>
                <a:cubicBezTo>
                  <a:pt x="460879" y="395979"/>
                  <a:pt x="461082" y="401596"/>
                  <a:pt x="463484" y="406400"/>
                </a:cubicBezTo>
                <a:cubicBezTo>
                  <a:pt x="470945" y="421322"/>
                  <a:pt x="484714" y="407348"/>
                  <a:pt x="467391" y="437662"/>
                </a:cubicBezTo>
                <a:cubicBezTo>
                  <a:pt x="465347" y="441238"/>
                  <a:pt x="459576" y="440267"/>
                  <a:pt x="455668" y="441569"/>
                </a:cubicBezTo>
                <a:cubicBezTo>
                  <a:pt x="445574" y="471858"/>
                  <a:pt x="453768" y="459351"/>
                  <a:pt x="389238" y="457200"/>
                </a:cubicBezTo>
                <a:cubicBezTo>
                  <a:pt x="370827" y="456586"/>
                  <a:pt x="352700" y="452413"/>
                  <a:pt x="334530" y="449385"/>
                </a:cubicBezTo>
                <a:cubicBezTo>
                  <a:pt x="329232" y="448502"/>
                  <a:pt x="324237" y="446070"/>
                  <a:pt x="318899" y="445477"/>
                </a:cubicBezTo>
                <a:cubicBezTo>
                  <a:pt x="300728" y="443458"/>
                  <a:pt x="282427" y="442872"/>
                  <a:pt x="264191" y="441569"/>
                </a:cubicBezTo>
                <a:cubicBezTo>
                  <a:pt x="258981" y="438964"/>
                  <a:pt x="253408" y="436985"/>
                  <a:pt x="248561" y="433754"/>
                </a:cubicBezTo>
                <a:cubicBezTo>
                  <a:pt x="226199" y="418847"/>
                  <a:pt x="260526" y="432288"/>
                  <a:pt x="225114" y="418123"/>
                </a:cubicBezTo>
                <a:cubicBezTo>
                  <a:pt x="217465" y="415063"/>
                  <a:pt x="208523" y="414878"/>
                  <a:pt x="201668" y="410308"/>
                </a:cubicBezTo>
                <a:cubicBezTo>
                  <a:pt x="173107" y="391268"/>
                  <a:pt x="209019" y="414509"/>
                  <a:pt x="174314" y="394677"/>
                </a:cubicBezTo>
                <a:cubicBezTo>
                  <a:pt x="170236" y="392347"/>
                  <a:pt x="166499" y="389467"/>
                  <a:pt x="162591" y="386862"/>
                </a:cubicBezTo>
                <a:cubicBezTo>
                  <a:pt x="161289" y="382954"/>
                  <a:pt x="160803" y="378671"/>
                  <a:pt x="158684" y="375139"/>
                </a:cubicBezTo>
                <a:cubicBezTo>
                  <a:pt x="147832" y="357052"/>
                  <a:pt x="152171" y="379044"/>
                  <a:pt x="146961" y="355600"/>
                </a:cubicBezTo>
                <a:cubicBezTo>
                  <a:pt x="141771" y="332245"/>
                  <a:pt x="141144" y="309243"/>
                  <a:pt x="139145" y="285262"/>
                </a:cubicBezTo>
                <a:cubicBezTo>
                  <a:pt x="135237" y="287867"/>
                  <a:pt x="131089" y="290143"/>
                  <a:pt x="127422" y="293077"/>
                </a:cubicBezTo>
                <a:cubicBezTo>
                  <a:pt x="124545" y="295379"/>
                  <a:pt x="122766" y="298997"/>
                  <a:pt x="119607" y="300893"/>
                </a:cubicBezTo>
                <a:cubicBezTo>
                  <a:pt x="116075" y="303012"/>
                  <a:pt x="111792" y="303498"/>
                  <a:pt x="107884" y="304800"/>
                </a:cubicBezTo>
                <a:cubicBezTo>
                  <a:pt x="102674" y="303498"/>
                  <a:pt x="95748" y="304971"/>
                  <a:pt x="92253" y="300893"/>
                </a:cubicBezTo>
                <a:cubicBezTo>
                  <a:pt x="76519" y="282536"/>
                  <a:pt x="94014" y="275128"/>
                  <a:pt x="72714" y="261816"/>
                </a:cubicBezTo>
                <a:cubicBezTo>
                  <a:pt x="67082" y="258296"/>
                  <a:pt x="59689" y="259211"/>
                  <a:pt x="53176" y="257908"/>
                </a:cubicBezTo>
                <a:cubicBezTo>
                  <a:pt x="45361" y="260513"/>
                  <a:pt x="37621" y="263356"/>
                  <a:pt x="29730" y="265723"/>
                </a:cubicBezTo>
                <a:cubicBezTo>
                  <a:pt x="24586" y="267266"/>
                  <a:pt x="15089" y="274910"/>
                  <a:pt x="14099" y="269631"/>
                </a:cubicBezTo>
                <a:cubicBezTo>
                  <a:pt x="1894" y="204539"/>
                  <a:pt x="0" y="209201"/>
                  <a:pt x="29730" y="199293"/>
                </a:cubicBezTo>
                <a:cubicBezTo>
                  <a:pt x="44983" y="184038"/>
                  <a:pt x="29963" y="196031"/>
                  <a:pt x="60991" y="187569"/>
                </a:cubicBezTo>
                <a:cubicBezTo>
                  <a:pt x="67758" y="185723"/>
                  <a:pt x="73962" y="182217"/>
                  <a:pt x="80530" y="179754"/>
                </a:cubicBezTo>
                <a:cubicBezTo>
                  <a:pt x="84387" y="178308"/>
                  <a:pt x="88345" y="177149"/>
                  <a:pt x="92253" y="175846"/>
                </a:cubicBezTo>
                <a:cubicBezTo>
                  <a:pt x="93556" y="171938"/>
                  <a:pt x="95267" y="168144"/>
                  <a:pt x="96161" y="164123"/>
                </a:cubicBezTo>
                <a:cubicBezTo>
                  <a:pt x="97880" y="156389"/>
                  <a:pt x="97286" y="148096"/>
                  <a:pt x="100068" y="140677"/>
                </a:cubicBezTo>
                <a:cubicBezTo>
                  <a:pt x="101362" y="137227"/>
                  <a:pt x="105279" y="135467"/>
                  <a:pt x="107884" y="132862"/>
                </a:cubicBezTo>
                <a:cubicBezTo>
                  <a:pt x="109186" y="128954"/>
                  <a:pt x="107967" y="122669"/>
                  <a:pt x="111791" y="121139"/>
                </a:cubicBezTo>
                <a:cubicBezTo>
                  <a:pt x="116777" y="119144"/>
                  <a:pt x="122179" y="123881"/>
                  <a:pt x="127422" y="125046"/>
                </a:cubicBezTo>
                <a:cubicBezTo>
                  <a:pt x="133906" y="126487"/>
                  <a:pt x="140448" y="127651"/>
                  <a:pt x="146961" y="128954"/>
                </a:cubicBezTo>
                <a:cubicBezTo>
                  <a:pt x="154776" y="126349"/>
                  <a:pt x="163703" y="125927"/>
                  <a:pt x="170407" y="121139"/>
                </a:cubicBezTo>
                <a:cubicBezTo>
                  <a:pt x="173759" y="118745"/>
                  <a:pt x="173182" y="113377"/>
                  <a:pt x="174314" y="109416"/>
                </a:cubicBezTo>
                <a:cubicBezTo>
                  <a:pt x="175789" y="104252"/>
                  <a:pt x="175243" y="98254"/>
                  <a:pt x="178222" y="93785"/>
                </a:cubicBezTo>
                <a:cubicBezTo>
                  <a:pt x="182552" y="87290"/>
                  <a:pt x="194979" y="84291"/>
                  <a:pt x="201668" y="82062"/>
                </a:cubicBezTo>
                <a:cubicBezTo>
                  <a:pt x="204273" y="79457"/>
                  <a:pt x="207656" y="77445"/>
                  <a:pt x="209484" y="74246"/>
                </a:cubicBezTo>
                <a:cubicBezTo>
                  <a:pt x="227607" y="42531"/>
                  <a:pt x="209232" y="67018"/>
                  <a:pt x="221207" y="39077"/>
                </a:cubicBezTo>
                <a:cubicBezTo>
                  <a:pt x="228456" y="22163"/>
                  <a:pt x="233002" y="29200"/>
                  <a:pt x="244653" y="11723"/>
                </a:cubicBezTo>
                <a:lnTo>
                  <a:pt x="252468" y="0"/>
                </a:lnTo>
                <a:cubicBezTo>
                  <a:pt x="260283" y="1303"/>
                  <a:pt x="268180" y="2189"/>
                  <a:pt x="275914" y="3908"/>
                </a:cubicBezTo>
                <a:cubicBezTo>
                  <a:pt x="299059" y="9052"/>
                  <a:pt x="300012" y="24749"/>
                  <a:pt x="307176" y="27354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558DE8-FE1B-4A02-9025-1E0C76F6FC2A}"/>
              </a:ext>
            </a:extLst>
          </p:cNvPr>
          <p:cNvCxnSpPr>
            <a:cxnSpLocks/>
          </p:cNvCxnSpPr>
          <p:nvPr/>
        </p:nvCxnSpPr>
        <p:spPr>
          <a:xfrm flipH="1" flipV="1">
            <a:off x="7239900" y="1890218"/>
            <a:ext cx="1" cy="3963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51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519122085_e591a00563_z.jpg">
            <a:extLst>
              <a:ext uri="{FF2B5EF4-FFF2-40B4-BE49-F238E27FC236}">
                <a16:creationId xmlns:a16="http://schemas.microsoft.com/office/drawing/2014/main" id="{CFF0943A-1BDE-4D0E-ACA5-7FC21F46CDB9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51662" y="978454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mg_9119.jpg">
            <a:extLst>
              <a:ext uri="{FF2B5EF4-FFF2-40B4-BE49-F238E27FC236}">
                <a16:creationId xmlns:a16="http://schemas.microsoft.com/office/drawing/2014/main" id="{1D38A0D5-D9DA-4F5D-9630-BC48A9CBEDF5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51662" y="3118517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chitol.jpg_480_480_0_64000_0_1_0.jpg">
            <a:extLst>
              <a:ext uri="{FF2B5EF4-FFF2-40B4-BE49-F238E27FC236}">
                <a16:creationId xmlns:a16="http://schemas.microsoft.com/office/drawing/2014/main" id="{FFBD314E-FF19-4046-B6F3-1AA240FEA2DF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66474" y="978454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P3_Lead.jpg">
            <a:extLst>
              <a:ext uri="{FF2B5EF4-FFF2-40B4-BE49-F238E27FC236}">
                <a16:creationId xmlns:a16="http://schemas.microsoft.com/office/drawing/2014/main" id="{2AF57ABF-F896-4534-BCE7-89D2C46A4D08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66474" y="3118517"/>
            <a:ext cx="3200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E6E2D1E-04A1-4FF8-9EE9-B5B88E635243}"/>
              </a:ext>
            </a:extLst>
          </p:cNvPr>
          <p:cNvSpPr/>
          <p:nvPr/>
        </p:nvSpPr>
        <p:spPr>
          <a:xfrm>
            <a:off x="2017126" y="5106314"/>
            <a:ext cx="777364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সাঁওতালদের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এছাড়া</a:t>
            </a:r>
            <a:r>
              <a:rPr lang="bn-IN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মাছ,মাংস,সবজি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effectLst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3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_4_6.jpg">
            <a:extLst>
              <a:ext uri="{FF2B5EF4-FFF2-40B4-BE49-F238E27FC236}">
                <a16:creationId xmlns:a16="http://schemas.microsoft.com/office/drawing/2014/main" id="{86D0469D-E596-46A5-B82E-51E9FC699F79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94009" y="1573613"/>
            <a:ext cx="3015346" cy="2941800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ndehhhh.jpg">
            <a:extLst>
              <a:ext uri="{FF2B5EF4-FFF2-40B4-BE49-F238E27FC236}">
                <a16:creationId xmlns:a16="http://schemas.microsoft.com/office/drawing/2014/main" id="{25C29A7B-17AC-46CC-AC53-593D7C8BEA1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26809" y="1555469"/>
            <a:ext cx="3015346" cy="2941800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C7CFD6-99F5-46D9-9D15-C85023D5C6E4}"/>
              </a:ext>
            </a:extLst>
          </p:cNvPr>
          <p:cNvSpPr/>
          <p:nvPr/>
        </p:nvSpPr>
        <p:spPr>
          <a:xfrm>
            <a:off x="5282154" y="3930188"/>
            <a:ext cx="1771857" cy="707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r>
              <a:rPr lang="bn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CAFD8F-13A7-4BC0-A89C-E8329A266ED1}"/>
              </a:ext>
            </a:extLst>
          </p:cNvPr>
          <p:cNvSpPr/>
          <p:nvPr/>
        </p:nvSpPr>
        <p:spPr>
          <a:xfrm>
            <a:off x="1425902" y="4930444"/>
            <a:ext cx="94843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খাবার</a:t>
            </a:r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নলিতা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পাটশাক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769875" y="1300005"/>
            <a:ext cx="2603722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4263D9-3D20-4441-BCC6-B249732F43F2}"/>
              </a:ext>
            </a:extLst>
          </p:cNvPr>
          <p:cNvSpPr/>
          <p:nvPr/>
        </p:nvSpPr>
        <p:spPr>
          <a:xfrm rot="10800000">
            <a:off x="769875" y="2128695"/>
            <a:ext cx="9871815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52E6D9-890D-4F66-81E0-CCE0B372BB05}"/>
              </a:ext>
            </a:extLst>
          </p:cNvPr>
          <p:cNvSpPr/>
          <p:nvPr/>
        </p:nvSpPr>
        <p:spPr>
          <a:xfrm>
            <a:off x="2283316" y="3075057"/>
            <a:ext cx="6019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 প্রধান খাবার কি কি?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064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413</Words>
  <Application>Microsoft Office PowerPoint</Application>
  <PresentationFormat>Widescreen</PresentationFormat>
  <Paragraphs>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</dc:creator>
  <cp:lastModifiedBy>4</cp:lastModifiedBy>
  <cp:revision>198</cp:revision>
  <dcterms:created xsi:type="dcterms:W3CDTF">2019-11-10T08:22:44Z</dcterms:created>
  <dcterms:modified xsi:type="dcterms:W3CDTF">2019-11-23T18:23:29Z</dcterms:modified>
</cp:coreProperties>
</file>