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73" r:id="rId3"/>
    <p:sldId id="268" r:id="rId4"/>
    <p:sldId id="266" r:id="rId5"/>
    <p:sldId id="274" r:id="rId6"/>
    <p:sldId id="275" r:id="rId7"/>
    <p:sldId id="280" r:id="rId8"/>
    <p:sldId id="281" r:id="rId9"/>
    <p:sldId id="271" r:id="rId10"/>
    <p:sldId id="283" r:id="rId11"/>
    <p:sldId id="279" r:id="rId12"/>
    <p:sldId id="277" r:id="rId13"/>
    <p:sldId id="276" r:id="rId14"/>
    <p:sldId id="284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4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6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7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7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0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2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6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3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9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2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05673" y="38100"/>
            <a:ext cx="18002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381000"/>
            <a:ext cx="5133975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 to all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Creation of Dulal\Creation of Dulal\EIA\EIA\EIA_PTF\1.TEACHER\1.CLASSROOM\4 POSTER\Occupation\Occupatio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7" t="37494" r="27774" b="28780"/>
          <a:stretch/>
        </p:blipFill>
        <p:spPr bwMode="auto">
          <a:xfrm>
            <a:off x="2133601" y="1800225"/>
            <a:ext cx="4981574" cy="32575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295216"/>
            <a:ext cx="66294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bn-BD" sz="4000" b="1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61010" r="17617" b="22238"/>
          <a:stretch/>
        </p:blipFill>
        <p:spPr bwMode="auto">
          <a:xfrm>
            <a:off x="1219201" y="2295216"/>
            <a:ext cx="6872286" cy="3114983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19200" y="1425714"/>
            <a:ext cx="6872287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 they do? </a:t>
            </a: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295216"/>
            <a:ext cx="66294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bn-BD" sz="4000" b="1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pic>
        <p:nvPicPr>
          <p:cNvPr id="1026" name="Picture 2" descr="D:\Creation of Dulal\Creation of Dulal\EIA\EIA\EIA_PTF\1.TEACHER\1.CLASSROOM\4 POSTER\Describing Classroom Activities\Introducing each oth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29583" r="13342" b="2392"/>
          <a:stretch/>
        </p:blipFill>
        <p:spPr bwMode="auto">
          <a:xfrm>
            <a:off x="2798618" y="395565"/>
            <a:ext cx="3851564" cy="2347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30482" y="2935069"/>
            <a:ext cx="618951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0482" y="3773269"/>
            <a:ext cx="618951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t: What is he doing?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0482" y="4611469"/>
            <a:ext cx="618951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St:He takes care of teeth.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7" t="19051" r="17571" b="60962"/>
          <a:stretch/>
        </p:blipFill>
        <p:spPr bwMode="auto">
          <a:xfrm>
            <a:off x="6553200" y="3773269"/>
            <a:ext cx="1066800" cy="646331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295216"/>
            <a:ext cx="66294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bn-BD" sz="4000" b="1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199" y="381000"/>
            <a:ext cx="4752975" cy="707886"/>
          </a:xfrm>
          <a:prstGeom prst="rect">
            <a:avLst/>
          </a:prstGeom>
          <a:solidFill>
            <a:srgbClr val="94C600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roup</a:t>
            </a:r>
            <a:r>
              <a:rPr lang="en-US" sz="4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Creation of Dulal\Creation of Dulal\EIA\EIA\EIA_PTF\1.TEACHER\1.CLASSROOM\4 POSTER\Describing Classroom Activities\Games in the Classro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27071" r="6374" b="3232"/>
          <a:stretch/>
        </p:blipFill>
        <p:spPr bwMode="auto">
          <a:xfrm>
            <a:off x="2362199" y="2441377"/>
            <a:ext cx="4752976" cy="1521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1219200" y="1425714"/>
            <a:ext cx="6872287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 they do?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boatman,tailor,dentist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teacher,cleaner,nurse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61010" r="17617" b="22238"/>
          <a:stretch/>
        </p:blipFill>
        <p:spPr bwMode="auto">
          <a:xfrm>
            <a:off x="1219201" y="3962400"/>
            <a:ext cx="6872286" cy="1447799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05200" y="333375"/>
            <a:ext cx="2667000" cy="1495425"/>
            <a:chOff x="1338307" y="1103269"/>
            <a:chExt cx="5867402" cy="1268012"/>
          </a:xfrm>
        </p:grpSpPr>
        <p:grpSp>
          <p:nvGrpSpPr>
            <p:cNvPr id="14" name="Group 13"/>
            <p:cNvGrpSpPr/>
            <p:nvPr/>
          </p:nvGrpSpPr>
          <p:grpSpPr>
            <a:xfrm>
              <a:off x="1338307" y="1103269"/>
              <a:ext cx="5867402" cy="1211915"/>
              <a:chOff x="1371599" y="1413662"/>
              <a:chExt cx="6453883" cy="1861298"/>
            </a:xfrm>
          </p:grpSpPr>
          <p:pic>
            <p:nvPicPr>
              <p:cNvPr id="16" name="Picture 15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84732" y="1434724"/>
                <a:ext cx="1074800" cy="182716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413662"/>
                <a:ext cx="2954272" cy="1861298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599" y="1447799"/>
                <a:ext cx="2717426" cy="1827160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</p:grpSp>
        <p:cxnSp>
          <p:nvCxnSpPr>
            <p:cNvPr id="15" name="Straight Connector 14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505200" y="1676400"/>
            <a:ext cx="2667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19411" r="68538" b="63003"/>
          <a:stretch/>
        </p:blipFill>
        <p:spPr bwMode="auto">
          <a:xfrm>
            <a:off x="6513366" y="2352020"/>
            <a:ext cx="1679432" cy="924580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0" t="19111" r="43238" b="63003"/>
          <a:stretch/>
        </p:blipFill>
        <p:spPr bwMode="auto">
          <a:xfrm>
            <a:off x="3962400" y="2352020"/>
            <a:ext cx="1828800" cy="924580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7" t="19051" r="17571" b="60962"/>
          <a:stretch/>
        </p:blipFill>
        <p:spPr bwMode="auto">
          <a:xfrm>
            <a:off x="1292368" y="2352020"/>
            <a:ext cx="1766886" cy="924580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t="37830" r="71286" b="43418"/>
          <a:stretch/>
        </p:blipFill>
        <p:spPr bwMode="auto">
          <a:xfrm>
            <a:off x="1292368" y="4024726"/>
            <a:ext cx="1679431" cy="804450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35577" r="41870" b="43746"/>
          <a:stretch/>
        </p:blipFill>
        <p:spPr bwMode="auto">
          <a:xfrm>
            <a:off x="6504709" y="4024725"/>
            <a:ext cx="1688089" cy="804450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0" t="36255" r="17365" b="44994"/>
          <a:stretch/>
        </p:blipFill>
        <p:spPr bwMode="auto">
          <a:xfrm>
            <a:off x="3893974" y="3996149"/>
            <a:ext cx="1897226" cy="804451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524000" y="5105400"/>
            <a:ext cx="6172199" cy="461665"/>
          </a:xfrm>
          <a:prstGeom prst="rect">
            <a:avLst/>
          </a:prstGeom>
          <a:solidFill>
            <a:srgbClr val="94C600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correct word to see the pictures.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295216"/>
            <a:ext cx="66294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bn-BD" sz="4000" b="1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0" y="5410200"/>
            <a:ext cx="617219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1295400"/>
            <a:ext cx="6872287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other occupations that you know in English.</a:t>
            </a:r>
          </a:p>
          <a:p>
            <a:pPr algn="ctr"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____2 ____3 ____4 ____</a:t>
            </a:r>
          </a:p>
        </p:txBody>
      </p:sp>
      <p:pic>
        <p:nvPicPr>
          <p:cNvPr id="2050" name="Picture 2" descr="D:\Toys\Picture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3505200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295216"/>
            <a:ext cx="66294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bn-BD" sz="4000" b="1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pic>
        <p:nvPicPr>
          <p:cNvPr id="3074" name="Picture 2" descr="C:\Users\BC\Downloads\d77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3"/>
          <a:stretch/>
        </p:blipFill>
        <p:spPr bwMode="auto">
          <a:xfrm>
            <a:off x="2028825" y="381000"/>
            <a:ext cx="50863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Creation of Dulal\Creation of Dulal\EIA\EIA\EIA_PTF\1.TEACHER\1.CLASSROOM\4 POSTER\Occupation\Occupatio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301" r="6167" b="3391"/>
          <a:stretch/>
        </p:blipFill>
        <p:spPr bwMode="auto">
          <a:xfrm>
            <a:off x="1662112" y="2971800"/>
            <a:ext cx="5743575" cy="2348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83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2209800" y="76200"/>
            <a:ext cx="4905375" cy="838200"/>
          </a:xfrm>
          <a:prstGeom prst="leftRightArrow">
            <a:avLst/>
          </a:prstGeom>
          <a:solidFill>
            <a:srgbClr val="EB641B">
              <a:lumMod val="20000"/>
              <a:lumOff val="80000"/>
            </a:srgbClr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Identification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D:\Math and Memory of 26March\Picture of school festivals\DSC_00000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t="7409" r="23796" b="37900"/>
          <a:stretch/>
        </p:blipFill>
        <p:spPr bwMode="auto">
          <a:xfrm>
            <a:off x="3657600" y="762000"/>
            <a:ext cx="1981200" cy="2195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70BFCE-F4E8-476B-B9EE-D3BDAF6EFD5D}"/>
              </a:ext>
            </a:extLst>
          </p:cNvPr>
          <p:cNvSpPr txBox="1"/>
          <p:nvPr/>
        </p:nvSpPr>
        <p:spPr>
          <a:xfrm>
            <a:off x="152400" y="2923163"/>
            <a:ext cx="3505200" cy="18774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Dulal</a:t>
            </a:r>
            <a:r>
              <a:rPr lang="en-US" sz="36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Halder</a:t>
            </a:r>
            <a:endParaRPr lang="en-US" sz="36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>
              <a:defRPr/>
            </a:pP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Kumna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Govt.primary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School</a:t>
            </a:r>
          </a:p>
          <a:p>
            <a:pPr algn="ctr">
              <a:defRPr/>
            </a:pPr>
            <a:r>
              <a:rPr lang="en-US" sz="20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Chhatak,Sunamgonj</a:t>
            </a:r>
            <a:endParaRPr lang="bn-BD" sz="2000" kern="0" dirty="0" smtClean="0">
              <a:solidFill>
                <a:prstClr val="black"/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000" kern="0" dirty="0" smtClean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dhalder785</a:t>
            </a:r>
            <a:r>
              <a:rPr lang="bn-BD" sz="2000" kern="0" dirty="0" smtClean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20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70BFCE-F4E8-476B-B9EE-D3BDAF6EFD5D}"/>
              </a:ext>
            </a:extLst>
          </p:cNvPr>
          <p:cNvSpPr txBox="1"/>
          <p:nvPr/>
        </p:nvSpPr>
        <p:spPr>
          <a:xfrm>
            <a:off x="5562600" y="2971800"/>
            <a:ext cx="3429000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Class:Four</a:t>
            </a:r>
            <a:endParaRPr lang="en-US" sz="2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Subject:English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ForToday</a:t>
            </a:r>
            <a:endParaRPr lang="en-US" sz="2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Unit:39</a:t>
            </a:r>
          </a:p>
          <a:p>
            <a:pPr algn="ctr">
              <a:defRPr/>
            </a:pP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Lesson::1</a:t>
            </a:r>
          </a:p>
          <a:p>
            <a:pPr algn="ctr">
              <a:defRPr/>
            </a:pPr>
            <a:r>
              <a:rPr lang="en-US" sz="2400" kern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Heading:Occupation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D:\Gif\Clinea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1600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pic>
        <p:nvPicPr>
          <p:cNvPr id="11" name="Picture 2" descr="D:\Creation of Dulal\Creation of Dulal\EIA\EIA\EIA_PTF\1.TEACHER\1.CLASSROOM\4 POSTER\Occupation\Occupation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301" r="6167" b="3391"/>
          <a:stretch/>
        </p:blipFill>
        <p:spPr bwMode="auto">
          <a:xfrm>
            <a:off x="1724025" y="2895599"/>
            <a:ext cx="5743575" cy="2729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724025" y="1219200"/>
            <a:ext cx="5743575" cy="13234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are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you?Do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you like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song?Lets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sing a song.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Good Morning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714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295216"/>
            <a:ext cx="66294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bn-BD" sz="4000" b="1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304800"/>
            <a:ext cx="51816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</a:t>
            </a:r>
            <a:r>
              <a:rPr lang="en-US" sz="4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057400"/>
            <a:ext cx="8153400" cy="33547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rgbClr val="009DD9">
                <a:shade val="50000"/>
                <a:satMod val="103000"/>
              </a:srgbClr>
            </a:solidFill>
            <a:prstDash val="solid"/>
          </a:ln>
          <a:effectLst>
            <a:outerShdw blurRad="57150" dist="38100" dir="5400000" algn="ctr" rotWithShape="0">
              <a:srgbClr val="009DD9">
                <a:shade val="9000"/>
                <a:alpha val="48000"/>
                <a:satMod val="10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Students will be able to--- 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1.4.1-read word phrases and sentence in the text. </a:t>
            </a:r>
          </a:p>
          <a:p>
            <a:pPr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6.2.1-talk about people,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objects,events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en-US" sz="3200" b="1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3.1.1-to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write,words,phrases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sentence using non-cursive capital and small letters.</a:t>
            </a:r>
          </a:p>
          <a:p>
            <a:pPr>
              <a:defRPr/>
            </a:pPr>
            <a:endParaRPr lang="en-US" sz="20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2133600" y="1143000"/>
            <a:ext cx="914400" cy="914400"/>
          </a:xfrm>
          <a:prstGeom prst="star24">
            <a:avLst>
              <a:gd name="adj" fmla="val 18145"/>
            </a:avLst>
          </a:prstGeom>
          <a:gradFill rotWithShape="1">
            <a:gsLst>
              <a:gs pos="0">
                <a:srgbClr val="DA1F28">
                  <a:tint val="62000"/>
                  <a:satMod val="180000"/>
                </a:srgbClr>
              </a:gs>
              <a:gs pos="65000">
                <a:srgbClr val="DA1F28">
                  <a:tint val="32000"/>
                  <a:satMod val="250000"/>
                </a:srgbClr>
              </a:gs>
              <a:gs pos="100000">
                <a:srgbClr val="DA1F28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DA1F28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onstantia"/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6324600" y="1143000"/>
            <a:ext cx="914400" cy="914400"/>
          </a:xfrm>
          <a:prstGeom prst="star24">
            <a:avLst>
              <a:gd name="adj" fmla="val 18145"/>
            </a:avLst>
          </a:prstGeom>
          <a:gradFill rotWithShape="1">
            <a:gsLst>
              <a:gs pos="0">
                <a:srgbClr val="DA1F28">
                  <a:tint val="62000"/>
                  <a:satMod val="180000"/>
                </a:srgbClr>
              </a:gs>
              <a:gs pos="65000">
                <a:srgbClr val="DA1F28">
                  <a:tint val="32000"/>
                  <a:satMod val="250000"/>
                </a:srgbClr>
              </a:gs>
              <a:gs pos="100000">
                <a:srgbClr val="DA1F28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DA1F28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714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295216"/>
            <a:ext cx="66294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bn-BD" sz="4000" b="1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pic>
        <p:nvPicPr>
          <p:cNvPr id="3075" name="Picture 3" descr="D:\Gif\Clin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639598"/>
            <a:ext cx="2658774" cy="18656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Creation of Dulal\Creation of Dulal\EIA\EIA\EIA_PTF\1.TEACHER\1.CLASSROOM\4 POSTER\Occupation\Occupatio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5815" r="58860" b="62846"/>
          <a:stretch/>
        </p:blipFill>
        <p:spPr bwMode="auto">
          <a:xfrm>
            <a:off x="1354282" y="1647826"/>
            <a:ext cx="2608118" cy="193357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6350" cap="sq" cmpd="sng" algn="ctr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D:\Creation of Dulal\Creation of Dulal\EIA\EIA\EIA_PTF\1.TEACHER\1.CLASSROOM\4 POSTER\Occupation\Occupatio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75265" r="51372" b="3391"/>
          <a:stretch/>
        </p:blipFill>
        <p:spPr bwMode="auto">
          <a:xfrm>
            <a:off x="4762500" y="3754583"/>
            <a:ext cx="2658774" cy="1808017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6" name="Picture 2" descr="D:\Creation of Dulal\Creation of Dulal\EIA\EIA\EIA_PTF\1.TEACHER\1.CLASSROOM\4 POSTER\Occupation\Occupations with word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9" t="47609" r="19056" b="36850"/>
          <a:stretch/>
        </p:blipFill>
        <p:spPr bwMode="auto">
          <a:xfrm>
            <a:off x="1354282" y="3754583"/>
            <a:ext cx="2608118" cy="18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54282" y="725269"/>
            <a:ext cx="618951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can you see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41063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295216"/>
            <a:ext cx="66294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bn-BD" sz="4000" b="1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pic>
        <p:nvPicPr>
          <p:cNvPr id="11" name="Picture 2" descr="D:\Creation of Dulal\Creation of Dulal\EIA\EIA\EIA_PTF\1.TEACHER\1.CLASSROOM\4 POSTER\Occupation\Occupations with wor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0" t="5769" r="62237" b="79388"/>
          <a:stretch/>
        </p:blipFill>
        <p:spPr bwMode="auto">
          <a:xfrm>
            <a:off x="4829174" y="1800225"/>
            <a:ext cx="2628900" cy="192128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Creation of Dulal\Creation of Dulal\EIA\EIA\EIA_PTF\1.TEACHER\1.CLASSROOM\4 POSTER\Occupation\Occupatio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0" t="36812" r="42752" b="29775"/>
          <a:stretch/>
        </p:blipFill>
        <p:spPr bwMode="auto">
          <a:xfrm>
            <a:off x="1638300" y="1748618"/>
            <a:ext cx="2466975" cy="1921283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4" name="Picture 2" descr="D:\Gif\Do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809999"/>
            <a:ext cx="2466975" cy="19954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Creation of Dulal\Creation of Dulal\EIA\EIA\EIA_PTF\1.TEACHER\1.CLASSROOM\4 POSTER\Occupation\Occupatio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5" t="72455" r="11515" b="3391"/>
          <a:stretch/>
        </p:blipFill>
        <p:spPr bwMode="auto">
          <a:xfrm>
            <a:off x="4876799" y="3809999"/>
            <a:ext cx="2581275" cy="1995487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1354282" y="725269"/>
            <a:ext cx="618951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can you see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3058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295216"/>
            <a:ext cx="66294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bn-BD" sz="4000" b="1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0482" y="2514600"/>
            <a:ext cx="6189518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many people are there in your family? What do they do?</a:t>
            </a:r>
          </a:p>
        </p:txBody>
      </p:sp>
      <p:pic>
        <p:nvPicPr>
          <p:cNvPr id="13" name="Picture 2" descr="D:\Creation of Dulal\Creation of Dulal\EIA\EIA\EIA_PTF\1.TEACHER\1.CLASSROOM\4 POSTER\Describing Classroom Activities\Ask &amp; Ans Questions_T2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44987" r="10642" b="7879"/>
          <a:stretch/>
        </p:blipFill>
        <p:spPr bwMode="auto">
          <a:xfrm>
            <a:off x="3048000" y="381000"/>
            <a:ext cx="32004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4126468"/>
            <a:ext cx="673133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Job or profession is the same meaning of occupation.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Occupation especially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 means of earning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295216"/>
            <a:ext cx="6629400" cy="2200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indent="-265176">
              <a:spcBef>
                <a:spcPts val="250"/>
              </a:spcBef>
              <a:buClr>
                <a:srgbClr val="4F81BD"/>
              </a:buClr>
              <a:buSzPct val="80000"/>
              <a:buFont typeface="Wingdings 2"/>
              <a:buNone/>
              <a:defRPr/>
            </a:pPr>
            <a:endParaRPr lang="bn-BD" sz="4000" b="1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886361"/>
            <a:ext cx="6872287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your book and open at page-79 </a:t>
            </a: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t="2993" r="11244" b="4966"/>
          <a:stretch/>
        </p:blipFill>
        <p:spPr bwMode="auto">
          <a:xfrm>
            <a:off x="1219200" y="2333625"/>
            <a:ext cx="32004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-2041" r="14935" b="10765"/>
          <a:stretch/>
        </p:blipFill>
        <p:spPr bwMode="auto">
          <a:xfrm>
            <a:off x="4953000" y="2295217"/>
            <a:ext cx="3138487" cy="3419784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9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29475" y="190500"/>
            <a:ext cx="1952625" cy="1724025"/>
          </a:xfrm>
          <a:prstGeom prst="rect">
            <a:avLst/>
          </a:prstGeom>
        </p:spPr>
      </p:pic>
      <p:pic>
        <p:nvPicPr>
          <p:cNvPr id="8" name="Picture 7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952625" cy="1724025"/>
          </a:xfrm>
          <a:prstGeom prst="rect">
            <a:avLst/>
          </a:prstGeom>
        </p:spPr>
      </p:pic>
      <p:pic>
        <p:nvPicPr>
          <p:cNvPr id="9" name="Picture 8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5725" y="4943475"/>
            <a:ext cx="1952625" cy="1724025"/>
          </a:xfrm>
          <a:prstGeom prst="rect">
            <a:avLst/>
          </a:prstGeom>
        </p:spPr>
      </p:pic>
      <p:pic>
        <p:nvPicPr>
          <p:cNvPr id="10" name="Picture 9" descr="0-glitter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15175" y="5057774"/>
            <a:ext cx="1952625" cy="1724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 smtClean="0">
                <a:solidFill>
                  <a:prstClr val="black"/>
                </a:solidFill>
              </a:rPr>
              <a:t>Email:dhalder785@gmail.com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35577" r="41870" b="43746"/>
          <a:stretch/>
        </p:blipFill>
        <p:spPr bwMode="auto">
          <a:xfrm>
            <a:off x="3810000" y="3810000"/>
            <a:ext cx="1828799" cy="1516793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t="37830" r="71286" b="43418"/>
          <a:stretch/>
        </p:blipFill>
        <p:spPr bwMode="auto">
          <a:xfrm>
            <a:off x="1292368" y="3810000"/>
            <a:ext cx="1679431" cy="1414049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7" t="19051" r="17571" b="60962"/>
          <a:stretch/>
        </p:blipFill>
        <p:spPr bwMode="auto">
          <a:xfrm>
            <a:off x="6324601" y="1295400"/>
            <a:ext cx="1766886" cy="1571035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0" t="19111" r="43238" b="63003"/>
          <a:stretch/>
        </p:blipFill>
        <p:spPr bwMode="auto">
          <a:xfrm>
            <a:off x="3810000" y="1295400"/>
            <a:ext cx="1828800" cy="1571036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3" t="19411" r="68538" b="63003"/>
          <a:stretch/>
        </p:blipFill>
        <p:spPr bwMode="auto">
          <a:xfrm>
            <a:off x="1292368" y="1371600"/>
            <a:ext cx="1679432" cy="1571036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0" t="36255" r="17365" b="44994"/>
          <a:stretch/>
        </p:blipFill>
        <p:spPr bwMode="auto">
          <a:xfrm>
            <a:off x="6324601" y="3810000"/>
            <a:ext cx="1766886" cy="1460511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19200" y="457200"/>
            <a:ext cx="6872287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know what are they? </a:t>
            </a: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2368" y="3124200"/>
            <a:ext cx="167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boatman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7768" y="5421868"/>
            <a:ext cx="167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urse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06968" y="5498068"/>
            <a:ext cx="167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cleaner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5421868"/>
            <a:ext cx="167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teacher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3048000"/>
            <a:ext cx="167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dentist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3168" y="3124200"/>
            <a:ext cx="167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tailor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248</TotalTime>
  <Words>216</Words>
  <Application>Microsoft Office PowerPoint</Application>
  <PresentationFormat>On-screen Show (4:3)</PresentationFormat>
  <Paragraphs>59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</dc:creator>
  <cp:lastModifiedBy>BC</cp:lastModifiedBy>
  <cp:revision>23</cp:revision>
  <dcterms:created xsi:type="dcterms:W3CDTF">2006-08-16T00:00:00Z</dcterms:created>
  <dcterms:modified xsi:type="dcterms:W3CDTF">2019-11-23T18:47:58Z</dcterms:modified>
</cp:coreProperties>
</file>