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7" r:id="rId10"/>
    <p:sldId id="271" r:id="rId11"/>
    <p:sldId id="272" r:id="rId12"/>
    <p:sldId id="273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608D6-2ABD-4BD5-A4DF-8E826B6A8B0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A23C4-C4D8-43FE-B893-D3FEBCF9ED4C}">
      <dgm:prSet phldrT="[Text]" phldr="1"/>
      <dgm:spPr>
        <a:noFill/>
      </dgm:spPr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FDAF1E93-9849-49D7-AD4D-C0A0AD845DDB}" type="parTrans" cxnId="{A34D9276-932C-4BBA-8065-BC8AA02B50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2594096-9B14-4302-9A10-2517A128C99C}" type="sibTrans" cxnId="{A34D9276-932C-4BBA-8065-BC8AA02B503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130F608-ADA4-4FFA-9CEE-418B9E6DD961}">
      <dgm:prSet phldrT="[Text]"/>
      <dgm:spPr/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৩মে ১৯২৯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E410B80-AC16-4461-BFC3-821B6268EF1A}" type="parTrans" cxnId="{398E163B-2B67-4B1A-A758-78A46DF3C6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74131F0-7467-4730-986D-FBE90802A3C2}" type="sibTrans" cxnId="{398E163B-2B67-4B1A-A758-78A46DF3C6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AFD1417-7DAB-47D1-8643-965A64FB98E3}">
      <dgm:prSet phldrT="[Text]"/>
      <dgm:spPr/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মুর্শিদাবাদ</a:t>
          </a:r>
        </a:p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সুন্দরপুর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E2F87255-C5D9-4FE3-A425-D0202D006870}" type="parTrans" cxnId="{B84CDB24-6556-4801-B03E-4A7C8708B62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23F9A2C-46BC-4243-9252-D585DCCC682E}" type="sibTrans" cxnId="{B84CDB24-6556-4801-B03E-4A7C8708B62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6434EB5-DF3C-4AEB-AB1A-78A10A6C04E5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গ্রন্থঃ</a:t>
          </a:r>
          <a:endParaRPr lang="en-US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গজকচ্ছপ</a:t>
          </a:r>
        </a:p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প্রবাসের দিনগুলি 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5BC57DA9-3335-4EF4-BEBD-24131536BE00}" type="parTrans" cxnId="{6D78C8C3-5C76-407F-9FCD-A60AB7BD93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BD38B92-EE7F-4428-9D9E-973A4F561974}" type="sibTrans" cxnId="{6D78C8C3-5C76-407F-9FCD-A60AB7BD938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CE9A09F-AFDC-4FA2-AB22-6D02BA9CEED5}">
      <dgm:prSet phldrT="[Text]"/>
      <dgm:spPr/>
      <dgm:t>
        <a:bodyPr/>
        <a:lstStyle/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IN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২৬জুন ১৯৯৪ 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9C7B774-D03E-4E38-9721-A9044C94E665}" type="parTrans" cxnId="{D8B04A62-8FD4-4827-892A-B24428F286A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FF2DB8-CCE6-487E-92F0-52BEC3B117E2}" type="sibTrans" cxnId="{D8B04A62-8FD4-4827-892A-B24428F286A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587B52-26C5-48E2-98DA-CEBA4009AB02}" type="pres">
      <dgm:prSet presAssocID="{62E608D6-2ABD-4BD5-A4DF-8E826B6A8B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853B63-8FE7-43AB-A8F9-8FEEA75ABC4F}" type="pres">
      <dgm:prSet presAssocID="{7A4A23C4-C4D8-43FE-B893-D3FEBCF9ED4C}" presName="centerShape" presStyleLbl="node0" presStyleIdx="0" presStyleCnt="1"/>
      <dgm:spPr/>
      <dgm:t>
        <a:bodyPr/>
        <a:lstStyle/>
        <a:p>
          <a:endParaRPr lang="en-US"/>
        </a:p>
      </dgm:t>
    </dgm:pt>
    <dgm:pt modelId="{9DC929BF-E480-4F11-9693-372515FA5BA9}" type="pres">
      <dgm:prSet presAssocID="{4E410B80-AC16-4461-BFC3-821B6268EF1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996E3276-8536-4923-A15E-80F12A050C32}" type="pres">
      <dgm:prSet presAssocID="{4E410B80-AC16-4461-BFC3-821B6268EF1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794BA92-559B-4D83-9094-9A90A2C3948B}" type="pres">
      <dgm:prSet presAssocID="{0130F608-ADA4-4FFA-9CEE-418B9E6DD9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559D3-BF7B-4DAF-9F3D-9599D697875C}" type="pres">
      <dgm:prSet presAssocID="{E2F87255-C5D9-4FE3-A425-D0202D00687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FC2070AE-A47B-43E7-82DF-8642DC40ACFE}" type="pres">
      <dgm:prSet presAssocID="{E2F87255-C5D9-4FE3-A425-D0202D00687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0708996-9519-4A31-ADAF-1DEACA054701}" type="pres">
      <dgm:prSet presAssocID="{1AFD1417-7DAB-47D1-8643-965A64FB98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6628E-2317-4669-9185-F22D41F7267E}" type="pres">
      <dgm:prSet presAssocID="{5BC57DA9-3335-4EF4-BEBD-24131536BE00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62574C4-4C7D-43C6-8468-0E06D2F5F0A7}" type="pres">
      <dgm:prSet presAssocID="{5BC57DA9-3335-4EF4-BEBD-24131536BE0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D8849C4-9D45-456A-927D-5CFAE32749F9}" type="pres">
      <dgm:prSet presAssocID="{86434EB5-DF3C-4AEB-AB1A-78A10A6C04E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5F8DA-59EB-4D9A-8F2B-882E92AB92F9}" type="pres">
      <dgm:prSet presAssocID="{49C7B774-D03E-4E38-9721-A9044C94E66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458BA5A-3EB6-4CE2-B534-B53100F40BEF}" type="pres">
      <dgm:prSet presAssocID="{49C7B774-D03E-4E38-9721-A9044C94E66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A45FEEB-111B-4EAB-808C-CA6914B02F3E}" type="pres">
      <dgm:prSet presAssocID="{CCE9A09F-AFDC-4FA2-AB22-6D02BA9CEED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04A62-8FD4-4827-892A-B24428F286AD}" srcId="{7A4A23C4-C4D8-43FE-B893-D3FEBCF9ED4C}" destId="{CCE9A09F-AFDC-4FA2-AB22-6D02BA9CEED5}" srcOrd="3" destOrd="0" parTransId="{49C7B774-D03E-4E38-9721-A9044C94E665}" sibTransId="{85FF2DB8-CCE6-487E-92F0-52BEC3B117E2}"/>
    <dgm:cxn modelId="{02602A69-D3E0-4026-A04D-504324362E9F}" type="presOf" srcId="{0130F608-ADA4-4FFA-9CEE-418B9E6DD961}" destId="{A794BA92-559B-4D83-9094-9A90A2C3948B}" srcOrd="0" destOrd="0" presId="urn:microsoft.com/office/officeart/2005/8/layout/radial5"/>
    <dgm:cxn modelId="{48ABF8AF-435B-459F-8414-C3A4DDBBD2C0}" type="presOf" srcId="{E2F87255-C5D9-4FE3-A425-D0202D006870}" destId="{FC2070AE-A47B-43E7-82DF-8642DC40ACFE}" srcOrd="1" destOrd="0" presId="urn:microsoft.com/office/officeart/2005/8/layout/radial5"/>
    <dgm:cxn modelId="{B06ED56B-91E9-49C8-B642-FDE607F5AF50}" type="presOf" srcId="{49C7B774-D03E-4E38-9721-A9044C94E665}" destId="{48F5F8DA-59EB-4D9A-8F2B-882E92AB92F9}" srcOrd="0" destOrd="0" presId="urn:microsoft.com/office/officeart/2005/8/layout/radial5"/>
    <dgm:cxn modelId="{BB81BFF7-CC87-451A-B7CF-A178A7165D68}" type="presOf" srcId="{1AFD1417-7DAB-47D1-8643-965A64FB98E3}" destId="{20708996-9519-4A31-ADAF-1DEACA054701}" srcOrd="0" destOrd="0" presId="urn:microsoft.com/office/officeart/2005/8/layout/radial5"/>
    <dgm:cxn modelId="{EF382CE8-8102-4821-BE9A-1E2409577C05}" type="presOf" srcId="{86434EB5-DF3C-4AEB-AB1A-78A10A6C04E5}" destId="{3D8849C4-9D45-456A-927D-5CFAE32749F9}" srcOrd="0" destOrd="0" presId="urn:microsoft.com/office/officeart/2005/8/layout/radial5"/>
    <dgm:cxn modelId="{6D78C8C3-5C76-407F-9FCD-A60AB7BD938C}" srcId="{7A4A23C4-C4D8-43FE-B893-D3FEBCF9ED4C}" destId="{86434EB5-DF3C-4AEB-AB1A-78A10A6C04E5}" srcOrd="2" destOrd="0" parTransId="{5BC57DA9-3335-4EF4-BEBD-24131536BE00}" sibTransId="{9BD38B92-EE7F-4428-9D9E-973A4F561974}"/>
    <dgm:cxn modelId="{DB35F036-D310-4A36-B59F-875C77E389DA}" type="presOf" srcId="{CCE9A09F-AFDC-4FA2-AB22-6D02BA9CEED5}" destId="{9A45FEEB-111B-4EAB-808C-CA6914B02F3E}" srcOrd="0" destOrd="0" presId="urn:microsoft.com/office/officeart/2005/8/layout/radial5"/>
    <dgm:cxn modelId="{DBA10207-DD24-4D5B-9327-774BB6EF4C56}" type="presOf" srcId="{62E608D6-2ABD-4BD5-A4DF-8E826B6A8B07}" destId="{DA587B52-26C5-48E2-98DA-CEBA4009AB02}" srcOrd="0" destOrd="0" presId="urn:microsoft.com/office/officeart/2005/8/layout/radial5"/>
    <dgm:cxn modelId="{9C5921F5-BAC9-4AE8-9EE6-B488B8C06336}" type="presOf" srcId="{49C7B774-D03E-4E38-9721-A9044C94E665}" destId="{3458BA5A-3EB6-4CE2-B534-B53100F40BEF}" srcOrd="1" destOrd="0" presId="urn:microsoft.com/office/officeart/2005/8/layout/radial5"/>
    <dgm:cxn modelId="{879A507F-3ED8-49CD-9943-E53F4633C479}" type="presOf" srcId="{4E410B80-AC16-4461-BFC3-821B6268EF1A}" destId="{9DC929BF-E480-4F11-9693-372515FA5BA9}" srcOrd="0" destOrd="0" presId="urn:microsoft.com/office/officeart/2005/8/layout/radial5"/>
    <dgm:cxn modelId="{B84CDB24-6556-4801-B03E-4A7C8708B628}" srcId="{7A4A23C4-C4D8-43FE-B893-D3FEBCF9ED4C}" destId="{1AFD1417-7DAB-47D1-8643-965A64FB98E3}" srcOrd="1" destOrd="0" parTransId="{E2F87255-C5D9-4FE3-A425-D0202D006870}" sibTransId="{523F9A2C-46BC-4243-9252-D585DCCC682E}"/>
    <dgm:cxn modelId="{2D8FF759-6CA9-4635-8E71-10E6D0A8CDF7}" type="presOf" srcId="{7A4A23C4-C4D8-43FE-B893-D3FEBCF9ED4C}" destId="{01853B63-8FE7-43AB-A8F9-8FEEA75ABC4F}" srcOrd="0" destOrd="0" presId="urn:microsoft.com/office/officeart/2005/8/layout/radial5"/>
    <dgm:cxn modelId="{C7DF1958-EFF3-46EE-9848-199A345B4946}" type="presOf" srcId="{5BC57DA9-3335-4EF4-BEBD-24131536BE00}" destId="{462574C4-4C7D-43C6-8468-0E06D2F5F0A7}" srcOrd="1" destOrd="0" presId="urn:microsoft.com/office/officeart/2005/8/layout/radial5"/>
    <dgm:cxn modelId="{86BFA8A0-155A-4B38-AC54-9B71441A305A}" type="presOf" srcId="{4E410B80-AC16-4461-BFC3-821B6268EF1A}" destId="{996E3276-8536-4923-A15E-80F12A050C32}" srcOrd="1" destOrd="0" presId="urn:microsoft.com/office/officeart/2005/8/layout/radial5"/>
    <dgm:cxn modelId="{C6458C4A-F773-4C35-96BA-E7B6B6F0B121}" type="presOf" srcId="{5BC57DA9-3335-4EF4-BEBD-24131536BE00}" destId="{3E46628E-2317-4669-9185-F22D41F7267E}" srcOrd="0" destOrd="0" presId="urn:microsoft.com/office/officeart/2005/8/layout/radial5"/>
    <dgm:cxn modelId="{A34D9276-932C-4BBA-8065-BC8AA02B503D}" srcId="{62E608D6-2ABD-4BD5-A4DF-8E826B6A8B07}" destId="{7A4A23C4-C4D8-43FE-B893-D3FEBCF9ED4C}" srcOrd="0" destOrd="0" parTransId="{FDAF1E93-9849-49D7-AD4D-C0A0AD845DDB}" sibTransId="{72594096-9B14-4302-9A10-2517A128C99C}"/>
    <dgm:cxn modelId="{AB0B0046-CD8F-4AEC-9FDC-8E5F0AD8CA88}" type="presOf" srcId="{E2F87255-C5D9-4FE3-A425-D0202D006870}" destId="{42D559D3-BF7B-4DAF-9F3D-9599D697875C}" srcOrd="0" destOrd="0" presId="urn:microsoft.com/office/officeart/2005/8/layout/radial5"/>
    <dgm:cxn modelId="{398E163B-2B67-4B1A-A758-78A46DF3C619}" srcId="{7A4A23C4-C4D8-43FE-B893-D3FEBCF9ED4C}" destId="{0130F608-ADA4-4FFA-9CEE-418B9E6DD961}" srcOrd="0" destOrd="0" parTransId="{4E410B80-AC16-4461-BFC3-821B6268EF1A}" sibTransId="{D74131F0-7467-4730-986D-FBE90802A3C2}"/>
    <dgm:cxn modelId="{9ADCBAD2-6F11-46B8-943F-51674A2755C4}" type="presParOf" srcId="{DA587B52-26C5-48E2-98DA-CEBA4009AB02}" destId="{01853B63-8FE7-43AB-A8F9-8FEEA75ABC4F}" srcOrd="0" destOrd="0" presId="urn:microsoft.com/office/officeart/2005/8/layout/radial5"/>
    <dgm:cxn modelId="{53A4D473-E1C7-47C9-A335-324495E2CCA2}" type="presParOf" srcId="{DA587B52-26C5-48E2-98DA-CEBA4009AB02}" destId="{9DC929BF-E480-4F11-9693-372515FA5BA9}" srcOrd="1" destOrd="0" presId="urn:microsoft.com/office/officeart/2005/8/layout/radial5"/>
    <dgm:cxn modelId="{B53D0AEA-EB7B-40DF-A086-A58B4C727A00}" type="presParOf" srcId="{9DC929BF-E480-4F11-9693-372515FA5BA9}" destId="{996E3276-8536-4923-A15E-80F12A050C32}" srcOrd="0" destOrd="0" presId="urn:microsoft.com/office/officeart/2005/8/layout/radial5"/>
    <dgm:cxn modelId="{284CE06F-A341-4CF4-99B6-F54DAAADE6BC}" type="presParOf" srcId="{DA587B52-26C5-48E2-98DA-CEBA4009AB02}" destId="{A794BA92-559B-4D83-9094-9A90A2C3948B}" srcOrd="2" destOrd="0" presId="urn:microsoft.com/office/officeart/2005/8/layout/radial5"/>
    <dgm:cxn modelId="{36A5B02A-32D4-42A9-BB81-314588B7CE0B}" type="presParOf" srcId="{DA587B52-26C5-48E2-98DA-CEBA4009AB02}" destId="{42D559D3-BF7B-4DAF-9F3D-9599D697875C}" srcOrd="3" destOrd="0" presId="urn:microsoft.com/office/officeart/2005/8/layout/radial5"/>
    <dgm:cxn modelId="{2F3C4E64-12E1-47B4-8622-849BC03E308E}" type="presParOf" srcId="{42D559D3-BF7B-4DAF-9F3D-9599D697875C}" destId="{FC2070AE-A47B-43E7-82DF-8642DC40ACFE}" srcOrd="0" destOrd="0" presId="urn:microsoft.com/office/officeart/2005/8/layout/radial5"/>
    <dgm:cxn modelId="{FC1952FA-E0D8-4E6E-B1EA-1D01AE870FDB}" type="presParOf" srcId="{DA587B52-26C5-48E2-98DA-CEBA4009AB02}" destId="{20708996-9519-4A31-ADAF-1DEACA054701}" srcOrd="4" destOrd="0" presId="urn:microsoft.com/office/officeart/2005/8/layout/radial5"/>
    <dgm:cxn modelId="{EF30D8BF-3A87-43F3-A131-9223E42D9DAE}" type="presParOf" srcId="{DA587B52-26C5-48E2-98DA-CEBA4009AB02}" destId="{3E46628E-2317-4669-9185-F22D41F7267E}" srcOrd="5" destOrd="0" presId="urn:microsoft.com/office/officeart/2005/8/layout/radial5"/>
    <dgm:cxn modelId="{0AA19027-3F48-4374-BF0B-4FB8C3B4EEAA}" type="presParOf" srcId="{3E46628E-2317-4669-9185-F22D41F7267E}" destId="{462574C4-4C7D-43C6-8468-0E06D2F5F0A7}" srcOrd="0" destOrd="0" presId="urn:microsoft.com/office/officeart/2005/8/layout/radial5"/>
    <dgm:cxn modelId="{02F132FB-B694-4632-86B1-5847702ABF95}" type="presParOf" srcId="{DA587B52-26C5-48E2-98DA-CEBA4009AB02}" destId="{3D8849C4-9D45-456A-927D-5CFAE32749F9}" srcOrd="6" destOrd="0" presId="urn:microsoft.com/office/officeart/2005/8/layout/radial5"/>
    <dgm:cxn modelId="{87FF9F28-4D92-4390-B45F-80D520F9BEF2}" type="presParOf" srcId="{DA587B52-26C5-48E2-98DA-CEBA4009AB02}" destId="{48F5F8DA-59EB-4D9A-8F2B-882E92AB92F9}" srcOrd="7" destOrd="0" presId="urn:microsoft.com/office/officeart/2005/8/layout/radial5"/>
    <dgm:cxn modelId="{01A5437A-03C4-4D43-8E2E-C3FD77062603}" type="presParOf" srcId="{48F5F8DA-59EB-4D9A-8F2B-882E92AB92F9}" destId="{3458BA5A-3EB6-4CE2-B534-B53100F40BEF}" srcOrd="0" destOrd="0" presId="urn:microsoft.com/office/officeart/2005/8/layout/radial5"/>
    <dgm:cxn modelId="{7BCD989D-4952-49FE-BA89-1389FA548C46}" type="presParOf" srcId="{DA587B52-26C5-48E2-98DA-CEBA4009AB02}" destId="{9A45FEEB-111B-4EAB-808C-CA6914B02F3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53B63-8FE7-43AB-A8F9-8FEEA75ABC4F}">
      <dsp:nvSpPr>
        <dsp:cNvPr id="0" name=""/>
        <dsp:cNvSpPr/>
      </dsp:nvSpPr>
      <dsp:spPr>
        <a:xfrm>
          <a:off x="2724953" y="1905803"/>
          <a:ext cx="1141392" cy="1141392"/>
        </a:xfrm>
        <a:prstGeom prst="ellipse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>
            <a:solidFill>
              <a:schemeClr val="bg1"/>
            </a:solidFill>
          </a:endParaRPr>
        </a:p>
      </dsp:txBody>
      <dsp:txXfrm>
        <a:off x="2892106" y="2072956"/>
        <a:ext cx="807086" cy="807086"/>
      </dsp:txXfrm>
    </dsp:sp>
    <dsp:sp modelId="{9DC929BF-E480-4F11-9693-372515FA5BA9}">
      <dsp:nvSpPr>
        <dsp:cNvPr id="0" name=""/>
        <dsp:cNvSpPr/>
      </dsp:nvSpPr>
      <dsp:spPr>
        <a:xfrm rot="16200000">
          <a:off x="3173960" y="1489052"/>
          <a:ext cx="243378" cy="38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bg1"/>
            </a:solidFill>
          </a:endParaRPr>
        </a:p>
      </dsp:txBody>
      <dsp:txXfrm>
        <a:off x="3210467" y="1603174"/>
        <a:ext cx="170365" cy="232843"/>
      </dsp:txXfrm>
    </dsp:sp>
    <dsp:sp modelId="{A794BA92-559B-4D83-9094-9A90A2C3948B}">
      <dsp:nvSpPr>
        <dsp:cNvPr id="0" name=""/>
        <dsp:cNvSpPr/>
      </dsp:nvSpPr>
      <dsp:spPr>
        <a:xfrm>
          <a:off x="2582279" y="19858"/>
          <a:ext cx="1426740" cy="1426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৩মে ১৯২৯ </a:t>
          </a:r>
          <a:endParaRPr lang="en-US" sz="13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791220" y="228799"/>
        <a:ext cx="1008858" cy="1008858"/>
      </dsp:txXfrm>
    </dsp:sp>
    <dsp:sp modelId="{42D559D3-BF7B-4DAF-9F3D-9599D697875C}">
      <dsp:nvSpPr>
        <dsp:cNvPr id="0" name=""/>
        <dsp:cNvSpPr/>
      </dsp:nvSpPr>
      <dsp:spPr>
        <a:xfrm>
          <a:off x="3967371" y="2282463"/>
          <a:ext cx="243378" cy="38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bg1"/>
            </a:solidFill>
          </a:endParaRPr>
        </a:p>
      </dsp:txBody>
      <dsp:txXfrm>
        <a:off x="3967371" y="2360078"/>
        <a:ext cx="170365" cy="232843"/>
      </dsp:txXfrm>
    </dsp:sp>
    <dsp:sp modelId="{20708996-9519-4A31-ADAF-1DEACA054701}">
      <dsp:nvSpPr>
        <dsp:cNvPr id="0" name=""/>
        <dsp:cNvSpPr/>
      </dsp:nvSpPr>
      <dsp:spPr>
        <a:xfrm>
          <a:off x="4325551" y="1763129"/>
          <a:ext cx="1426740" cy="1426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মুর্শিদাবাদ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সুন্দরপুর </a:t>
          </a:r>
          <a:endParaRPr lang="en-US" sz="13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4534492" y="1972070"/>
        <a:ext cx="1008858" cy="1008858"/>
      </dsp:txXfrm>
    </dsp:sp>
    <dsp:sp modelId="{3E46628E-2317-4669-9185-F22D41F7267E}">
      <dsp:nvSpPr>
        <dsp:cNvPr id="0" name=""/>
        <dsp:cNvSpPr/>
      </dsp:nvSpPr>
      <dsp:spPr>
        <a:xfrm rot="5400000">
          <a:off x="3173960" y="3075873"/>
          <a:ext cx="243378" cy="38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bg1"/>
            </a:solidFill>
          </a:endParaRPr>
        </a:p>
      </dsp:txBody>
      <dsp:txXfrm>
        <a:off x="3210467" y="3116982"/>
        <a:ext cx="170365" cy="232843"/>
      </dsp:txXfrm>
    </dsp:sp>
    <dsp:sp modelId="{3D8849C4-9D45-456A-927D-5CFAE32749F9}">
      <dsp:nvSpPr>
        <dsp:cNvPr id="0" name=""/>
        <dsp:cNvSpPr/>
      </dsp:nvSpPr>
      <dsp:spPr>
        <a:xfrm>
          <a:off x="2582279" y="3506401"/>
          <a:ext cx="1426740" cy="1426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গ্রন্থঃ</a:t>
          </a:r>
          <a:endParaRPr lang="en-US" sz="13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গজকচ্ছপ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প্রবাসের দিনগুলি  </a:t>
          </a:r>
          <a:endParaRPr lang="en-US" sz="13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791220" y="3715342"/>
        <a:ext cx="1008858" cy="1008858"/>
      </dsp:txXfrm>
    </dsp:sp>
    <dsp:sp modelId="{48F5F8DA-59EB-4D9A-8F2B-882E92AB92F9}">
      <dsp:nvSpPr>
        <dsp:cNvPr id="0" name=""/>
        <dsp:cNvSpPr/>
      </dsp:nvSpPr>
      <dsp:spPr>
        <a:xfrm rot="10800000">
          <a:off x="2380550" y="2282463"/>
          <a:ext cx="243378" cy="388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bg1"/>
            </a:solidFill>
          </a:endParaRPr>
        </a:p>
      </dsp:txBody>
      <dsp:txXfrm rot="10800000">
        <a:off x="2453563" y="2360078"/>
        <a:ext cx="170365" cy="232843"/>
      </dsp:txXfrm>
    </dsp:sp>
    <dsp:sp modelId="{9A45FEEB-111B-4EAB-808C-CA6914B02F3E}">
      <dsp:nvSpPr>
        <dsp:cNvPr id="0" name=""/>
        <dsp:cNvSpPr/>
      </dsp:nvSpPr>
      <dsp:spPr>
        <a:xfrm>
          <a:off x="839008" y="1763129"/>
          <a:ext cx="1426740" cy="1426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মৃত্যুঃ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২৬জুন ১৯৯৪ </a:t>
          </a:r>
          <a:endParaRPr lang="en-US" sz="13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047949" y="1972070"/>
        <a:ext cx="1008858" cy="1008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3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7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2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08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54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3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2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48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95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kti-201812161515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7924800" cy="5657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905000" y="2286000"/>
            <a:ext cx="5562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762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/>
              </a:rPr>
              <a:t>শিখনফলঃ</a:t>
            </a:r>
            <a:r>
              <a:rPr lang="en-US" sz="1600" dirty="0" smtClean="0">
                <a:latin typeface="NikoshBAN"/>
              </a:rPr>
              <a:t> ৩ </a:t>
            </a:r>
            <a:endParaRPr lang="en-US" sz="1600" dirty="0">
              <a:latin typeface="NikoshB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685800"/>
            <a:ext cx="7772400" cy="1524000"/>
            <a:chOff x="609600" y="762000"/>
            <a:chExt cx="8077200" cy="1541180"/>
          </a:xfrm>
        </p:grpSpPr>
        <p:sp>
          <p:nvSpPr>
            <p:cNvPr id="8" name="TextBox 7"/>
            <p:cNvSpPr txBox="1"/>
            <p:nvPr/>
          </p:nvSpPr>
          <p:spPr>
            <a:xfrm>
              <a:off x="3124200" y="1520867"/>
              <a:ext cx="55626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ফ্লাইট</a:t>
              </a:r>
              <a:r>
                <a:rPr lang="en-US" dirty="0" smtClean="0"/>
                <a:t> </a:t>
              </a:r>
              <a:r>
                <a:rPr lang="en-US" dirty="0" err="1" smtClean="0"/>
                <a:t>লেফটেন্যান্ট</a:t>
              </a:r>
              <a:r>
                <a:rPr lang="en-US" dirty="0" smtClean="0"/>
                <a:t> </a:t>
              </a:r>
              <a:r>
                <a:rPr lang="en-US" dirty="0" err="1" smtClean="0"/>
                <a:t>মতিয়ুর</a:t>
              </a:r>
              <a:r>
                <a:rPr lang="en-US" dirty="0" smtClean="0"/>
                <a:t> </a:t>
              </a:r>
              <a:r>
                <a:rPr lang="en-US" dirty="0" err="1" smtClean="0"/>
                <a:t>রহমান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762000"/>
              <a:ext cx="1936750" cy="154118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2000" y="2667000"/>
            <a:ext cx="708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তাঁর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পরিবার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করাচি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থেকে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ঢাকায়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এসেছে</a:t>
            </a:r>
            <a:r>
              <a:rPr lang="en-US" dirty="0" smtClean="0">
                <a:latin typeface="NikoshBAN"/>
              </a:rPr>
              <a:t> ২৯সেপ্টেম্বর ১৯৭১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তাঁর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চল্লিশা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হয়েছে</a:t>
            </a:r>
            <a:r>
              <a:rPr lang="en-US" dirty="0" smtClean="0">
                <a:latin typeface="NikoshBAN"/>
              </a:rPr>
              <a:t> ৩০ </a:t>
            </a:r>
            <a:r>
              <a:rPr lang="en-US" dirty="0" err="1" smtClean="0">
                <a:latin typeface="NikoshBAN"/>
              </a:rPr>
              <a:t>সেপ্টেম্বর</a:t>
            </a:r>
            <a:r>
              <a:rPr lang="en-US" dirty="0" smtClean="0">
                <a:latin typeface="NikoshBAN"/>
              </a:rPr>
              <a:t> ১৯৭১,গুলশান-শ্বশুর </a:t>
            </a:r>
            <a:r>
              <a:rPr lang="en-US" dirty="0" err="1" smtClean="0">
                <a:latin typeface="NikoshBAN"/>
              </a:rPr>
              <a:t>বাড়িতে</a:t>
            </a:r>
            <a:endParaRPr lang="en-US" dirty="0" smtClean="0">
              <a:latin typeface="NikoshB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তাঁর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স্ত্রীর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মিলি-দুই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সন্তান</a:t>
            </a:r>
            <a:r>
              <a:rPr lang="en-US" dirty="0" smtClean="0">
                <a:latin typeface="NikoshBAN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মিলি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বিভাগের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মনিরুজ্জামানের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শালী</a:t>
            </a:r>
            <a:r>
              <a:rPr lang="en-US" dirty="0" smtClean="0">
                <a:latin typeface="NikoshBAN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মনিরুজ্জামানের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স্ত্রীর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ডলি</a:t>
            </a:r>
            <a:r>
              <a:rPr lang="en-US" dirty="0" smtClean="0">
                <a:latin typeface="NikoshBAN"/>
              </a:rPr>
              <a:t>। 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695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33600" y="3516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/>
              </a:rPr>
              <a:t>শিখনফলঃ</a:t>
            </a:r>
            <a:r>
              <a:rPr lang="en-US" sz="1600" dirty="0" smtClean="0">
                <a:latin typeface="NikoshBAN"/>
              </a:rPr>
              <a:t> ৪ </a:t>
            </a:r>
            <a:endParaRPr lang="en-US" sz="1600" dirty="0">
              <a:latin typeface="NikoshB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71973" y="533400"/>
            <a:ext cx="8038626" cy="1986884"/>
            <a:chOff x="665584" y="533400"/>
            <a:chExt cx="8038626" cy="19868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84" y="533400"/>
              <a:ext cx="2538359" cy="198688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95" y="539262"/>
              <a:ext cx="2822205" cy="19810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533400"/>
              <a:ext cx="2608211" cy="198688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71973" y="2520284"/>
            <a:ext cx="8094611" cy="1754952"/>
            <a:chOff x="539435" y="4277225"/>
            <a:chExt cx="8169378" cy="175495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4280621"/>
              <a:ext cx="2841413" cy="175155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457" y="4277225"/>
              <a:ext cx="2733192" cy="175495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35" y="4277225"/>
              <a:ext cx="2486717" cy="1754952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124186" y="5029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আত্মসমর্পণের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আগমুহূর্তে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পাকিস্তানি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আর্মি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বিহারিরা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পালাতে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পালাতে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এলোপাথাড়ি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গুলি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বাঙালিকে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খুন-জখম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করে</a:t>
            </a:r>
            <a:r>
              <a:rPr lang="en-US" dirty="0" smtClean="0">
                <a:latin typeface="NikoshBAN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NikoshBAN"/>
              </a:rPr>
              <a:t>আজিজ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মোটরের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মালিক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খান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রাস্তায়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বেপরোয়া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গুলি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চালিয়েছে</a:t>
            </a:r>
            <a:r>
              <a:rPr lang="en-US" dirty="0" smtClean="0">
                <a:latin typeface="NikoshBAN"/>
              </a:rPr>
              <a:t>।  </a:t>
            </a:r>
            <a:endParaRPr lang="en-US" dirty="0"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0976" y="4270473"/>
            <a:ext cx="384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/>
              </a:rPr>
              <a:t>১৯৭১ </a:t>
            </a:r>
            <a:r>
              <a:rPr lang="en-US" sz="2400" b="1" dirty="0" err="1" smtClean="0">
                <a:latin typeface="NikoshBAN"/>
              </a:rPr>
              <a:t>সালে</a:t>
            </a:r>
            <a:r>
              <a:rPr lang="en-US" sz="2400" b="1" dirty="0" err="1">
                <a:latin typeface="NikoshBAN"/>
              </a:rPr>
              <a:t>র</a:t>
            </a:r>
            <a:r>
              <a:rPr lang="en-US" sz="2400" b="1" dirty="0" smtClean="0">
                <a:latin typeface="NikoshBAN"/>
              </a:rPr>
              <a:t> </a:t>
            </a:r>
            <a:r>
              <a:rPr lang="en-US" sz="2400" b="1" dirty="0" err="1" smtClean="0">
                <a:latin typeface="NikoshBAN"/>
              </a:rPr>
              <a:t>গণহত্যা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640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76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শিখনফলঃ</a:t>
            </a:r>
            <a:r>
              <a:rPr lang="en-US" dirty="0" smtClean="0"/>
              <a:t> ৫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7516" y="604630"/>
            <a:ext cx="2369276" cy="2589267"/>
            <a:chOff x="577516" y="604630"/>
            <a:chExt cx="2369276" cy="25892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16" y="604630"/>
              <a:ext cx="2369275" cy="12573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16" y="1925929"/>
              <a:ext cx="2369276" cy="126796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77515" y="3378422"/>
            <a:ext cx="2369276" cy="2879595"/>
            <a:chOff x="4190999" y="2559913"/>
            <a:chExt cx="2369276" cy="28795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2559913"/>
              <a:ext cx="2369275" cy="14716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0999" y="4070389"/>
              <a:ext cx="2369275" cy="136911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429000" y="7620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</a:t>
            </a:r>
            <a:r>
              <a:rPr lang="en-US" dirty="0" err="1" smtClean="0">
                <a:latin typeface="NikoshBAN"/>
              </a:rPr>
              <a:t>ঢাকার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আনাচে-কানাচে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মুক্তিফৌজের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গেরিলারা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প্রতিঘাতের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ছোট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ছোট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স্ফূলিং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জ্বালাতে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শুরু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করেছে</a:t>
            </a:r>
            <a:r>
              <a:rPr lang="en-US" dirty="0" smtClean="0">
                <a:latin typeface="NikoshBAN"/>
              </a:rPr>
              <a:t>?’</a:t>
            </a:r>
          </a:p>
          <a:p>
            <a:r>
              <a:rPr lang="en-US" dirty="0" err="1" smtClean="0">
                <a:latin typeface="NikoshBAN"/>
              </a:rPr>
              <a:t>স্বাধীন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বেতার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কেন্দ্রের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কণ্ঠ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সৈনিকদের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ভূমিকা</a:t>
            </a:r>
            <a:r>
              <a:rPr lang="en-US" dirty="0" smtClean="0">
                <a:latin typeface="NikoshBAN"/>
              </a:rPr>
              <a:t>।</a:t>
            </a:r>
          </a:p>
          <a:p>
            <a:r>
              <a:rPr lang="en-US" dirty="0" err="1" smtClean="0">
                <a:latin typeface="NikoshBAN"/>
              </a:rPr>
              <a:t>শহিদ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রুমী,শরীফ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মতিয়ুর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রহমানের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আত্মত্যাগ</a:t>
            </a:r>
            <a:r>
              <a:rPr lang="en-US" dirty="0" smtClean="0">
                <a:latin typeface="NikoshBAN"/>
              </a:rPr>
              <a:t>।</a:t>
            </a:r>
          </a:p>
          <a:p>
            <a:endParaRPr lang="en-US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3657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১৬ডিসেম্বর’৭১ </a:t>
            </a:r>
            <a:r>
              <a:rPr lang="en-US" dirty="0" err="1" smtClean="0">
                <a:latin typeface="NikoshBAN"/>
              </a:rPr>
              <a:t>বিকাল</a:t>
            </a:r>
            <a:r>
              <a:rPr lang="en-US" dirty="0" smtClean="0">
                <a:latin typeface="NikoshBAN"/>
              </a:rPr>
              <a:t> ৩টার </a:t>
            </a:r>
            <a:r>
              <a:rPr lang="en-US" dirty="0" err="1" smtClean="0">
                <a:latin typeface="NikoshBAN"/>
              </a:rPr>
              <a:t>সময়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জেনারেল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নিয়াজী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নব্বই</a:t>
            </a:r>
            <a:r>
              <a:rPr lang="en-US" dirty="0" smtClean="0">
                <a:latin typeface="NikoshBAN"/>
              </a:rPr>
              <a:t>(</a:t>
            </a:r>
            <a:r>
              <a:rPr lang="en-US" dirty="0" err="1" smtClean="0">
                <a:latin typeface="NikoshBAN"/>
              </a:rPr>
              <a:t>তিরানব্বই</a:t>
            </a:r>
            <a:r>
              <a:rPr lang="en-US" dirty="0" smtClean="0">
                <a:latin typeface="NikoshBAN"/>
              </a:rPr>
              <a:t>) </a:t>
            </a:r>
            <a:r>
              <a:rPr lang="en-US" dirty="0" err="1" smtClean="0">
                <a:latin typeface="NikoshBAN"/>
              </a:rPr>
              <a:t>হাজার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সৈন্য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আত্মসমর্পণ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করেছে</a:t>
            </a:r>
            <a:r>
              <a:rPr lang="en-US" dirty="0" smtClean="0">
                <a:latin typeface="NikoshBAN"/>
              </a:rPr>
              <a:t>।</a:t>
            </a:r>
            <a:endParaRPr lang="en-US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97370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r="20508"/>
          <a:stretch/>
        </p:blipFill>
        <p:spPr>
          <a:xfrm>
            <a:off x="3352800" y="1861850"/>
            <a:ext cx="2590800" cy="156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13821"/>
            <a:ext cx="2590800" cy="1248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76" y="4404137"/>
            <a:ext cx="2617624" cy="1844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3429000"/>
            <a:ext cx="2567354" cy="975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530" y="689135"/>
            <a:ext cx="2690446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খুরপি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3870" y="613821"/>
            <a:ext cx="246433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মাটি</a:t>
            </a:r>
            <a:r>
              <a:rPr lang="en-US" dirty="0" smtClean="0"/>
              <a:t> </a:t>
            </a:r>
            <a:r>
              <a:rPr lang="en-US" dirty="0" err="1" smtClean="0"/>
              <a:t>খোঁড়ার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একপ্রকার</a:t>
            </a:r>
            <a:r>
              <a:rPr lang="en-US" dirty="0" smtClean="0"/>
              <a:t> </a:t>
            </a:r>
            <a:r>
              <a:rPr lang="en-US" dirty="0" err="1" smtClean="0"/>
              <a:t>ছোট</a:t>
            </a:r>
            <a:r>
              <a:rPr lang="en-US" dirty="0" smtClean="0"/>
              <a:t> </a:t>
            </a:r>
            <a:r>
              <a:rPr lang="en-US" dirty="0" err="1" smtClean="0"/>
              <a:t>খন্তা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253" y="1931502"/>
            <a:ext cx="266700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 smtClean="0"/>
              <a:t>চরমপত্র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3870" y="1904752"/>
            <a:ext cx="2464330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মৃত্যুর</a:t>
            </a:r>
            <a:r>
              <a:rPr lang="en-US" dirty="0" smtClean="0"/>
              <a:t> </a:t>
            </a:r>
            <a:r>
              <a:rPr lang="en-US" dirty="0" err="1" smtClean="0"/>
              <a:t>পূর্বমুহূর্তে</a:t>
            </a:r>
            <a:r>
              <a:rPr lang="en-US" dirty="0" smtClean="0"/>
              <a:t> </a:t>
            </a:r>
            <a:r>
              <a:rPr lang="en-US" dirty="0" err="1" smtClean="0"/>
              <a:t>লিখিত</a:t>
            </a:r>
            <a:r>
              <a:rPr lang="en-US" dirty="0" smtClean="0"/>
              <a:t> </a:t>
            </a:r>
            <a:r>
              <a:rPr lang="en-US" dirty="0" err="1" smtClean="0"/>
              <a:t>উপদেশ,শেষ</a:t>
            </a:r>
            <a:r>
              <a:rPr lang="en-US" dirty="0" smtClean="0"/>
              <a:t> </a:t>
            </a:r>
            <a:r>
              <a:rPr lang="en-US" dirty="0" err="1" smtClean="0"/>
              <a:t>বারের</a:t>
            </a:r>
            <a:r>
              <a:rPr lang="en-US" dirty="0" smtClean="0"/>
              <a:t> </a:t>
            </a:r>
            <a:r>
              <a:rPr lang="en-US" dirty="0" err="1" smtClean="0"/>
              <a:t>মতো</a:t>
            </a:r>
            <a:r>
              <a:rPr lang="en-US" dirty="0" smtClean="0"/>
              <a:t> </a:t>
            </a:r>
            <a:r>
              <a:rPr lang="en-US" dirty="0" err="1" smtClean="0"/>
              <a:t>সতর্ক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দেওয়ার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প্রেরিত</a:t>
            </a:r>
            <a:r>
              <a:rPr lang="en-US" dirty="0" smtClean="0"/>
              <a:t> </a:t>
            </a:r>
            <a:r>
              <a:rPr lang="en-US" dirty="0" err="1" smtClean="0"/>
              <a:t>পত্র।এখানে</a:t>
            </a:r>
            <a:r>
              <a:rPr lang="en-US" dirty="0" smtClean="0"/>
              <a:t> ‘</a:t>
            </a:r>
            <a:r>
              <a:rPr lang="en-US" dirty="0" err="1" smtClean="0"/>
              <a:t>কথিকা</a:t>
            </a:r>
            <a:r>
              <a:rPr lang="en-US" dirty="0" smtClean="0"/>
              <a:t>’ …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530" y="3480807"/>
            <a:ext cx="270554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বেয়নেট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993870" y="3429000"/>
            <a:ext cx="251460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বন্দুকের</a:t>
            </a:r>
            <a:r>
              <a:rPr lang="en-US" dirty="0" smtClean="0"/>
              <a:t> </a:t>
            </a:r>
            <a:r>
              <a:rPr lang="en-US" dirty="0" err="1" smtClean="0"/>
              <a:t>অগ্রভাগে</a:t>
            </a:r>
            <a:r>
              <a:rPr lang="en-US" dirty="0" smtClean="0"/>
              <a:t> </a:t>
            </a:r>
            <a:r>
              <a:rPr lang="en-US" dirty="0" err="1" smtClean="0"/>
              <a:t>লাগানো</a:t>
            </a:r>
            <a:r>
              <a:rPr lang="en-US" dirty="0" smtClean="0"/>
              <a:t> </a:t>
            </a:r>
            <a:r>
              <a:rPr lang="en-US" dirty="0" err="1" smtClean="0"/>
              <a:t>একপ্রকার</a:t>
            </a:r>
            <a:r>
              <a:rPr lang="en-US" dirty="0" smtClean="0"/>
              <a:t> </a:t>
            </a:r>
            <a:r>
              <a:rPr lang="en-US" dirty="0" err="1" smtClean="0"/>
              <a:t>বিষাক্ত</a:t>
            </a:r>
            <a:r>
              <a:rPr lang="en-US" dirty="0" smtClean="0"/>
              <a:t> ও </a:t>
            </a:r>
            <a:r>
              <a:rPr lang="en-US" dirty="0" err="1" smtClean="0"/>
              <a:t>ধারালো</a:t>
            </a:r>
            <a:r>
              <a:rPr lang="en-US" dirty="0" smtClean="0"/>
              <a:t> </a:t>
            </a:r>
            <a:r>
              <a:rPr lang="en-US" dirty="0" err="1" smtClean="0"/>
              <a:t>ছোরা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5530" y="4477719"/>
            <a:ext cx="2690446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গোয়েবলস্</a:t>
            </a:r>
            <a:r>
              <a:rPr lang="en-US" dirty="0" smtClean="0"/>
              <a:t>‌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993870" y="4465996"/>
            <a:ext cx="25146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জার্মান</a:t>
            </a:r>
            <a:r>
              <a:rPr lang="en-US" dirty="0" smtClean="0"/>
              <a:t> </a:t>
            </a:r>
            <a:r>
              <a:rPr lang="en-US" dirty="0" err="1" smtClean="0"/>
              <a:t>বংশোদ্ভুত</a:t>
            </a:r>
            <a:r>
              <a:rPr lang="en-US" dirty="0" smtClean="0"/>
              <a:t> </a:t>
            </a:r>
            <a:r>
              <a:rPr lang="en-US" dirty="0" err="1" smtClean="0"/>
              <a:t>হিটলারের</a:t>
            </a:r>
            <a:r>
              <a:rPr lang="en-US" dirty="0" smtClean="0"/>
              <a:t> </a:t>
            </a:r>
            <a:r>
              <a:rPr lang="en-US" dirty="0" err="1" smtClean="0"/>
              <a:t>সহযোগী,রাজনীতিতে</a:t>
            </a:r>
            <a:r>
              <a:rPr lang="en-US" dirty="0" smtClean="0"/>
              <a:t> </a:t>
            </a:r>
            <a:r>
              <a:rPr lang="en-US" dirty="0" err="1" smtClean="0"/>
              <a:t>প্রতিহিংসা</a:t>
            </a:r>
            <a:r>
              <a:rPr lang="en-US" dirty="0" smtClean="0"/>
              <a:t> ও </a:t>
            </a:r>
            <a:r>
              <a:rPr lang="en-US" dirty="0" err="1" smtClean="0"/>
              <a:t>মত্যা</a:t>
            </a:r>
            <a:r>
              <a:rPr lang="en-US" dirty="0" smtClean="0"/>
              <a:t> </a:t>
            </a:r>
            <a:r>
              <a:rPr lang="en-US" dirty="0" err="1" smtClean="0"/>
              <a:t>রটনার</a:t>
            </a:r>
            <a:r>
              <a:rPr lang="en-US" dirty="0" smtClean="0"/>
              <a:t> </a:t>
            </a:r>
            <a:r>
              <a:rPr lang="en-US" dirty="0" err="1" smtClean="0"/>
              <a:t>প্রবর্তক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524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১৯৭১ </a:t>
            </a:r>
            <a:r>
              <a:rPr lang="en-US" dirty="0" err="1" smtClean="0">
                <a:latin typeface="NikoshBAN"/>
              </a:rPr>
              <a:t>সালের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নিম্নোক্ত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তারিখগুলোর</a:t>
            </a:r>
            <a:r>
              <a:rPr lang="en-US" dirty="0" smtClean="0">
                <a:latin typeface="NikoshBAN"/>
              </a:rPr>
              <a:t> ১টি </a:t>
            </a:r>
            <a:r>
              <a:rPr lang="en-US" dirty="0" err="1" smtClean="0">
                <a:latin typeface="NikoshBAN"/>
              </a:rPr>
              <a:t>করে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উল্লেখযোগ্য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ঘটনা</a:t>
            </a:r>
            <a:r>
              <a:rPr lang="en-US" dirty="0" smtClean="0">
                <a:latin typeface="NikoshBAN"/>
              </a:rPr>
              <a:t>/</a:t>
            </a:r>
            <a:r>
              <a:rPr lang="en-US" dirty="0" err="1" smtClean="0">
                <a:latin typeface="NikoshBAN"/>
              </a:rPr>
              <a:t>তথ্য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লেখঃ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070139"/>
              </p:ext>
            </p:extLst>
          </p:nvPr>
        </p:nvGraphicFramePr>
        <p:xfrm>
          <a:off x="1638300" y="2590800"/>
          <a:ext cx="6096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১৩ই </a:t>
                      </a:r>
                      <a:r>
                        <a:rPr lang="en-US" dirty="0" err="1" smtClean="0">
                          <a:latin typeface="NikoshBAN"/>
                        </a:rPr>
                        <a:t>এপ্রিল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উল্লেখযোগ্য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ঘটনা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তথ্য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১০মে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১২মে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১৭ই </a:t>
                      </a:r>
                      <a:r>
                        <a:rPr lang="en-US" dirty="0" err="1" smtClean="0">
                          <a:latin typeface="NikoshBAN"/>
                        </a:rPr>
                        <a:t>মে</a:t>
                      </a:r>
                      <a:r>
                        <a:rPr lang="en-US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২৫ই </a:t>
                      </a:r>
                      <a:r>
                        <a:rPr lang="en-US" dirty="0" err="1" smtClean="0">
                          <a:latin typeface="NikoshBAN"/>
                        </a:rPr>
                        <a:t>মে</a:t>
                      </a:r>
                      <a:r>
                        <a:rPr lang="en-US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৫ই </a:t>
                      </a:r>
                      <a:r>
                        <a:rPr lang="en-US" dirty="0" err="1" smtClean="0">
                          <a:latin typeface="NikoshBAN"/>
                        </a:rPr>
                        <a:t>সেপ্টেম্বর</a:t>
                      </a:r>
                      <a:r>
                        <a:rPr lang="en-US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১১ই </a:t>
                      </a:r>
                      <a:r>
                        <a:rPr lang="en-US" dirty="0" err="1" smtClean="0">
                          <a:latin typeface="NikoshBAN"/>
                        </a:rPr>
                        <a:t>অক্টোবর</a:t>
                      </a:r>
                      <a:r>
                        <a:rPr lang="en-US" baseline="0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১৬ই </a:t>
                      </a:r>
                      <a:r>
                        <a:rPr lang="en-US" dirty="0" err="1" smtClean="0">
                          <a:latin typeface="NikoshBAN"/>
                        </a:rPr>
                        <a:t>ডিসেম্বর</a:t>
                      </a:r>
                      <a:r>
                        <a:rPr lang="en-US" dirty="0" smtClean="0">
                          <a:latin typeface="NikoshBAN"/>
                        </a:rPr>
                        <a:t>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23446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NikoshBAN"/>
              </a:rPr>
              <a:t>        </a:t>
            </a:r>
            <a:r>
              <a:rPr lang="en-US" sz="1600" dirty="0" err="1" smtClean="0">
                <a:latin typeface="NikoshBAN"/>
              </a:rPr>
              <a:t>শিখনফলঃ</a:t>
            </a:r>
            <a:r>
              <a:rPr lang="en-US" sz="1600" dirty="0" smtClean="0">
                <a:latin typeface="NikoshBAN"/>
              </a:rPr>
              <a:t> ৪ ও ৫ </a:t>
            </a:r>
            <a:endParaRPr lang="en-US" sz="1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061" y="6096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615" y="1356479"/>
            <a:ext cx="57912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১.লেখিকার </a:t>
            </a:r>
            <a:r>
              <a:rPr lang="en-US" dirty="0" err="1" smtClean="0"/>
              <a:t>কাছে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পতাকা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গেলেন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(ক)</a:t>
            </a:r>
            <a:r>
              <a:rPr lang="en-US" dirty="0" err="1" smtClean="0"/>
              <a:t>শরীফ</a:t>
            </a:r>
            <a:r>
              <a:rPr lang="en-US" dirty="0" smtClean="0"/>
              <a:t>		(খ) </a:t>
            </a:r>
            <a:r>
              <a:rPr lang="en-US" dirty="0" err="1" smtClean="0"/>
              <a:t>মতিয়ুর</a:t>
            </a:r>
            <a:r>
              <a:rPr lang="en-US" dirty="0" smtClean="0"/>
              <a:t> (গ) </a:t>
            </a:r>
            <a:r>
              <a:rPr lang="en-US" dirty="0" err="1" smtClean="0"/>
              <a:t>মঞ্জুর</a:t>
            </a:r>
            <a:r>
              <a:rPr lang="en-US" dirty="0" smtClean="0"/>
              <a:t>  (ঘ) </a:t>
            </a:r>
            <a:r>
              <a:rPr lang="en-US" dirty="0" err="1" smtClean="0"/>
              <a:t>রুমী</a:t>
            </a:r>
            <a:endParaRPr lang="en-US" dirty="0" smtClean="0"/>
          </a:p>
          <a:p>
            <a:r>
              <a:rPr lang="en-US" dirty="0" smtClean="0"/>
              <a:t>২. </a:t>
            </a:r>
            <a:r>
              <a:rPr lang="en-US" dirty="0" err="1" smtClean="0"/>
              <a:t>চরমপত্র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লিখেছেন</a:t>
            </a:r>
            <a:r>
              <a:rPr lang="en-US" dirty="0" smtClean="0"/>
              <a:t>?</a:t>
            </a:r>
          </a:p>
          <a:p>
            <a:r>
              <a:rPr lang="en-US" dirty="0" smtClean="0"/>
              <a:t>(ক)</a:t>
            </a:r>
            <a:r>
              <a:rPr lang="en-US" dirty="0" err="1" smtClean="0"/>
              <a:t>হাসান</a:t>
            </a:r>
            <a:r>
              <a:rPr lang="en-US" dirty="0" smtClean="0"/>
              <a:t> </a:t>
            </a:r>
            <a:r>
              <a:rPr lang="en-US" dirty="0" err="1" smtClean="0"/>
              <a:t>ইমাম</a:t>
            </a:r>
            <a:r>
              <a:rPr lang="en-US" dirty="0" smtClean="0"/>
              <a:t>             (খ)</a:t>
            </a:r>
            <a:r>
              <a:rPr lang="en-US" dirty="0" err="1" smtClean="0"/>
              <a:t>এম.আর</a:t>
            </a:r>
            <a:r>
              <a:rPr lang="en-US" dirty="0" smtClean="0"/>
              <a:t> </a:t>
            </a:r>
            <a:r>
              <a:rPr lang="en-US" dirty="0" err="1" smtClean="0"/>
              <a:t>আকতার</a:t>
            </a:r>
            <a:r>
              <a:rPr lang="en-US" dirty="0" smtClean="0"/>
              <a:t> </a:t>
            </a:r>
            <a:r>
              <a:rPr lang="en-US" dirty="0" err="1" smtClean="0"/>
              <a:t>মুকুল</a:t>
            </a:r>
            <a:endParaRPr lang="en-US" dirty="0" smtClean="0"/>
          </a:p>
          <a:p>
            <a:r>
              <a:rPr lang="en-US" dirty="0" smtClean="0"/>
              <a:t>(গ)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যাকের</a:t>
            </a:r>
            <a:r>
              <a:rPr lang="en-US" dirty="0" smtClean="0"/>
              <a:t>              (ঘ)</a:t>
            </a:r>
            <a:r>
              <a:rPr lang="en-US" dirty="0" err="1" smtClean="0"/>
              <a:t>মনিরুজ্জামান</a:t>
            </a:r>
            <a:r>
              <a:rPr lang="en-US" dirty="0" smtClean="0"/>
              <a:t> </a:t>
            </a:r>
          </a:p>
          <a:p>
            <a:r>
              <a:rPr lang="en-US" dirty="0" smtClean="0"/>
              <a:t>৩. ‘</a:t>
            </a:r>
            <a:r>
              <a:rPr lang="en-US" dirty="0" err="1" smtClean="0"/>
              <a:t>আপনারা</a:t>
            </a:r>
            <a:r>
              <a:rPr lang="en-US" dirty="0" smtClean="0"/>
              <a:t> </a:t>
            </a:r>
            <a:r>
              <a:rPr lang="en-US" dirty="0" err="1" smtClean="0"/>
              <a:t>কোথাও</a:t>
            </a:r>
            <a:r>
              <a:rPr lang="en-US" dirty="0" smtClean="0"/>
              <a:t> </a:t>
            </a:r>
            <a:r>
              <a:rPr lang="en-US" dirty="0" err="1" smtClean="0"/>
              <a:t>যাবেন</a:t>
            </a:r>
            <a:r>
              <a:rPr lang="en-US" dirty="0" smtClean="0"/>
              <a:t> </a:t>
            </a:r>
            <a:r>
              <a:rPr lang="en-US" dirty="0" err="1" smtClean="0"/>
              <a:t>না</a:t>
            </a:r>
            <a:r>
              <a:rPr lang="en-US" dirty="0" smtClean="0"/>
              <a:t>?’-</a:t>
            </a:r>
            <a:r>
              <a:rPr lang="en-US" dirty="0" err="1" smtClean="0"/>
              <a:t>উক্তিটি</a:t>
            </a:r>
            <a:r>
              <a:rPr lang="en-US" dirty="0" smtClean="0"/>
              <a:t> </a:t>
            </a:r>
            <a:r>
              <a:rPr lang="en-US" dirty="0" err="1" smtClean="0"/>
              <a:t>কার</a:t>
            </a:r>
            <a:r>
              <a:rPr lang="en-US" dirty="0" smtClean="0"/>
              <a:t>? </a:t>
            </a:r>
          </a:p>
          <a:p>
            <a:r>
              <a:rPr lang="en-US" dirty="0" smtClean="0"/>
              <a:t>(ক) </a:t>
            </a:r>
            <a:r>
              <a:rPr lang="en-US" dirty="0" err="1" smtClean="0"/>
              <a:t>করিম</a:t>
            </a:r>
            <a:r>
              <a:rPr lang="en-US" dirty="0" smtClean="0"/>
              <a:t>          (খ) </a:t>
            </a:r>
            <a:r>
              <a:rPr lang="en-US" dirty="0" err="1" smtClean="0"/>
              <a:t>রুমী</a:t>
            </a:r>
            <a:r>
              <a:rPr lang="en-US" dirty="0" smtClean="0"/>
              <a:t>          (গ)</a:t>
            </a:r>
            <a:r>
              <a:rPr lang="en-US" dirty="0" err="1" smtClean="0"/>
              <a:t>জামী</a:t>
            </a:r>
            <a:r>
              <a:rPr lang="en-US" dirty="0" smtClean="0"/>
              <a:t>               (ঘ) </a:t>
            </a:r>
            <a:r>
              <a:rPr lang="en-US" dirty="0" err="1" smtClean="0"/>
              <a:t>শরীফ</a:t>
            </a:r>
            <a:r>
              <a:rPr lang="en-US" dirty="0" smtClean="0"/>
              <a:t> </a:t>
            </a:r>
          </a:p>
          <a:p>
            <a:r>
              <a:rPr lang="en-US" dirty="0" smtClean="0"/>
              <a:t>৪. </a:t>
            </a:r>
            <a:r>
              <a:rPr lang="en-US" dirty="0" err="1" smtClean="0"/>
              <a:t>জামী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শ্রেণির</a:t>
            </a:r>
            <a:r>
              <a:rPr lang="en-US" dirty="0" smtClean="0"/>
              <a:t> </a:t>
            </a:r>
            <a:r>
              <a:rPr lang="en-US" dirty="0" err="1" smtClean="0"/>
              <a:t>ছাত্র</a:t>
            </a:r>
            <a:r>
              <a:rPr lang="en-US" dirty="0" smtClean="0"/>
              <a:t>?</a:t>
            </a:r>
          </a:p>
          <a:p>
            <a:r>
              <a:rPr lang="en-US" dirty="0" smtClean="0"/>
              <a:t>(ক)</a:t>
            </a:r>
            <a:r>
              <a:rPr lang="en-US" dirty="0" err="1" smtClean="0"/>
              <a:t>সপ্তম</a:t>
            </a:r>
            <a:r>
              <a:rPr lang="en-US" dirty="0" smtClean="0"/>
              <a:t>            (খ)</a:t>
            </a:r>
            <a:r>
              <a:rPr lang="en-US" dirty="0" err="1" smtClean="0"/>
              <a:t>অষ্টম</a:t>
            </a:r>
            <a:r>
              <a:rPr lang="en-US" dirty="0" smtClean="0"/>
              <a:t>        (গ)</a:t>
            </a:r>
            <a:r>
              <a:rPr lang="en-US" dirty="0" err="1" smtClean="0"/>
              <a:t>নবম</a:t>
            </a:r>
            <a:r>
              <a:rPr lang="en-US" dirty="0" smtClean="0"/>
              <a:t>                 (ঘ) </a:t>
            </a:r>
            <a:r>
              <a:rPr lang="en-US" dirty="0" err="1" smtClean="0"/>
              <a:t>দশম</a:t>
            </a:r>
            <a:r>
              <a:rPr lang="en-US" dirty="0" smtClean="0"/>
              <a:t> </a:t>
            </a:r>
          </a:p>
          <a:p>
            <a:r>
              <a:rPr lang="en-US" dirty="0" smtClean="0"/>
              <a:t>৫. ১৯৭১ </a:t>
            </a:r>
            <a:r>
              <a:rPr lang="en-US" dirty="0" err="1" smtClean="0"/>
              <a:t>সালের</a:t>
            </a:r>
            <a:r>
              <a:rPr lang="en-US" dirty="0" smtClean="0"/>
              <a:t> ১৬ </a:t>
            </a:r>
            <a:r>
              <a:rPr lang="en-US" dirty="0" err="1" smtClean="0"/>
              <a:t>ডিসেম্বর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 </a:t>
            </a:r>
            <a:r>
              <a:rPr lang="en-US" dirty="0" err="1" smtClean="0"/>
              <a:t>বার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?</a:t>
            </a:r>
          </a:p>
          <a:p>
            <a:r>
              <a:rPr lang="en-US" dirty="0" smtClean="0"/>
              <a:t>(ক)</a:t>
            </a:r>
            <a:r>
              <a:rPr lang="en-US" dirty="0" err="1" smtClean="0"/>
              <a:t>মঙ্গল</a:t>
            </a:r>
            <a:r>
              <a:rPr lang="en-US" dirty="0" smtClean="0"/>
              <a:t>            (খ)</a:t>
            </a:r>
            <a:r>
              <a:rPr lang="en-US" dirty="0" err="1" smtClean="0"/>
              <a:t>বুধ</a:t>
            </a:r>
            <a:r>
              <a:rPr lang="en-US" dirty="0" smtClean="0"/>
              <a:t> 	  (গ)</a:t>
            </a:r>
            <a:r>
              <a:rPr lang="en-US" dirty="0" err="1" smtClean="0"/>
              <a:t>বৃহস্পতি</a:t>
            </a:r>
            <a:r>
              <a:rPr lang="en-US" dirty="0" smtClean="0"/>
              <a:t>	  (ঘ) </a:t>
            </a:r>
            <a:r>
              <a:rPr lang="en-US" dirty="0" err="1" smtClean="0"/>
              <a:t>শুক্র</a:t>
            </a:r>
            <a:r>
              <a:rPr lang="en-US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6061" y="4953000"/>
            <a:ext cx="5767754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উত্তরঃ</a:t>
            </a:r>
            <a:endParaRPr lang="en-US" dirty="0" smtClean="0"/>
          </a:p>
          <a:p>
            <a:r>
              <a:rPr lang="en-US" dirty="0" smtClean="0"/>
              <a:t>১.(গ)              ২.(খ)              ৩.(ক)             ৪.(ঘ)            ৫.(গ)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মুক্তিযোদ্ধা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প্রত্যক্ষকারীর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স্মৃতিচারণ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5aaaca5f90e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7432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867400" y="738554"/>
            <a:ext cx="2590800" cy="4716269"/>
            <a:chOff x="5867400" y="615793"/>
            <a:chExt cx="2590800" cy="47162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6760" y="1283008"/>
              <a:ext cx="1967543" cy="239658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67400" y="4008623"/>
              <a:ext cx="2590800" cy="132343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NikoshBAN"/>
                </a:rPr>
                <a:t>শ্রেণিঃদশম</a:t>
              </a:r>
              <a:endParaRPr lang="en-US" sz="1600" b="1" dirty="0" smtClean="0">
                <a:latin typeface="NikoshBAN"/>
              </a:endParaRPr>
            </a:p>
            <a:p>
              <a:pPr algn="ctr"/>
              <a:r>
                <a:rPr lang="en-US" sz="1600" b="1" dirty="0" err="1" smtClean="0">
                  <a:latin typeface="NikoshBAN"/>
                </a:rPr>
                <a:t>বিষয়ঃবাংলা</a:t>
              </a:r>
              <a:r>
                <a:rPr lang="en-US" sz="1600" b="1" dirty="0" smtClean="0">
                  <a:latin typeface="NikoshBAN"/>
                </a:rPr>
                <a:t> </a:t>
              </a:r>
              <a:r>
                <a:rPr lang="en-US" sz="1600" b="1" dirty="0" err="1" smtClean="0">
                  <a:latin typeface="NikoshBAN"/>
                </a:rPr>
                <a:t>সাহিত্য</a:t>
              </a:r>
              <a:endParaRPr lang="en-US" sz="1600" b="1" dirty="0" smtClean="0">
                <a:latin typeface="NikoshBAN"/>
              </a:endParaRPr>
            </a:p>
            <a:p>
              <a:pPr algn="ctr"/>
              <a:r>
                <a:rPr lang="en-US" sz="1600" b="1" dirty="0" err="1" smtClean="0">
                  <a:latin typeface="NikoshBAN"/>
                </a:rPr>
                <a:t>অধ্যায়ঃগদ্য</a:t>
              </a:r>
              <a:endParaRPr lang="en-US" sz="1600" b="1" dirty="0" smtClean="0">
                <a:latin typeface="NikoshBAN"/>
              </a:endParaRPr>
            </a:p>
            <a:p>
              <a:pPr algn="ctr"/>
              <a:r>
                <a:rPr lang="en-US" sz="1600" b="1" dirty="0" err="1" smtClean="0">
                  <a:latin typeface="NikoshBAN"/>
                </a:rPr>
                <a:t>সময়ঃ</a:t>
              </a:r>
              <a:r>
                <a:rPr lang="en-US" sz="1600" b="1" dirty="0" smtClean="0">
                  <a:latin typeface="NikoshBAN"/>
                </a:rPr>
                <a:t> ৫০মিনিট </a:t>
              </a:r>
            </a:p>
            <a:p>
              <a:pPr algn="ctr"/>
              <a:r>
                <a:rPr lang="en-US" sz="1600" b="1" dirty="0" smtClean="0">
                  <a:latin typeface="NikoshBAN"/>
                </a:rPr>
                <a:t>তারিখঃ২৪/১১/১৯ </a:t>
              </a:r>
              <a:endParaRPr lang="en-US" sz="1600" b="1" dirty="0">
                <a:latin typeface="NikoshB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6068" y="615793"/>
              <a:ext cx="193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/>
                </a:rPr>
                <a:t>পাঠ</a:t>
              </a:r>
              <a:r>
                <a:rPr lang="en-US" b="1" dirty="0" smtClean="0">
                  <a:latin typeface="NikoshBAN"/>
                </a:rPr>
                <a:t> </a:t>
              </a:r>
              <a:r>
                <a:rPr lang="en-US" b="1" dirty="0" err="1" smtClean="0">
                  <a:latin typeface="NikoshBAN"/>
                </a:rPr>
                <a:t>পরিচিতি</a:t>
              </a:r>
              <a:r>
                <a:rPr lang="en-US" b="1" dirty="0" smtClean="0">
                  <a:latin typeface="NikoshBAN"/>
                </a:rPr>
                <a:t> </a:t>
              </a:r>
              <a:endParaRPr lang="en-US" b="1" dirty="0">
                <a:latin typeface="NikoshB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000" y="762000"/>
            <a:ext cx="3962400" cy="4908617"/>
            <a:chOff x="609600" y="589057"/>
            <a:chExt cx="3962400" cy="4908617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3928014"/>
              <a:ext cx="3962400" cy="15696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মিহির রঞ্জন বড়ুয়া </a:t>
              </a:r>
            </a:p>
            <a:p>
              <a:pPr algn="ctr"/>
              <a:r>
                <a:rPr lang="bn-IN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 শিক্ষক 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বি.এ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এম.এ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চ.বি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),</a:t>
              </a:r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এম.এড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1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বান্দরবান সরকারি </a:t>
              </a:r>
              <a:r>
                <a:rPr lang="en-US" sz="1600" b="1" dirty="0" err="1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বালিকা</a:t>
              </a:r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 বিদ্যালয়</a:t>
              </a:r>
              <a:endParaRPr lang="en-US" sz="1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ই-মেইলঃmrbarua80@gmail.com</a:t>
              </a:r>
              <a:endParaRPr lang="bn-IN" sz="1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b="1" dirty="0" smtClean="0">
                  <a:ln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 নম্বরঃ ০১৮৭৫১১৯৭৬৫ </a:t>
              </a:r>
              <a:endParaRPr lang="en-US" sz="16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0166" y="589057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/>
                </a:rPr>
                <a:t>শিক্ষক</a:t>
              </a:r>
              <a:r>
                <a:rPr lang="en-US" b="1" dirty="0" smtClean="0">
                  <a:latin typeface="NikoshBAN"/>
                </a:rPr>
                <a:t> </a:t>
              </a:r>
              <a:r>
                <a:rPr lang="en-US" b="1" dirty="0" err="1" smtClean="0">
                  <a:latin typeface="NikoshBAN"/>
                </a:rPr>
                <a:t>পরিচিতি</a:t>
              </a:r>
              <a:r>
                <a:rPr lang="en-US" b="1" dirty="0" smtClean="0">
                  <a:latin typeface="NikoshBAN"/>
                </a:rPr>
                <a:t> </a:t>
              </a:r>
              <a:endParaRPr lang="en-US" b="1" dirty="0">
                <a:latin typeface="NikoshBAN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929" y="1272739"/>
              <a:ext cx="2121114" cy="23965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cxnSp>
        <p:nvCxnSpPr>
          <p:cNvPr id="8" name="Straight Connector 7"/>
          <p:cNvCxnSpPr/>
          <p:nvPr/>
        </p:nvCxnSpPr>
        <p:spPr>
          <a:xfrm>
            <a:off x="5105400" y="533400"/>
            <a:ext cx="0" cy="579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7107"/>
            <a:ext cx="3581400" cy="2281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06416"/>
            <a:ext cx="3581400" cy="2252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2400"/>
            <a:ext cx="3581400" cy="21139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3581400" cy="2113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0692" y="1600200"/>
            <a:ext cx="4914900" cy="1011271"/>
            <a:chOff x="2549769" y="4907651"/>
            <a:chExt cx="4914900" cy="1011271"/>
          </a:xfrm>
        </p:grpSpPr>
        <p:sp>
          <p:nvSpPr>
            <p:cNvPr id="2" name="TextBox 1"/>
            <p:cNvSpPr txBox="1"/>
            <p:nvPr/>
          </p:nvSpPr>
          <p:spPr>
            <a:xfrm>
              <a:off x="2549769" y="4907651"/>
              <a:ext cx="4914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u="sng" dirty="0" smtClean="0">
                  <a:latin typeface="NikoshBAN" pitchFamily="2" charset="0"/>
                  <a:cs typeface="NikoshBAN" pitchFamily="2" charset="0"/>
                </a:rPr>
                <a:t>একাত্তরের দিনগুলি </a:t>
              </a:r>
              <a:endParaRPr lang="en-US" sz="2800" b="1" u="sng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0" y="5395702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জাহানারা ইমাম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07" y="990600"/>
            <a:ext cx="2590800" cy="4004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১.মুক্তিযুদ্ধে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লেখিকার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২.মুক্তিযুদ্ধ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চলাকালীন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৩.বীরশ্রেষ্ঠ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মতিয়ুরের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প্রসঙ্গ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৪.পাকিস্তানি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আর্মি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বিহারীদের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বর্বরতার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৫.মুক্তিযুদ্ধ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মুক্তিযোদ্ধাদের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9" y="6096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u="sng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0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3203794"/>
              </p:ext>
            </p:extLst>
          </p:nvPr>
        </p:nvGraphicFramePr>
        <p:xfrm>
          <a:off x="1219200" y="1219200"/>
          <a:ext cx="65913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124200"/>
            <a:ext cx="1159763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শিখনফল-১ </a:t>
            </a:r>
            <a:endParaRPr lang="en-US" dirty="0">
              <a:latin typeface="NikoshBA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3512" y="609600"/>
            <a:ext cx="6276975" cy="1981200"/>
            <a:chOff x="685800" y="574431"/>
            <a:chExt cx="7886700" cy="2892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2" t="9231" r="12649"/>
            <a:stretch/>
          </p:blipFill>
          <p:spPr>
            <a:xfrm>
              <a:off x="2947659" y="581406"/>
              <a:ext cx="3475875" cy="288569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348" y="574431"/>
              <a:ext cx="2044152" cy="2892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81407"/>
              <a:ext cx="2133599" cy="288569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104900" y="2743199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/>
              </a:rPr>
              <a:t>      ছবি-১ </a:t>
            </a:r>
            <a:r>
              <a:rPr lang="en-US" sz="1400" dirty="0" err="1" smtClean="0">
                <a:latin typeface="NikoshBAN"/>
              </a:rPr>
              <a:t>জাহানারা</a:t>
            </a:r>
            <a:r>
              <a:rPr lang="en-US" sz="1400" dirty="0" smtClean="0">
                <a:latin typeface="NikoshBAN"/>
              </a:rPr>
              <a:t> </a:t>
            </a:r>
            <a:r>
              <a:rPr lang="en-US" sz="1400" dirty="0" err="1" smtClean="0">
                <a:latin typeface="NikoshBAN"/>
              </a:rPr>
              <a:t>ইমাম</a:t>
            </a:r>
            <a:r>
              <a:rPr lang="en-US" sz="1400" dirty="0" smtClean="0">
                <a:latin typeface="NikoshBAN"/>
              </a:rPr>
              <a:t>, ছবি-২ </a:t>
            </a:r>
            <a:r>
              <a:rPr lang="en-US" sz="1400" dirty="0" err="1" smtClean="0">
                <a:latin typeface="NikoshBAN"/>
              </a:rPr>
              <a:t>স্বামী</a:t>
            </a:r>
            <a:r>
              <a:rPr lang="en-US" sz="1400" dirty="0" smtClean="0">
                <a:latin typeface="NikoshBAN"/>
              </a:rPr>
              <a:t> </a:t>
            </a:r>
            <a:r>
              <a:rPr lang="en-US" sz="1400" dirty="0" err="1" smtClean="0">
                <a:latin typeface="NikoshBAN"/>
              </a:rPr>
              <a:t>শরীফ,পুত্র</a:t>
            </a:r>
            <a:r>
              <a:rPr lang="en-US" sz="1400" dirty="0" smtClean="0">
                <a:latin typeface="NikoshBAN"/>
              </a:rPr>
              <a:t> </a:t>
            </a:r>
            <a:r>
              <a:rPr lang="en-US" sz="1400" dirty="0" err="1" smtClean="0">
                <a:latin typeface="NikoshBAN"/>
              </a:rPr>
              <a:t>রুমী</a:t>
            </a:r>
            <a:r>
              <a:rPr lang="en-US" sz="1400" dirty="0" smtClean="0">
                <a:latin typeface="NikoshBAN"/>
              </a:rPr>
              <a:t> ও </a:t>
            </a:r>
            <a:r>
              <a:rPr lang="en-US" sz="1400" dirty="0" err="1" smtClean="0">
                <a:latin typeface="NikoshBAN"/>
              </a:rPr>
              <a:t>জামীসহ</a:t>
            </a:r>
            <a:r>
              <a:rPr lang="en-US" sz="1400" dirty="0" smtClean="0">
                <a:latin typeface="NikoshBAN"/>
              </a:rPr>
              <a:t> লেখিকা,ছবি-৩ </a:t>
            </a:r>
            <a:r>
              <a:rPr lang="en-US" sz="1400" dirty="0" err="1" smtClean="0">
                <a:latin typeface="NikoshBAN"/>
              </a:rPr>
              <a:t>রুমী</a:t>
            </a:r>
            <a:r>
              <a:rPr lang="en-US" sz="1400" dirty="0" smtClean="0">
                <a:latin typeface="NikoshBAN"/>
              </a:rPr>
              <a:t>  </a:t>
            </a:r>
            <a:endParaRPr lang="en-US" sz="1400" dirty="0"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35052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রুমী</a:t>
            </a:r>
            <a:r>
              <a:rPr lang="en-US" sz="2800" dirty="0" smtClean="0">
                <a:latin typeface="NikoshBAN"/>
              </a:rPr>
              <a:t>- </a:t>
            </a:r>
            <a:r>
              <a:rPr lang="en-US" sz="2800" dirty="0" err="1" smtClean="0">
                <a:latin typeface="NikoshBAN"/>
              </a:rPr>
              <a:t>মুক্তিযুদ্ধে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যোগ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দেন,পাক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বাহিনীর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হাতে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আটক</a:t>
            </a:r>
            <a:r>
              <a:rPr lang="en-US" sz="2800" dirty="0" smtClean="0">
                <a:latin typeface="NikoshBAN"/>
              </a:rPr>
              <a:t> 	ও </a:t>
            </a:r>
            <a:r>
              <a:rPr lang="en-US" sz="2800" dirty="0" err="1" smtClean="0">
                <a:latin typeface="NikoshBAN"/>
              </a:rPr>
              <a:t>শহিদ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হন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 err="1" smtClean="0">
                <a:latin typeface="NikoshBAN"/>
              </a:rPr>
              <a:t>শরীফ-মুক্তিযুদ্ধে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শহিদ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হন</a:t>
            </a:r>
            <a:r>
              <a:rPr lang="en-US" sz="2800" dirty="0" smtClean="0">
                <a:latin typeface="NikoshBAN"/>
              </a:rPr>
              <a:t>।</a:t>
            </a:r>
          </a:p>
          <a:p>
            <a:r>
              <a:rPr lang="en-US" sz="2800" dirty="0" err="1" smtClean="0">
                <a:latin typeface="NikoshBAN"/>
              </a:rPr>
              <a:t>লেখিকা-মুক্তিযোদ্ধাদের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সহযোগিতা</a:t>
            </a:r>
            <a:r>
              <a:rPr lang="en-US" sz="2800" dirty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করেন,যুদ্ধের</a:t>
            </a:r>
            <a:r>
              <a:rPr lang="en-US" sz="2800" dirty="0" smtClean="0">
                <a:latin typeface="NikoshBAN"/>
              </a:rPr>
              <a:t> 	</a:t>
            </a:r>
            <a:r>
              <a:rPr lang="en-US" sz="2800" dirty="0" err="1" smtClean="0">
                <a:latin typeface="NikoshBAN"/>
              </a:rPr>
              <a:t>রসদ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জমা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রাখেন</a:t>
            </a:r>
            <a:r>
              <a:rPr lang="en-US" sz="2800" dirty="0" smtClean="0">
                <a:latin typeface="NikoshBAN"/>
              </a:rPr>
              <a:t>।</a:t>
            </a:r>
          </a:p>
          <a:p>
            <a:endParaRPr lang="en-US" sz="2800" dirty="0"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শিখনফল-২ </a:t>
            </a:r>
            <a:endParaRPr lang="en-US" dirty="0">
              <a:latin typeface="NikoshB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4767" y="685800"/>
            <a:ext cx="7942387" cy="2308324"/>
            <a:chOff x="668213" y="762000"/>
            <a:chExt cx="7942387" cy="23083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13" y="1219200"/>
              <a:ext cx="1933575" cy="1066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19400" y="762000"/>
              <a:ext cx="5791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err="1" smtClean="0">
                  <a:latin typeface="NikoshBAN"/>
                </a:rPr>
                <a:t>স্বাধীন</a:t>
              </a:r>
              <a:r>
                <a:rPr lang="en-US" b="1" u="sng" dirty="0" smtClean="0">
                  <a:latin typeface="NikoshBAN"/>
                </a:rPr>
                <a:t> </a:t>
              </a:r>
              <a:r>
                <a:rPr lang="en-US" b="1" u="sng" dirty="0" err="1" smtClean="0">
                  <a:latin typeface="NikoshBAN"/>
                </a:rPr>
                <a:t>বাংলা</a:t>
              </a:r>
              <a:r>
                <a:rPr lang="en-US" b="1" u="sng" dirty="0" smtClean="0">
                  <a:latin typeface="NikoshBAN"/>
                </a:rPr>
                <a:t> </a:t>
              </a:r>
              <a:r>
                <a:rPr lang="en-US" b="1" u="sng" dirty="0" err="1" smtClean="0">
                  <a:latin typeface="NikoshBAN"/>
                </a:rPr>
                <a:t>বেতার</a:t>
              </a:r>
              <a:r>
                <a:rPr lang="en-US" b="1" u="sng" dirty="0" smtClean="0">
                  <a:latin typeface="NikoshBAN"/>
                </a:rPr>
                <a:t> </a:t>
              </a:r>
              <a:r>
                <a:rPr lang="en-US" b="1" u="sng" dirty="0" err="1" smtClean="0">
                  <a:latin typeface="NikoshBAN"/>
                </a:rPr>
                <a:t>কেন্দ্রঃ</a:t>
              </a:r>
              <a:r>
                <a:rPr lang="en-US" b="1" u="sng" dirty="0" smtClean="0">
                  <a:latin typeface="NikoshBAN"/>
                </a:rPr>
                <a:t> </a:t>
              </a:r>
            </a:p>
            <a:p>
              <a:r>
                <a:rPr lang="en-US" dirty="0" err="1" smtClean="0">
                  <a:latin typeface="NikoshBAN"/>
                </a:rPr>
                <a:t>এম.আর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আকতার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মুকুল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কর্তৃক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লিখিত</a:t>
              </a:r>
              <a:r>
                <a:rPr lang="en-US" dirty="0" smtClean="0">
                  <a:latin typeface="NikoshBAN"/>
                </a:rPr>
                <a:t> ‘</a:t>
              </a:r>
              <a:r>
                <a:rPr lang="en-US" dirty="0" err="1" smtClean="0">
                  <a:latin typeface="NikoshBAN"/>
                </a:rPr>
                <a:t>চরমপত্র</a:t>
              </a:r>
              <a:r>
                <a:rPr lang="en-US" dirty="0" smtClean="0">
                  <a:latin typeface="NikoshBAN"/>
                </a:rPr>
                <a:t>’ </a:t>
              </a:r>
              <a:r>
                <a:rPr lang="en-US" dirty="0" err="1" smtClean="0">
                  <a:latin typeface="NikoshBAN"/>
                </a:rPr>
                <a:t>নামে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কথিকা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প্রচারিত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হতো</a:t>
              </a:r>
              <a:r>
                <a:rPr lang="en-US" dirty="0" smtClean="0">
                  <a:latin typeface="NikoshBAN"/>
                </a:rPr>
                <a:t>। </a:t>
              </a:r>
            </a:p>
            <a:p>
              <a:r>
                <a:rPr lang="en-US" b="1" u="sng" dirty="0" err="1" smtClean="0">
                  <a:latin typeface="NikoshBAN"/>
                </a:rPr>
                <a:t>কণ্ঠ</a:t>
              </a:r>
              <a:r>
                <a:rPr lang="en-US" b="1" u="sng" dirty="0" smtClean="0">
                  <a:latin typeface="NikoshBAN"/>
                </a:rPr>
                <a:t> </a:t>
              </a:r>
              <a:r>
                <a:rPr lang="en-US" b="1" u="sng" dirty="0" err="1" smtClean="0">
                  <a:latin typeface="NikoshBAN"/>
                </a:rPr>
                <a:t>সৈনিকঃ</a:t>
              </a:r>
              <a:endParaRPr lang="en-US" b="1" u="sng" dirty="0" smtClean="0">
                <a:latin typeface="NikoshBAN"/>
              </a:endParaRPr>
            </a:p>
            <a:p>
              <a:r>
                <a:rPr lang="en-US" dirty="0" err="1" smtClean="0">
                  <a:latin typeface="NikoshBAN"/>
                </a:rPr>
                <a:t>হাসান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ইমাম,আলী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যাকের,আলমগীর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কবির,রথীন্দ্রনাথ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রায়,আবদুল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জব্বার,অজিত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রায়,ইন্দ্রমোহন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রাজবংশী</a:t>
              </a:r>
              <a:r>
                <a:rPr lang="en-US" dirty="0" smtClean="0">
                  <a:latin typeface="NikoshBAN"/>
                </a:rPr>
                <a:t>, </a:t>
              </a:r>
              <a:r>
                <a:rPr lang="en-US" dirty="0" err="1" smtClean="0">
                  <a:latin typeface="NikoshBAN"/>
                </a:rPr>
                <a:t>হরলাল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রায়,সৈয়দ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আলী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আহসান,কামরুল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হাসান,ফয়েজ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আহমদ,রাজু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আহমেদ,মাধুরী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চট্টোপাধ্যায়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প্রমুখ</a:t>
              </a:r>
              <a:r>
                <a:rPr lang="en-US" dirty="0" smtClean="0">
                  <a:latin typeface="NikoshBAN"/>
                </a:rPr>
                <a:t>।   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4767" y="4572000"/>
            <a:ext cx="7813433" cy="1583369"/>
            <a:chOff x="644767" y="4038600"/>
            <a:chExt cx="7813433" cy="15833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67" y="4038600"/>
              <a:ext cx="1933575" cy="15833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71800" y="4421640"/>
              <a:ext cx="5486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NikoshBAN"/>
                </a:rPr>
                <a:t>কূটকৌশলঃ</a:t>
              </a:r>
              <a:endParaRPr lang="en-US" b="1" dirty="0" smtClean="0">
                <a:latin typeface="NikoshBAN"/>
              </a:endParaRPr>
            </a:p>
            <a:p>
              <a:r>
                <a:rPr lang="en-US" dirty="0" smtClean="0">
                  <a:latin typeface="NikoshBAN"/>
                </a:rPr>
                <a:t>৫৫জন </a:t>
              </a:r>
              <a:r>
                <a:rPr lang="en-US" dirty="0" err="1" smtClean="0">
                  <a:latin typeface="NikoshBAN"/>
                </a:rPr>
                <a:t>বুদ্ধিজীবী</a:t>
              </a:r>
              <a:r>
                <a:rPr lang="en-US" dirty="0" smtClean="0">
                  <a:latin typeface="NikoshBAN"/>
                </a:rPr>
                <a:t> ও </a:t>
              </a:r>
              <a:r>
                <a:rPr lang="en-US" dirty="0" err="1" smtClean="0">
                  <a:latin typeface="NikoshBAN"/>
                </a:rPr>
                <a:t>শিল্পীদের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ধরে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ধরে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খবরের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কাগজে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বিবৃতি</a:t>
              </a:r>
              <a:r>
                <a:rPr lang="en-US" dirty="0" smtClean="0">
                  <a:latin typeface="NikoshBAN"/>
                </a:rPr>
                <a:t> </a:t>
              </a:r>
              <a:r>
                <a:rPr lang="en-US" dirty="0" err="1" smtClean="0">
                  <a:latin typeface="NikoshBAN"/>
                </a:rPr>
                <a:t>দেওয়ানো</a:t>
              </a:r>
              <a:r>
                <a:rPr lang="en-US" dirty="0" smtClean="0">
                  <a:latin typeface="NikoshBAN"/>
                </a:rPr>
                <a:t>। </a:t>
              </a:r>
            </a:p>
            <a:p>
              <a:r>
                <a:rPr lang="en-US" dirty="0" smtClean="0">
                  <a:latin typeface="NikoshBAN"/>
                </a:rPr>
                <a:t> 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3326153"/>
            <a:ext cx="6553200" cy="771525"/>
            <a:chOff x="1371600" y="3418579"/>
            <a:chExt cx="6553200" cy="771525"/>
          </a:xfrm>
        </p:grpSpPr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123196"/>
                </p:ext>
              </p:extLst>
            </p:nvPr>
          </p:nvGraphicFramePr>
          <p:xfrm>
            <a:off x="7010400" y="3418579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Packager Shell Object" showAsIcon="1" r:id="rId5" imgW="914400" imgH="771480" progId="Package">
                    <p:embed/>
                  </p:oleObj>
                </mc:Choice>
                <mc:Fallback>
                  <p:oleObj name="Packager Shell Object" showAsIcon="1" r:id="rId5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010400" y="3418579"/>
                          <a:ext cx="914400" cy="771525"/>
                        </a:xfrm>
                        <a:prstGeom prst="rect">
                          <a:avLst/>
                        </a:prstGeom>
                        <a:ln w="19050">
                          <a:solidFill>
                            <a:schemeClr val="tx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371600" y="3574394"/>
              <a:ext cx="48006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0070C0"/>
                  </a:solidFill>
                  <a:latin typeface="NikoshBAN"/>
                </a:rPr>
                <a:t>এসো,আমরা</a:t>
              </a:r>
              <a:r>
                <a:rPr lang="en-US" b="1" dirty="0" smtClean="0">
                  <a:solidFill>
                    <a:srgbClr val="0070C0"/>
                  </a:solidFill>
                  <a:latin typeface="NikoshBAN"/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  <a:latin typeface="NikoshBAN"/>
                </a:rPr>
                <a:t>চরমপত্রের</a:t>
              </a:r>
              <a:r>
                <a:rPr lang="en-US" b="1" dirty="0" smtClean="0">
                  <a:solidFill>
                    <a:srgbClr val="0070C0"/>
                  </a:solidFill>
                  <a:latin typeface="NikoshBAN"/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  <a:latin typeface="NikoshBAN"/>
                </a:rPr>
                <a:t>অংশ</a:t>
              </a:r>
              <a:r>
                <a:rPr lang="en-US" b="1" dirty="0" smtClean="0">
                  <a:solidFill>
                    <a:srgbClr val="0070C0"/>
                  </a:solidFill>
                  <a:latin typeface="NikoshBAN"/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  <a:latin typeface="NikoshBAN"/>
                </a:rPr>
                <a:t>বিশেষ</a:t>
              </a:r>
              <a:r>
                <a:rPr lang="en-US" b="1" dirty="0" smtClean="0">
                  <a:solidFill>
                    <a:srgbClr val="0070C0"/>
                  </a:solidFill>
                  <a:latin typeface="NikoshBAN"/>
                </a:rPr>
                <a:t> </a:t>
              </a:r>
              <a:r>
                <a:rPr lang="en-US" b="1" dirty="0" err="1" smtClean="0">
                  <a:solidFill>
                    <a:srgbClr val="0070C0"/>
                  </a:solidFill>
                  <a:latin typeface="NikoshBAN"/>
                </a:rPr>
                <a:t>শুনি</a:t>
              </a:r>
              <a:r>
                <a:rPr lang="en-US" b="1" dirty="0" smtClean="0">
                  <a:solidFill>
                    <a:srgbClr val="0070C0"/>
                  </a:solidFill>
                  <a:latin typeface="NikoshBAN"/>
                </a:rPr>
                <a:t>- </a:t>
              </a:r>
              <a:endParaRPr lang="en-US" b="1" dirty="0">
                <a:solidFill>
                  <a:srgbClr val="0070C0"/>
                </a:solidFill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NikoshBAN"/>
              </a:rPr>
              <a:t>কাজ-১(</a:t>
            </a:r>
            <a:r>
              <a:rPr lang="en-US" sz="2000" b="1" u="sng" dirty="0" err="1" smtClean="0">
                <a:latin typeface="NikoshBAN"/>
              </a:rPr>
              <a:t>একক</a:t>
            </a:r>
            <a:r>
              <a:rPr lang="en-US" sz="2000" b="1" u="sng" dirty="0" smtClean="0">
                <a:latin typeface="NikoshBAN"/>
              </a:rPr>
              <a:t>)</a:t>
            </a:r>
            <a:endParaRPr lang="en-US" sz="2000" b="1" u="sng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17585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/>
              </a:rPr>
              <a:t>শিখনফলঃ</a:t>
            </a:r>
            <a:r>
              <a:rPr lang="en-US" sz="1600" dirty="0" smtClean="0">
                <a:latin typeface="NikoshBAN"/>
              </a:rPr>
              <a:t> ১ ও ২ </a:t>
            </a:r>
            <a:endParaRPr lang="en-US" sz="1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371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১.মুক্তিযুদ্ধে </a:t>
            </a:r>
            <a:r>
              <a:rPr lang="en-US" dirty="0" err="1" smtClean="0">
                <a:latin typeface="NikoshBAN"/>
              </a:rPr>
              <a:t>লেখিকার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পরিবারের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শহিদ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হয়েছেন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২. ‘</a:t>
            </a:r>
            <a:r>
              <a:rPr lang="en-US" dirty="0" err="1" smtClean="0">
                <a:latin typeface="NikoshBAN"/>
              </a:rPr>
              <a:t>রোদ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হয়,বৃষ্টি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হয়,খ্যাঁক-শিয়ালির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</a:t>
            </a:r>
            <a:r>
              <a:rPr lang="en-US" dirty="0" smtClean="0">
                <a:latin typeface="NikoshBAN"/>
              </a:rPr>
              <a:t>’-</a:t>
            </a:r>
            <a:r>
              <a:rPr lang="en-US" dirty="0" err="1" smtClean="0">
                <a:latin typeface="NikoshBAN"/>
              </a:rPr>
              <a:t>ছড়াটি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কাটছিল</a:t>
            </a:r>
            <a:r>
              <a:rPr lang="en-US" dirty="0" smtClean="0">
                <a:latin typeface="NikoshBAN"/>
              </a:rPr>
              <a:t>? </a:t>
            </a:r>
          </a:p>
          <a:p>
            <a:r>
              <a:rPr lang="en-US" dirty="0" smtClean="0">
                <a:latin typeface="NikoshBAN"/>
              </a:rPr>
              <a:t>৩. </a:t>
            </a:r>
            <a:r>
              <a:rPr lang="en-US" dirty="0" err="1" smtClean="0">
                <a:latin typeface="NikoshBAN"/>
              </a:rPr>
              <a:t>স্বাধীন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বাংলা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বেতার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কেন্দ্রের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সংবাদ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পাঠক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সালেহ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আহমদের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প্রকৃত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কী</a:t>
            </a:r>
            <a:r>
              <a:rPr lang="en-US" dirty="0" smtClean="0">
                <a:latin typeface="NikoshBAN"/>
              </a:rPr>
              <a:t> ?</a:t>
            </a:r>
          </a:p>
          <a:p>
            <a:r>
              <a:rPr lang="en-US" dirty="0" smtClean="0">
                <a:latin typeface="NikoshBAN"/>
              </a:rPr>
              <a:t>৪. </a:t>
            </a:r>
            <a:r>
              <a:rPr lang="en-US" dirty="0" err="1" smtClean="0">
                <a:latin typeface="NikoshBAN"/>
              </a:rPr>
              <a:t>সংবাদপত্রে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কতজন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বুদ্ধিজীবী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শিল্পীদের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বিবৃতি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নেওয়া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হয়েছিল</a:t>
            </a:r>
            <a:r>
              <a:rPr lang="en-US" dirty="0" smtClean="0">
                <a:latin typeface="NikoshBAN"/>
              </a:rPr>
              <a:t>? </a:t>
            </a:r>
          </a:p>
          <a:p>
            <a:r>
              <a:rPr lang="en-US" dirty="0" smtClean="0">
                <a:latin typeface="NikoshBAN"/>
              </a:rPr>
              <a:t>৫. ‘</a:t>
            </a:r>
            <a:r>
              <a:rPr lang="en-US" dirty="0" err="1" smtClean="0">
                <a:latin typeface="NikoshBAN"/>
              </a:rPr>
              <a:t>না,মার্সি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পিটিশন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কর</a:t>
            </a:r>
            <a:r>
              <a:rPr lang="en-US" dirty="0" smtClean="0">
                <a:latin typeface="NikoshBAN"/>
              </a:rPr>
              <a:t>’ – </a:t>
            </a:r>
            <a:r>
              <a:rPr lang="en-US" dirty="0" err="1" smtClean="0">
                <a:latin typeface="NikoshBAN"/>
              </a:rPr>
              <a:t>উক্তিটি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</a:t>
            </a:r>
            <a:r>
              <a:rPr lang="en-US" dirty="0" smtClean="0">
                <a:latin typeface="NikoshBAN"/>
              </a:rPr>
              <a:t>?  </a:t>
            </a:r>
          </a:p>
          <a:p>
            <a:pPr marL="342900" indent="-342900">
              <a:buAutoNum type="arabicPeriod"/>
            </a:pPr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8862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/>
              </a:rPr>
              <a:t>উত্তরঃ</a:t>
            </a:r>
            <a:endParaRPr lang="en-US" b="1" dirty="0" smtClean="0">
              <a:latin typeface="NikoshBAN"/>
            </a:endParaRPr>
          </a:p>
          <a:p>
            <a:r>
              <a:rPr lang="en-US" dirty="0" smtClean="0">
                <a:latin typeface="NikoshBAN"/>
              </a:rPr>
              <a:t>১.পুত্র </a:t>
            </a:r>
            <a:r>
              <a:rPr lang="en-US" dirty="0" err="1" smtClean="0">
                <a:latin typeface="NikoshBAN"/>
              </a:rPr>
              <a:t>রুমী</a:t>
            </a:r>
            <a:r>
              <a:rPr lang="en-US" dirty="0" smtClean="0">
                <a:latin typeface="NikoshBAN"/>
              </a:rPr>
              <a:t> ও </a:t>
            </a:r>
            <a:r>
              <a:rPr lang="en-US" dirty="0" err="1" smtClean="0">
                <a:latin typeface="NikoshBAN"/>
              </a:rPr>
              <a:t>স্বামী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শরীফ</a:t>
            </a:r>
            <a:r>
              <a:rPr lang="en-US" dirty="0" smtClean="0">
                <a:latin typeface="NikoshBAN"/>
              </a:rPr>
              <a:t>	</a:t>
            </a:r>
          </a:p>
          <a:p>
            <a:r>
              <a:rPr lang="en-US" dirty="0" smtClean="0">
                <a:latin typeface="NikoshBAN"/>
              </a:rPr>
              <a:t>২. </a:t>
            </a:r>
            <a:r>
              <a:rPr lang="en-US" dirty="0" err="1" smtClean="0">
                <a:latin typeface="NikoshBAN"/>
              </a:rPr>
              <a:t>জামী</a:t>
            </a:r>
            <a:r>
              <a:rPr lang="en-US" dirty="0" smtClean="0">
                <a:latin typeface="NikoshBAN"/>
              </a:rPr>
              <a:t> 		</a:t>
            </a:r>
          </a:p>
          <a:p>
            <a:r>
              <a:rPr lang="en-US" dirty="0" smtClean="0">
                <a:latin typeface="NikoshBAN"/>
              </a:rPr>
              <a:t>৩. </a:t>
            </a:r>
            <a:r>
              <a:rPr lang="en-US" dirty="0" err="1" smtClean="0">
                <a:latin typeface="NikoshBAN"/>
              </a:rPr>
              <a:t>হাসান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ইমাম</a:t>
            </a:r>
            <a:endParaRPr lang="en-US" dirty="0" smtClean="0">
              <a:latin typeface="NikoshBAN"/>
            </a:endParaRPr>
          </a:p>
          <a:p>
            <a:r>
              <a:rPr lang="en-US" dirty="0" smtClean="0">
                <a:latin typeface="NikoshBAN"/>
              </a:rPr>
              <a:t>৪. ৫৫জন 	              </a:t>
            </a:r>
          </a:p>
          <a:p>
            <a:r>
              <a:rPr lang="en-US" dirty="0" smtClean="0">
                <a:latin typeface="NikoshBAN"/>
              </a:rPr>
              <a:t>৫. </a:t>
            </a:r>
            <a:r>
              <a:rPr lang="en-US" dirty="0" err="1" smtClean="0">
                <a:latin typeface="NikoshBAN"/>
              </a:rPr>
              <a:t>লেখিকা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1052</TotalTime>
  <Words>489</Words>
  <Application>Microsoft Office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NikoshBAN</vt:lpstr>
      <vt:lpstr>Wingdings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106</cp:revision>
  <dcterms:created xsi:type="dcterms:W3CDTF">2006-08-16T00:00:00Z</dcterms:created>
  <dcterms:modified xsi:type="dcterms:W3CDTF">2019-11-24T17:14:24Z</dcterms:modified>
</cp:coreProperties>
</file>