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0CF56-036B-49ED-A895-86B67AA1B922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43243-489F-48F7-A5E2-9BEAB695F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780FEA-FE91-4E24-9601-B8286B65B89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03977-33C8-4B72-89B2-F254A4242A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8.xml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9.xml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2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4.xml"/><Relationship Id="rId7" Type="http://schemas.openxmlformats.org/officeDocument/2006/relationships/slide" Target="slide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8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slide" Target="slide9.xml"/><Relationship Id="rId3" Type="http://schemas.openxmlformats.org/officeDocument/2006/relationships/slide" Target="slide5.xml"/><Relationship Id="rId7" Type="http://schemas.openxmlformats.org/officeDocument/2006/relationships/image" Target="../media/image7.jpeg"/><Relationship Id="rId12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slide" Target="slide8.xml"/><Relationship Id="rId5" Type="http://schemas.openxmlformats.org/officeDocument/2006/relationships/image" Target="../media/image5.jpeg"/><Relationship Id="rId10" Type="http://schemas.openxmlformats.org/officeDocument/2006/relationships/slide" Target="slide2.xml"/><Relationship Id="rId4" Type="http://schemas.openxmlformats.org/officeDocument/2006/relationships/slide" Target="slide3.xml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6.xml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2.xml"/><Relationship Id="rId4" Type="http://schemas.openxmlformats.org/officeDocument/2006/relationships/slide" Target="slide4.xml"/><Relationship Id="rId9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7.xml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2.xml"/><Relationship Id="rId4" Type="http://schemas.openxmlformats.org/officeDocument/2006/relationships/slide" Target="slide5.xml"/><Relationship Id="rId9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8.xml"/><Relationship Id="rId7" Type="http://schemas.openxmlformats.org/officeDocument/2006/relationships/slide" Target="slide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9.xml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10.xml"/><Relationship Id="rId7" Type="http://schemas.openxmlformats.org/officeDocument/2006/relationships/slide" Target="slide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200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hlinkClick r:id="" action="ppaction://noaction"/>
              </a:rPr>
              <a:t>পাঠ</a:t>
            </a:r>
            <a:r>
              <a:rPr lang="en-US" sz="200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hlinkClick r:id="" action="ppaction://noaction"/>
              </a:rPr>
              <a:t> </a:t>
            </a:r>
            <a:r>
              <a:rPr lang="en-US" sz="200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hlinkClick r:id="" action="ppaction://noaction"/>
              </a:rPr>
              <a:t>পরিচিতি</a:t>
            </a:r>
            <a:r>
              <a:rPr lang="en-US" sz="200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hlinkClick r:id="" action="ppaction://noaction"/>
              </a:rPr>
              <a:t> </a:t>
            </a:r>
            <a:endParaRPr lang="en-US" sz="200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latin typeface="SutonnyMJ" pitchFamily="2" charset="0"/>
              <a:cs typeface="SutonnyMJ" pitchFamily="2" charset="0"/>
              <a:hlinkClick r:id="" action="ppaction://noactio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209800"/>
            <a:ext cx="4191000" cy="3962400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 err="1" smtClean="0"/>
              <a:t>প্রতিষ্ঠান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পরিচিতি</a:t>
            </a:r>
            <a:endParaRPr lang="en-US" sz="3600" u="sng" dirty="0" smtClean="0"/>
          </a:p>
          <a:p>
            <a:pPr algn="ctr"/>
            <a:r>
              <a:rPr lang="en-US" sz="2800" dirty="0" err="1" smtClean="0"/>
              <a:t>উত্তর</a:t>
            </a:r>
            <a:r>
              <a:rPr lang="en-US" sz="2800" dirty="0" smtClean="0"/>
              <a:t> </a:t>
            </a:r>
            <a:r>
              <a:rPr lang="en-US" sz="2800" dirty="0" err="1" smtClean="0"/>
              <a:t>অভয়নগর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কারিগরি</a:t>
            </a:r>
            <a:r>
              <a:rPr lang="en-US" sz="2800" dirty="0" smtClean="0"/>
              <a:t> </a:t>
            </a:r>
            <a:r>
              <a:rPr lang="en-US" sz="2800" dirty="0" err="1" smtClean="0"/>
              <a:t>স্কুল</a:t>
            </a:r>
            <a:r>
              <a:rPr lang="en-US" sz="2800" dirty="0" smtClean="0"/>
              <a:t> </a:t>
            </a:r>
            <a:r>
              <a:rPr lang="en-US" sz="2800" dirty="0" err="1" smtClean="0"/>
              <a:t>এন্ড</a:t>
            </a:r>
            <a:r>
              <a:rPr lang="en-US" sz="2800" dirty="0" smtClean="0"/>
              <a:t> </a:t>
            </a:r>
            <a:r>
              <a:rPr lang="en-US" sz="2800" dirty="0" err="1" smtClean="0"/>
              <a:t>কলেজ</a:t>
            </a:r>
            <a:endParaRPr lang="en-US" sz="2800" dirty="0" smtClean="0"/>
          </a:p>
          <a:p>
            <a:pPr algn="ctr"/>
            <a:r>
              <a:rPr lang="en-US" sz="2400" dirty="0" err="1" smtClean="0"/>
              <a:t>কামকুল,শ্রীধরপুর,অভয়নগর,যশোর</a:t>
            </a:r>
            <a:r>
              <a:rPr lang="en-US" sz="2400" dirty="0" smtClean="0"/>
              <a:t>।</a:t>
            </a: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" name="Title 8">
            <a:hlinkClick r:id="rId3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2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3" name="Title 8">
            <a:hlinkClick r:id="rId4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4" name="Right Arrow 13">
            <a:hlinkClick r:id="rId5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pic>
        <p:nvPicPr>
          <p:cNvPr id="1026" name="Picture 2" descr="C:\Users\MOTHURAPUR LAND\Desktop\College Logo Clear.jpg"/>
          <p:cNvPicPr>
            <a:picLocks noChangeAspect="1" noChangeArrowheads="1"/>
          </p:cNvPicPr>
          <p:nvPr/>
        </p:nvPicPr>
        <p:blipFill>
          <a:blip r:embed="rId6" cstate="print">
            <a:lum bright="-30000"/>
          </a:blip>
          <a:srcRect/>
          <a:stretch>
            <a:fillRect/>
          </a:stretch>
        </p:blipFill>
        <p:spPr bwMode="auto">
          <a:xfrm>
            <a:off x="1447800" y="4267200"/>
            <a:ext cx="1676400" cy="15986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9" name="Subtitle 2"/>
          <p:cNvSpPr txBox="1">
            <a:spLocks/>
          </p:cNvSpPr>
          <p:nvPr/>
        </p:nvSpPr>
        <p:spPr>
          <a:xfrm>
            <a:off x="5029200" y="2133600"/>
            <a:ext cx="3886200" cy="41148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algn="ctr"/>
            <a:r>
              <a:rPr lang="en-US" sz="3600" u="sng" dirty="0" err="1" smtClean="0"/>
              <a:t>শিক্ষক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পরিচিতি</a:t>
            </a:r>
            <a:endParaRPr lang="en-US" sz="3600" u="sng" dirty="0" smtClean="0"/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sz="2400" dirty="0" err="1" smtClean="0"/>
              <a:t>মোঃ</a:t>
            </a:r>
            <a:r>
              <a:rPr lang="en-US" sz="2400" dirty="0" smtClean="0"/>
              <a:t> </a:t>
            </a:r>
            <a:r>
              <a:rPr lang="en-US" sz="2400" dirty="0" err="1" smtClean="0"/>
              <a:t>শাহীন</a:t>
            </a:r>
            <a:r>
              <a:rPr lang="en-US" sz="2400" dirty="0" smtClean="0"/>
              <a:t> </a:t>
            </a:r>
            <a:r>
              <a:rPr lang="en-US" sz="2400" dirty="0" err="1" smtClean="0"/>
              <a:t>আল</a:t>
            </a:r>
            <a:r>
              <a:rPr lang="en-US" sz="2400" dirty="0" smtClean="0"/>
              <a:t> </a:t>
            </a:r>
            <a:r>
              <a:rPr lang="en-US" sz="2400" dirty="0" err="1" smtClean="0"/>
              <a:t>ফারুক</a:t>
            </a:r>
            <a:endParaRPr lang="en-US" sz="2400" dirty="0" smtClean="0"/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sz="2400" dirty="0" err="1" smtClean="0"/>
              <a:t>প্রভাষক</a:t>
            </a:r>
            <a:r>
              <a:rPr lang="en-US" sz="2400" dirty="0" smtClean="0"/>
              <a:t>	</a:t>
            </a: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sz="2400" dirty="0" err="1" smtClean="0"/>
              <a:t>উত্তর</a:t>
            </a:r>
            <a:r>
              <a:rPr lang="en-US" sz="2400" dirty="0" smtClean="0"/>
              <a:t> </a:t>
            </a:r>
            <a:r>
              <a:rPr lang="en-US" sz="2400" dirty="0" err="1" smtClean="0"/>
              <a:t>অভয়নগর</a:t>
            </a:r>
            <a:r>
              <a:rPr lang="en-US" sz="2400" dirty="0" smtClean="0"/>
              <a:t> </a:t>
            </a:r>
            <a:r>
              <a:rPr lang="en-US" sz="2400" dirty="0" err="1" smtClean="0"/>
              <a:t>কারিগরি</a:t>
            </a:r>
            <a:r>
              <a:rPr lang="en-US" sz="2400" dirty="0" smtClean="0"/>
              <a:t> </a:t>
            </a:r>
            <a:r>
              <a:rPr lang="en-US" sz="2400" dirty="0" err="1" smtClean="0"/>
              <a:t>স্কুল</a:t>
            </a:r>
            <a:r>
              <a:rPr lang="en-US" sz="2400" dirty="0" smtClean="0"/>
              <a:t> </a:t>
            </a:r>
            <a:r>
              <a:rPr lang="en-US" sz="2400" dirty="0" err="1" smtClean="0"/>
              <a:t>এন্ড</a:t>
            </a:r>
            <a:r>
              <a:rPr lang="en-US" sz="2400" dirty="0" smtClean="0"/>
              <a:t> </a:t>
            </a:r>
            <a:r>
              <a:rPr lang="en-US" sz="2400" dirty="0" err="1" smtClean="0"/>
              <a:t>কলেজ</a:t>
            </a:r>
            <a:endParaRPr lang="en-US" sz="2400" dirty="0" smtClean="0"/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</p:txBody>
      </p:sp>
      <p:pic>
        <p:nvPicPr>
          <p:cNvPr id="1028" name="Picture 4" descr="C:\Users\MOTHURAPUR LAND\Desktop\shahi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4800600"/>
            <a:ext cx="1524000" cy="1371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Rectangle 14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Page-1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 descr="slide1-n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52600" y="990600"/>
            <a:ext cx="5334000" cy="11430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 advTm="0">
    <p:wipe dir="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1.64662E-6 L 0 -1.6466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8.0481E-7 L 3.33333E-6 -8.0481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4.44444E-6 L 1.11022E-16 4.444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2.22222E-6 L 1.11022E-16 -2.22222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1.11111E-6 L 1.11022E-16 1.11111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22222E-6 L 1.11022E-16 2.22222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1 0.04533  0.011 0.08667  0.028 0.11333  C 0.028 0.11467  0.055 0.15067  0.055 0.14933  C 0.07 0.16933  0.079 0.19733  0.079 0.22667  C 0.079 0.28533  0.044 0.332  0 0.33333  C -0.044 0.332  -0.079 0.28533  -0.079 0.22667  C -0.079 0.19733  -0.07 0.16933  -0.055 0.14933  C -0.055 0.15067  -0.028 0.11467  -0.028 0.11333  C -0.011 0.08667  -0.001 0.04533  0 0  Z" pathEditMode="relative" ptsTypes="">
                                      <p:cBhvr>
                                        <p:cTn id="2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458200" cy="5105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 lvl="0" algn="l"/>
            <a:r>
              <a:rPr lang="as-IN" sz="7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সকলকে ধন্যবাদ </a:t>
            </a:r>
            <a:endParaRPr lang="en-US" sz="7200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 lvl="0" algn="ctr"/>
            <a:endParaRPr lang="en-US" sz="7200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7200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8800" dirty="0" err="1" smtClean="0"/>
              <a:t>আল্লাহ</a:t>
            </a:r>
            <a:r>
              <a:rPr lang="en-US" sz="8800" dirty="0" smtClean="0"/>
              <a:t> </a:t>
            </a:r>
            <a:r>
              <a:rPr lang="en-US" sz="8800" dirty="0" err="1" smtClean="0"/>
              <a:t>হাফেজ</a:t>
            </a:r>
            <a:r>
              <a:rPr lang="en-US" sz="8800" dirty="0" smtClean="0"/>
              <a:t>।</a:t>
            </a:r>
          </a:p>
          <a:p>
            <a:pPr algn="l"/>
            <a:endParaRPr lang="en-US" sz="3600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5" name="Left Arrow 14">
            <a:hlinkClick r:id="rId3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pic>
        <p:nvPicPr>
          <p:cNvPr id="1026" name="Picture 2" descr="C:\Users\MOTHURAPUR LAND\Desktop\Capture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981200"/>
            <a:ext cx="8077200" cy="2819400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/>
        </p:nvSpPr>
        <p:spPr>
          <a:xfrm>
            <a:off x="4267200" y="5867400"/>
            <a:ext cx="1361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Page-10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itle 2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6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4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6" name="Title 8">
            <a:hlinkClick r:id="rId3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52 0  L 0.089 -0.04933  L 0.125 0  L 0.177 0  L 0.177 0.06933  L 0.213 0.11867  L 0.177 0.16667  L 0.177 0.236  L 0.125 0.236  L 0.089 0.284  L 0.052 0.236  L 0 0.236  L 0 0.16667  L -0.037 0.11867  L 0 0.06933  L 0 0 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458200" cy="5105400"/>
          </a:xfrm>
        </p:spPr>
        <p:txBody>
          <a:bodyPr>
            <a:normAutofit lnSpcReduction="10000"/>
          </a:bodyPr>
          <a:lstStyle/>
          <a:p>
            <a:r>
              <a:rPr lang="en-US" sz="3600" u="sng" dirty="0" err="1" smtClean="0"/>
              <a:t>পাঠ</a:t>
            </a:r>
            <a:r>
              <a:rPr lang="en-US" sz="3600" u="sng" dirty="0" smtClean="0"/>
              <a:t> </a:t>
            </a:r>
            <a:r>
              <a:rPr lang="en-US" sz="3600" u="sng" dirty="0" err="1" smtClean="0"/>
              <a:t>পরিচিতি</a:t>
            </a:r>
            <a:endParaRPr lang="en-US" sz="3600" u="sng" dirty="0" smtClean="0"/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3600" dirty="0" err="1" smtClean="0"/>
              <a:t>দশম</a:t>
            </a:r>
            <a:r>
              <a:rPr lang="en-US" sz="3600" dirty="0" smtClean="0"/>
              <a:t> </a:t>
            </a:r>
            <a:r>
              <a:rPr lang="en-US" sz="3600" dirty="0" err="1" smtClean="0"/>
              <a:t>শ্রেণি</a:t>
            </a:r>
            <a:endParaRPr lang="en-US" sz="3600" dirty="0" smtClean="0"/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3600" dirty="0" err="1" smtClean="0"/>
              <a:t>বিষয়</a:t>
            </a:r>
            <a:r>
              <a:rPr lang="en-US" sz="3600" dirty="0" smtClean="0"/>
              <a:t> : </a:t>
            </a:r>
            <a:r>
              <a:rPr lang="en-US" sz="3600" dirty="0" err="1" smtClean="0"/>
              <a:t>কম্পিউটার</a:t>
            </a:r>
            <a:r>
              <a:rPr lang="en-US" sz="3600" dirty="0" smtClean="0"/>
              <a:t> ও </a:t>
            </a:r>
            <a:r>
              <a:rPr lang="en-US" sz="3600" dirty="0" err="1" smtClean="0"/>
              <a:t>তথ্য</a:t>
            </a:r>
            <a:r>
              <a:rPr lang="en-US" sz="3600" dirty="0" smtClean="0"/>
              <a:t> প্রুক্তি-১ </a:t>
            </a:r>
            <a:endParaRPr lang="en-US" sz="3600" dirty="0" smtClean="0">
              <a:solidFill>
                <a:schemeClr val="accent2">
                  <a:lumMod val="40000"/>
                  <a:lumOff val="60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/>
              <a:t>এসএসসি</a:t>
            </a:r>
            <a:r>
              <a:rPr lang="en-US" sz="3600" dirty="0" smtClean="0"/>
              <a:t> ও </a:t>
            </a:r>
            <a:r>
              <a:rPr lang="en-US" sz="3600" dirty="0" err="1" smtClean="0"/>
              <a:t>দাখিল</a:t>
            </a:r>
            <a:r>
              <a:rPr lang="en-US" sz="3600" dirty="0" smtClean="0"/>
              <a:t> (</a:t>
            </a:r>
            <a:r>
              <a:rPr lang="en-US" sz="3600" dirty="0" err="1" smtClean="0"/>
              <a:t>ভোকেশনাল</a:t>
            </a:r>
            <a:r>
              <a:rPr lang="en-US" sz="3600" dirty="0" smtClean="0"/>
              <a:t>)</a:t>
            </a:r>
            <a:endParaRPr lang="en-US" sz="2800" dirty="0" smtClean="0">
              <a:latin typeface="SutonnyMJ" pitchFamily="2" charset="0"/>
              <a:cs typeface="SutonnyMJ" pitchFamily="2" charset="0"/>
            </a:endParaRPr>
          </a:p>
          <a:p>
            <a:pPr algn="l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600" dirty="0" err="1" smtClean="0"/>
              <a:t>অধ্যায়</a:t>
            </a:r>
            <a:r>
              <a:rPr lang="en-US" sz="3600" dirty="0" smtClean="0"/>
              <a:t> : </a:t>
            </a:r>
            <a:r>
              <a:rPr lang="en-US" sz="3600" dirty="0" err="1" smtClean="0"/>
              <a:t>অষ্টম</a:t>
            </a:r>
            <a:endParaRPr lang="en-US" sz="3600" dirty="0" smtClean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  <a:p>
            <a:pPr algn="l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200" dirty="0" err="1" smtClean="0"/>
              <a:t>অধ্যায়ের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শিরোনাম</a:t>
            </a:r>
            <a:r>
              <a:rPr lang="en-US" sz="3200" dirty="0" smtClean="0"/>
              <a:t> : </a:t>
            </a:r>
            <a:r>
              <a:rPr lang="en-US" sz="3200" dirty="0" err="1" smtClean="0"/>
              <a:t>কম্পিউটার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প্রোগ্রামিং</a:t>
            </a:r>
            <a:endParaRPr lang="en-US" sz="3600" dirty="0" smtClean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  <a:p>
            <a:pPr algn="l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600" dirty="0" err="1" smtClean="0"/>
              <a:t>আলোচ্য</a:t>
            </a:r>
            <a:r>
              <a:rPr lang="en-US" sz="3600" dirty="0" smtClean="0"/>
              <a:t> </a:t>
            </a:r>
            <a:r>
              <a:rPr lang="en-US" sz="3600" dirty="0" err="1" smtClean="0"/>
              <a:t>বিষয়</a:t>
            </a:r>
            <a:r>
              <a:rPr lang="en-US" sz="3600" dirty="0" smtClean="0"/>
              <a:t> : </a:t>
            </a:r>
            <a:r>
              <a:rPr lang="en-US" sz="3600" dirty="0" err="1" smtClean="0"/>
              <a:t>অ্যালগরিদম</a:t>
            </a:r>
            <a:endParaRPr lang="en-US" sz="3600" dirty="0" smtClean="0"/>
          </a:p>
          <a:p>
            <a:pPr algn="l">
              <a:buFont typeface="Wingdings" pitchFamily="2" charset="2"/>
              <a:buChar char="Ø"/>
            </a:pPr>
            <a:endParaRPr lang="en-US" sz="3600" dirty="0" smtClean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Page-2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itle 2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6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6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rId7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8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2.22222E-6 L 1.11022E-16 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610600" cy="510540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প্রশ্ন</a:t>
            </a:r>
            <a:r>
              <a:rPr lang="en-US" sz="3600" dirty="0" smtClean="0"/>
              <a:t> : </a:t>
            </a:r>
            <a:r>
              <a:rPr lang="en-US" sz="3600" dirty="0" err="1" smtClean="0"/>
              <a:t>অ্যালগরিদম</a:t>
            </a:r>
            <a:r>
              <a:rPr lang="en-US" sz="3600" dirty="0" smtClean="0"/>
              <a:t> </a:t>
            </a:r>
            <a:r>
              <a:rPr lang="en-US" sz="3600" dirty="0" err="1" smtClean="0"/>
              <a:t>কি</a:t>
            </a:r>
            <a:r>
              <a:rPr lang="en-US" sz="3600" dirty="0" smtClean="0"/>
              <a:t>?</a:t>
            </a:r>
          </a:p>
          <a:p>
            <a:pPr algn="l"/>
            <a:r>
              <a:rPr lang="en-US" sz="3600" dirty="0" err="1" smtClean="0"/>
              <a:t>উত্তর</a:t>
            </a:r>
            <a:r>
              <a:rPr lang="en-US" sz="3600" dirty="0" smtClean="0"/>
              <a:t> : </a:t>
            </a:r>
          </a:p>
          <a:p>
            <a:pPr algn="l"/>
            <a:r>
              <a:rPr 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An algorithm is a finite sequence of instruction , an explicit ,step-by-step procedure for solving a problem.</a:t>
            </a:r>
          </a:p>
          <a:p>
            <a:pPr algn="l"/>
            <a:endParaRPr lang="en-US" sz="3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dirty="0" err="1" smtClean="0"/>
              <a:t>অর্থা</a:t>
            </a:r>
            <a:r>
              <a:rPr lang="en-US" sz="3200" dirty="0" smtClean="0"/>
              <a:t>ৎ </a:t>
            </a:r>
            <a:r>
              <a:rPr lang="en-US" sz="3200" dirty="0" err="1" smtClean="0"/>
              <a:t>কোন</a:t>
            </a:r>
            <a:r>
              <a:rPr lang="en-US" sz="3200" dirty="0" smtClean="0"/>
              <a:t> </a:t>
            </a:r>
            <a:r>
              <a:rPr lang="en-US" sz="3200" dirty="0" err="1" smtClean="0"/>
              <a:t>সমস্যা</a:t>
            </a:r>
            <a:r>
              <a:rPr lang="en-US" sz="3200" dirty="0" smtClean="0"/>
              <a:t> </a:t>
            </a:r>
            <a:r>
              <a:rPr lang="en-US" sz="3200" dirty="0" err="1" smtClean="0"/>
              <a:t>সমাধানের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উদ্দেশ্যে</a:t>
            </a:r>
            <a:r>
              <a:rPr lang="en-US" sz="3200" dirty="0" smtClean="0"/>
              <a:t> </a:t>
            </a:r>
            <a:r>
              <a:rPr lang="en-US" sz="3200" dirty="0" err="1" smtClean="0"/>
              <a:t>ধাপে</a:t>
            </a:r>
            <a:r>
              <a:rPr lang="en-US" sz="3200" dirty="0" smtClean="0"/>
              <a:t> </a:t>
            </a:r>
            <a:r>
              <a:rPr lang="en-US" sz="3200" dirty="0" err="1" smtClean="0"/>
              <a:t>ধাপে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কর্ম</a:t>
            </a:r>
            <a:r>
              <a:rPr lang="en-US" sz="3200" dirty="0" smtClean="0"/>
              <a:t> </a:t>
            </a:r>
            <a:r>
              <a:rPr lang="en-US" sz="3200" dirty="0" err="1" smtClean="0"/>
              <a:t>পরিকল্পনা</a:t>
            </a:r>
            <a:r>
              <a:rPr lang="en-US" sz="3200" dirty="0" smtClean="0"/>
              <a:t> ও </a:t>
            </a:r>
            <a:r>
              <a:rPr lang="en-US" sz="3200" dirty="0" err="1" smtClean="0"/>
              <a:t>তা</a:t>
            </a:r>
            <a:r>
              <a:rPr lang="en-US" sz="3200" dirty="0" smtClean="0"/>
              <a:t> </a:t>
            </a:r>
            <a:r>
              <a:rPr lang="en-US" sz="3200" dirty="0" err="1" smtClean="0"/>
              <a:t>বাস্থবায়ন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করা</a:t>
            </a:r>
            <a:r>
              <a:rPr lang="en-US" sz="3200" dirty="0" smtClean="0"/>
              <a:t> </a:t>
            </a:r>
            <a:r>
              <a:rPr lang="en-US" sz="3200" dirty="0" err="1" smtClean="0"/>
              <a:t>হলো</a:t>
            </a:r>
            <a:r>
              <a:rPr lang="en-US" sz="3200" dirty="0" smtClean="0"/>
              <a:t> </a:t>
            </a:r>
            <a:r>
              <a:rPr lang="en-US" sz="3200" dirty="0" err="1" smtClean="0"/>
              <a:t>অ্যালগোরিদম</a:t>
            </a:r>
            <a:r>
              <a:rPr lang="en-US" sz="3200" dirty="0" smtClean="0"/>
              <a:t>।</a:t>
            </a: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36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2800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Page-3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2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4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4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4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4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5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6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rId7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8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566 -3.85754E-6 L 0.02934 -3.8575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8333 4.21832E-6 L -3.33333E-6 4.21832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610600" cy="1219200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/>
              <a:t>চিত্র</a:t>
            </a:r>
            <a:r>
              <a:rPr lang="en-US" sz="3200" dirty="0" smtClean="0"/>
              <a:t> </a:t>
            </a:r>
            <a:r>
              <a:rPr lang="en-US" sz="3200" dirty="0" err="1" smtClean="0"/>
              <a:t>গুলো</a:t>
            </a:r>
            <a:r>
              <a:rPr lang="en-US" sz="3200" dirty="0" smtClean="0"/>
              <a:t> </a:t>
            </a:r>
            <a:r>
              <a:rPr lang="en-US" sz="3200" dirty="0" err="1" smtClean="0"/>
              <a:t>লক্ষ</a:t>
            </a:r>
            <a:r>
              <a:rPr lang="en-US" sz="3200" dirty="0" smtClean="0"/>
              <a:t> </a:t>
            </a:r>
            <a:r>
              <a:rPr lang="en-US" sz="3200" dirty="0" err="1" smtClean="0"/>
              <a:t>ভালো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করে</a:t>
            </a:r>
            <a:r>
              <a:rPr lang="en-US" sz="3200" dirty="0" smtClean="0"/>
              <a:t> </a:t>
            </a:r>
            <a:r>
              <a:rPr lang="en-US" sz="3200" dirty="0" err="1" smtClean="0"/>
              <a:t>লক্ষ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করি</a:t>
            </a:r>
            <a:r>
              <a:rPr lang="en-US" sz="3200" dirty="0" smtClean="0"/>
              <a:t> ও </a:t>
            </a:r>
            <a:r>
              <a:rPr lang="en-US" sz="3200" dirty="0" err="1" smtClean="0"/>
              <a:t>পরবর্তী</a:t>
            </a:r>
            <a:r>
              <a:rPr lang="en-US" sz="3200" dirty="0" smtClean="0"/>
              <a:t> </a:t>
            </a:r>
            <a:r>
              <a:rPr lang="en-US" sz="3200" dirty="0" err="1" smtClean="0"/>
              <a:t>আলোচনা</a:t>
            </a:r>
            <a:r>
              <a:rPr lang="en-US" sz="3200" dirty="0" smtClean="0"/>
              <a:t> </a:t>
            </a:r>
            <a:r>
              <a:rPr lang="en-US" sz="3200" dirty="0" err="1" smtClean="0"/>
              <a:t>মনোযোগ</a:t>
            </a:r>
            <a:r>
              <a:rPr lang="en-US" sz="3200" dirty="0" smtClean="0"/>
              <a:t> </a:t>
            </a:r>
            <a:r>
              <a:rPr lang="en-US" sz="3200" dirty="0" err="1" smtClean="0"/>
              <a:t>সহকারে</a:t>
            </a:r>
            <a:r>
              <a:rPr lang="en-US" sz="3200" dirty="0" smtClean="0"/>
              <a:t> </a:t>
            </a:r>
            <a:r>
              <a:rPr lang="en-US" sz="3200" dirty="0" err="1" smtClean="0"/>
              <a:t>শুনি</a:t>
            </a:r>
            <a:endParaRPr lang="en-US" sz="3200" dirty="0" smtClean="0"/>
          </a:p>
          <a:p>
            <a:pPr algn="ctr"/>
            <a:endParaRPr lang="en-US" sz="3200" i="1" dirty="0" smtClean="0"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6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36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2800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04800" y="2209800"/>
            <a:ext cx="8610600" cy="33528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u="sng" dirty="0" smtClean="0"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3200" dirty="0" smtClean="0">
                <a:solidFill>
                  <a:srgbClr val="FFC000"/>
                </a:solidFill>
                <a:latin typeface="SutonnyMJ" pitchFamily="2" charset="0"/>
                <a:cs typeface="SutonnyMJ" pitchFamily="2" charset="0"/>
              </a:rPr>
              <a:t>                                                   </a:t>
            </a: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3200" dirty="0" smtClean="0">
                <a:solidFill>
                  <a:srgbClr val="FFC000"/>
                </a:solidFill>
                <a:latin typeface="SutonnyMJ" pitchFamily="2" charset="0"/>
                <a:cs typeface="SutonnyMJ" pitchFamily="2" charset="0"/>
              </a:rPr>
              <a:t>                                                </a:t>
            </a:r>
            <a:r>
              <a:rPr lang="as-IN" sz="3200" dirty="0" smtClean="0">
                <a:solidFill>
                  <a:srgbClr val="FFC000"/>
                </a:solidFill>
                <a:latin typeface="SutonnyMJ" pitchFamily="2" charset="0"/>
                <a:cs typeface="SutonnyMJ" pitchFamily="2" charset="0"/>
              </a:rPr>
              <a:t>পরিবেষণ কৃত খাবার</a:t>
            </a: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R="45720" algn="ctr"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marL="0" marR="4572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3600" b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Black" pitchFamily="34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Black" pitchFamily="34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</p:txBody>
      </p:sp>
      <p:pic>
        <p:nvPicPr>
          <p:cNvPr id="12" name="Picture 11" descr="পেয়ারা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2819400"/>
            <a:ext cx="1752600" cy="1066800"/>
          </a:xfrm>
          <a:prstGeom prst="rect">
            <a:avLst/>
          </a:prstGeom>
        </p:spPr>
      </p:pic>
      <p:pic>
        <p:nvPicPr>
          <p:cNvPr id="13" name="Picture 12" descr="লবন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19400" y="2819400"/>
            <a:ext cx="1905000" cy="1066800"/>
          </a:xfrm>
          <a:prstGeom prst="rect">
            <a:avLst/>
          </a:prstGeom>
        </p:spPr>
      </p:pic>
      <p:pic>
        <p:nvPicPr>
          <p:cNvPr id="22" name="Picture 21" descr="মরিচ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819400"/>
            <a:ext cx="1981200" cy="1066800"/>
          </a:xfrm>
          <a:prstGeom prst="rect">
            <a:avLst/>
          </a:prstGeom>
        </p:spPr>
      </p:pic>
      <p:pic>
        <p:nvPicPr>
          <p:cNvPr id="24" name="Picture 23" descr="Capture৪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315200" y="2819400"/>
            <a:ext cx="1371600" cy="1066799"/>
          </a:xfrm>
          <a:prstGeom prst="rect">
            <a:avLst/>
          </a:prstGeom>
        </p:spPr>
      </p:pic>
      <p:pic>
        <p:nvPicPr>
          <p:cNvPr id="28" name="Picture 27" descr="পরিবেশন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429000" y="4419600"/>
            <a:ext cx="2209800" cy="1152525"/>
          </a:xfrm>
          <a:prstGeom prst="rect">
            <a:avLst/>
          </a:prstGeom>
        </p:spPr>
      </p:pic>
      <p:sp>
        <p:nvSpPr>
          <p:cNvPr id="31" name="Right Arrow 30"/>
          <p:cNvSpPr/>
          <p:nvPr/>
        </p:nvSpPr>
        <p:spPr>
          <a:xfrm>
            <a:off x="2286000" y="3048000"/>
            <a:ext cx="533400" cy="3048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648200" y="3200400"/>
            <a:ext cx="533400" cy="3048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6934200" y="3124200"/>
            <a:ext cx="533400" cy="3048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28600" y="2514600"/>
            <a:ext cx="8763000" cy="17526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5400000">
            <a:off x="4305300" y="4229100"/>
            <a:ext cx="533400" cy="3048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Page-4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itle 3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10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10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10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10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25" name="Title 8">
            <a:hlinkClick r:id="rId11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26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2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27" name="Title 8">
            <a:hlinkClick r:id="rId13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29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25 0.288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83 -0.05551 L 0.1125 0.255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0.02221 L -0.05 0.310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3 -0.06661 L -0.21667 0.2220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610600" cy="5105400"/>
          </a:xfrm>
        </p:spPr>
        <p:txBody>
          <a:bodyPr>
            <a:normAutofit fontScale="92500"/>
          </a:bodyPr>
          <a:lstStyle/>
          <a:p>
            <a:r>
              <a:rPr lang="en-US" sz="1800" dirty="0" err="1" smtClean="0"/>
              <a:t>অ্যালগরিদম</a:t>
            </a:r>
            <a:r>
              <a:rPr lang="en-US" sz="3600" dirty="0" smtClean="0"/>
              <a:t> </a:t>
            </a:r>
          </a:p>
          <a:p>
            <a:pPr algn="l"/>
            <a:r>
              <a:rPr lang="en-US" sz="3200" dirty="0" err="1" smtClean="0"/>
              <a:t>উদাহরণ</a:t>
            </a:r>
            <a:r>
              <a:rPr lang="en-US" sz="3200" dirty="0" smtClean="0"/>
              <a:t> : </a:t>
            </a:r>
            <a:r>
              <a:rPr lang="en-US" sz="3200" dirty="0" err="1" smtClean="0"/>
              <a:t>যদি</a:t>
            </a:r>
            <a:r>
              <a:rPr lang="en-US" sz="3200" dirty="0" smtClean="0"/>
              <a:t> </a:t>
            </a:r>
            <a:r>
              <a:rPr lang="en-US" sz="3200" dirty="0" err="1" smtClean="0"/>
              <a:t>আমরা</a:t>
            </a:r>
            <a:r>
              <a:rPr lang="en-US" sz="3200" dirty="0" smtClean="0"/>
              <a:t> </a:t>
            </a:r>
            <a:r>
              <a:rPr lang="en-US" sz="3200" dirty="0" err="1" smtClean="0"/>
              <a:t>পেয়ারা</a:t>
            </a:r>
            <a:r>
              <a:rPr lang="en-US" sz="3200" dirty="0" smtClean="0"/>
              <a:t> </a:t>
            </a:r>
            <a:r>
              <a:rPr lang="en-US" sz="3200" dirty="0" err="1" smtClean="0"/>
              <a:t>মাখা</a:t>
            </a:r>
            <a:r>
              <a:rPr lang="en-US" sz="3200" dirty="0" smtClean="0"/>
              <a:t> </a:t>
            </a:r>
            <a:r>
              <a:rPr lang="en-US" sz="3200" dirty="0" err="1" smtClean="0"/>
              <a:t>খেতে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চাই</a:t>
            </a:r>
            <a:r>
              <a:rPr lang="en-US" sz="3200" dirty="0" smtClean="0"/>
              <a:t> </a:t>
            </a:r>
            <a:r>
              <a:rPr lang="en-US" sz="3200" dirty="0" err="1" smtClean="0"/>
              <a:t>তাহলে</a:t>
            </a:r>
            <a:r>
              <a:rPr lang="en-US" sz="3200" dirty="0" smtClean="0"/>
              <a:t> </a:t>
            </a:r>
            <a:r>
              <a:rPr lang="en-US" sz="3200" dirty="0" err="1" smtClean="0"/>
              <a:t>আমাদের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পেয়ারা</a:t>
            </a:r>
            <a:r>
              <a:rPr lang="en-US" sz="3200" dirty="0" smtClean="0"/>
              <a:t> </a:t>
            </a:r>
            <a:r>
              <a:rPr lang="en-US" sz="3200" dirty="0" err="1" smtClean="0"/>
              <a:t>সংগ্রহ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হবে</a:t>
            </a:r>
            <a:r>
              <a:rPr lang="en-US" sz="3200" dirty="0" smtClean="0"/>
              <a:t>, </a:t>
            </a:r>
            <a:r>
              <a:rPr lang="en-US" sz="3200" dirty="0" err="1" smtClean="0"/>
              <a:t>লবণ</a:t>
            </a:r>
            <a:r>
              <a:rPr lang="en-US" sz="3200" dirty="0" smtClean="0"/>
              <a:t> ও </a:t>
            </a:r>
            <a:r>
              <a:rPr lang="en-US" sz="3200" dirty="0" err="1" smtClean="0"/>
              <a:t>মরিচ</a:t>
            </a:r>
            <a:r>
              <a:rPr lang="en-US" sz="3200" dirty="0" smtClean="0"/>
              <a:t> ,</a:t>
            </a:r>
            <a:r>
              <a:rPr lang="en-US" sz="3200" dirty="0" err="1" smtClean="0"/>
              <a:t>প্লেট</a:t>
            </a:r>
            <a:r>
              <a:rPr lang="en-US" sz="3200" dirty="0" smtClean="0"/>
              <a:t> </a:t>
            </a:r>
            <a:r>
              <a:rPr lang="en-US" sz="3200" dirty="0" err="1" smtClean="0"/>
              <a:t>সংগ্রহ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হবে,সমস্ত</a:t>
            </a:r>
            <a:r>
              <a:rPr lang="en-US" sz="3200" dirty="0" smtClean="0"/>
              <a:t> </a:t>
            </a:r>
            <a:r>
              <a:rPr lang="en-US" sz="3200" dirty="0" err="1" smtClean="0"/>
              <a:t>উপকরণ</a:t>
            </a:r>
            <a:r>
              <a:rPr lang="en-US" sz="3200" dirty="0" smtClean="0"/>
              <a:t> </a:t>
            </a:r>
            <a:r>
              <a:rPr lang="en-US" sz="3200" dirty="0" err="1" smtClean="0"/>
              <a:t>মেশাতে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হবে</a:t>
            </a:r>
            <a:r>
              <a:rPr lang="en-US" sz="3200" dirty="0" smtClean="0"/>
              <a:t>, </a:t>
            </a:r>
            <a:r>
              <a:rPr lang="en-US" sz="3200" dirty="0" err="1" smtClean="0"/>
              <a:t>সবশেষে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প্রস্তুত</a:t>
            </a:r>
            <a:r>
              <a:rPr lang="en-US" sz="3200" dirty="0" smtClean="0"/>
              <a:t> </a:t>
            </a:r>
            <a:r>
              <a:rPr lang="en-US" sz="3200" dirty="0" err="1" smtClean="0"/>
              <a:t>কৃত</a:t>
            </a:r>
            <a:r>
              <a:rPr lang="en-US" sz="3200" dirty="0" smtClean="0"/>
              <a:t> </a:t>
            </a:r>
            <a:r>
              <a:rPr lang="en-US" sz="3200" dirty="0" err="1" smtClean="0"/>
              <a:t>পেয়ারা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প্লেটে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পরিবেষণ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করে</a:t>
            </a:r>
            <a:r>
              <a:rPr lang="en-US" sz="3200" dirty="0" smtClean="0"/>
              <a:t> </a:t>
            </a:r>
            <a:r>
              <a:rPr lang="en-US" sz="3200" dirty="0" err="1" smtClean="0"/>
              <a:t>খেতে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হবে</a:t>
            </a:r>
            <a:r>
              <a:rPr lang="en-US" sz="3200" dirty="0" smtClean="0"/>
              <a:t>। </a:t>
            </a:r>
            <a:r>
              <a:rPr lang="en-US" sz="3200" dirty="0" err="1" smtClean="0"/>
              <a:t>পেয়ারা</a:t>
            </a:r>
            <a:r>
              <a:rPr lang="en-US" sz="3200" dirty="0" smtClean="0"/>
              <a:t> </a:t>
            </a:r>
            <a:r>
              <a:rPr lang="en-US" sz="3200" dirty="0" err="1" smtClean="0"/>
              <a:t>মাখানোর</a:t>
            </a:r>
            <a:r>
              <a:rPr lang="en-US" sz="3200" dirty="0" smtClean="0"/>
              <a:t> </a:t>
            </a:r>
            <a:r>
              <a:rPr lang="en-US" sz="3200" dirty="0" err="1" smtClean="0"/>
              <a:t>এই</a:t>
            </a:r>
            <a:r>
              <a:rPr lang="en-US" sz="3200" dirty="0" smtClean="0"/>
              <a:t> </a:t>
            </a:r>
            <a:r>
              <a:rPr lang="en-US" sz="3200" dirty="0" err="1" smtClean="0"/>
              <a:t>পরিকল্পনাকে</a:t>
            </a:r>
            <a:r>
              <a:rPr lang="en-US" sz="3200" dirty="0" smtClean="0"/>
              <a:t> </a:t>
            </a:r>
            <a:r>
              <a:rPr lang="en-US" sz="3200" dirty="0" err="1" smtClean="0"/>
              <a:t>অ্যালগরিদমের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মাধ্যমে</a:t>
            </a:r>
            <a:r>
              <a:rPr lang="en-US" sz="3200" dirty="0" smtClean="0"/>
              <a:t> </a:t>
            </a:r>
            <a:r>
              <a:rPr lang="en-US" sz="3200" dirty="0" err="1" smtClean="0"/>
              <a:t>প্রকাশ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করলে</a:t>
            </a:r>
            <a:r>
              <a:rPr lang="en-US" sz="3200" dirty="0" smtClean="0"/>
              <a:t> </a:t>
            </a:r>
            <a:r>
              <a:rPr lang="en-US" sz="3200" dirty="0" err="1" smtClean="0"/>
              <a:t>নিম্নরুপ</a:t>
            </a:r>
            <a:r>
              <a:rPr lang="en-US" sz="3200" dirty="0" smtClean="0"/>
              <a:t> </a:t>
            </a:r>
            <a:r>
              <a:rPr lang="en-US" sz="3200" dirty="0" err="1" smtClean="0"/>
              <a:t>হবে</a:t>
            </a:r>
            <a:r>
              <a:rPr lang="en-US" sz="3200" dirty="0" smtClean="0"/>
              <a:t>-</a:t>
            </a:r>
          </a:p>
          <a:p>
            <a:pPr algn="l"/>
            <a:r>
              <a:rPr lang="en-US" sz="3200" dirty="0" smtClean="0"/>
              <a:t>ধাপ-১: </a:t>
            </a:r>
            <a:r>
              <a:rPr lang="en-US" sz="3200" dirty="0" err="1" smtClean="0"/>
              <a:t>কাজ</a:t>
            </a:r>
            <a:r>
              <a:rPr lang="en-US" sz="3200" dirty="0" smtClean="0"/>
              <a:t> </a:t>
            </a:r>
            <a:r>
              <a:rPr lang="en-US" sz="3200" dirty="0" err="1" smtClean="0"/>
              <a:t>শুরু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করা</a:t>
            </a:r>
            <a:endParaRPr lang="en-US" sz="3200" dirty="0" smtClean="0"/>
          </a:p>
          <a:p>
            <a:pPr algn="l"/>
            <a:r>
              <a:rPr lang="en-US" sz="3200" dirty="0" smtClean="0"/>
              <a:t>ধাপ-২: </a:t>
            </a:r>
            <a:r>
              <a:rPr lang="en-US" sz="3200" dirty="0" err="1" smtClean="0"/>
              <a:t>উপকরণ</a:t>
            </a:r>
            <a:r>
              <a:rPr lang="en-US" sz="3200" dirty="0" smtClean="0"/>
              <a:t> </a:t>
            </a:r>
            <a:r>
              <a:rPr lang="en-US" sz="3200" dirty="0" err="1" smtClean="0"/>
              <a:t>যেমন</a:t>
            </a:r>
            <a:r>
              <a:rPr lang="en-US" sz="3200" dirty="0" smtClean="0"/>
              <a:t> </a:t>
            </a:r>
            <a:r>
              <a:rPr lang="en-US" sz="3200" dirty="0" err="1" smtClean="0"/>
              <a:t>পেয়ারা,লবন</a:t>
            </a:r>
            <a:r>
              <a:rPr lang="en-US" sz="3200" dirty="0" smtClean="0"/>
              <a:t> ,</a:t>
            </a:r>
            <a:r>
              <a:rPr lang="en-US" sz="3200" dirty="0" err="1" smtClean="0"/>
              <a:t>মরিচ</a:t>
            </a:r>
            <a:r>
              <a:rPr lang="en-US" sz="3200" dirty="0" smtClean="0"/>
              <a:t> ,</a:t>
            </a:r>
            <a:r>
              <a:rPr lang="en-US" sz="3200" dirty="0" err="1" smtClean="0"/>
              <a:t>প্লেট</a:t>
            </a:r>
            <a:r>
              <a:rPr lang="en-US" sz="3200" dirty="0" smtClean="0"/>
              <a:t> </a:t>
            </a:r>
            <a:r>
              <a:rPr lang="en-US" sz="3200" dirty="0" err="1" smtClean="0"/>
              <a:t>সংগ্রহ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করা</a:t>
            </a:r>
            <a:endParaRPr lang="en-US" sz="3200" dirty="0" smtClean="0"/>
          </a:p>
          <a:p>
            <a:pPr algn="l"/>
            <a:r>
              <a:rPr lang="en-US" sz="2800" dirty="0" smtClean="0"/>
              <a:t>ধাপ-৩:  </a:t>
            </a:r>
            <a:r>
              <a:rPr lang="en-US" sz="2800" dirty="0" err="1" smtClean="0"/>
              <a:t>পেয়ারা</a:t>
            </a:r>
            <a:r>
              <a:rPr lang="en-US" sz="2800" dirty="0" smtClean="0"/>
              <a:t> ,</a:t>
            </a:r>
            <a:r>
              <a:rPr lang="en-US" sz="2800" dirty="0" err="1" smtClean="0"/>
              <a:t>লবণ,মরিচ</a:t>
            </a:r>
            <a:r>
              <a:rPr lang="en-US" sz="2800" dirty="0" smtClean="0"/>
              <a:t> </a:t>
            </a:r>
            <a:r>
              <a:rPr lang="en-US" sz="2800" dirty="0" err="1" smtClean="0"/>
              <a:t>একসাথে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ভালোভাবে</a:t>
            </a:r>
            <a:r>
              <a:rPr lang="en-US" sz="2800" dirty="0" smtClean="0"/>
              <a:t> </a:t>
            </a:r>
            <a:r>
              <a:rPr lang="en-US" sz="2800" dirty="0" err="1" smtClean="0"/>
              <a:t>মোশানো</a:t>
            </a:r>
            <a:endParaRPr lang="en-US" sz="2800" dirty="0" smtClean="0"/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36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2800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267200" y="60198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Page-5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2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6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6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rId8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8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833 -0.00624 L 0 -2.46994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667 -0.00093 L 3.33333E-6 8.78816E-7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58 0.0111 L 0.06753 0.0111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583 0.00601 L -0.00417 1.14709E-6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2413 -0.01018 L 0.05087 -0.010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7467600" cy="5105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2500" lnSpcReduction="20000"/>
          </a:bodyPr>
          <a:lstStyle/>
          <a:p>
            <a:r>
              <a:rPr lang="as-IN" sz="1900" dirty="0" smtClean="0">
                <a:solidFill>
                  <a:srgbClr val="FFC000"/>
                </a:solidFill>
                <a:latin typeface="SutonnyMJ" pitchFamily="2" charset="0"/>
                <a:cs typeface="SutonnyMJ" pitchFamily="2" charset="0"/>
              </a:rPr>
              <a:t>অ্যালগরিদম </a:t>
            </a:r>
            <a:endParaRPr lang="en-US" sz="19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800" dirty="0" smtClean="0"/>
              <a:t>ধাপ-৪:  </a:t>
            </a:r>
            <a:r>
              <a:rPr lang="en-US" sz="2800" dirty="0" err="1" smtClean="0"/>
              <a:t>প্রস্তুতকৃত</a:t>
            </a:r>
            <a:r>
              <a:rPr lang="en-US" sz="2800" dirty="0" smtClean="0"/>
              <a:t> </a:t>
            </a:r>
            <a:r>
              <a:rPr lang="en-US" sz="2800" dirty="0" err="1" smtClean="0"/>
              <a:t>মাখানো</a:t>
            </a:r>
            <a:r>
              <a:rPr lang="en-US" sz="2800" dirty="0" smtClean="0"/>
              <a:t> </a:t>
            </a:r>
            <a:r>
              <a:rPr lang="en-US" sz="2800" dirty="0" err="1" smtClean="0"/>
              <a:t>পেয়ারা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প্লেটে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পরিবেশন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।</a:t>
            </a:r>
          </a:p>
          <a:p>
            <a:pPr algn="l"/>
            <a:r>
              <a:rPr lang="en-US" sz="2800" dirty="0" smtClean="0"/>
              <a:t>ধাপ-৫:  </a:t>
            </a:r>
            <a:r>
              <a:rPr lang="en-US" sz="2800" dirty="0" err="1" smtClean="0"/>
              <a:t>কাজ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শেষ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।</a:t>
            </a: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US" sz="2800" dirty="0" err="1" smtClean="0"/>
              <a:t>অনুরুপ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ভাবে</a:t>
            </a:r>
            <a:r>
              <a:rPr lang="en-US" sz="2800" dirty="0" smtClean="0"/>
              <a:t> </a:t>
            </a:r>
            <a:r>
              <a:rPr lang="en-US" sz="2800" dirty="0" err="1" smtClean="0"/>
              <a:t>যদি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বলা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 </a:t>
            </a:r>
            <a:r>
              <a:rPr lang="en-US" sz="2800" dirty="0" err="1" smtClean="0"/>
              <a:t>যে</a:t>
            </a:r>
            <a:r>
              <a:rPr lang="en-US" sz="2800" dirty="0" smtClean="0"/>
              <a:t> –</a:t>
            </a:r>
          </a:p>
          <a:p>
            <a:pPr algn="ctr"/>
            <a:endParaRPr lang="en-US" sz="2800" dirty="0" smtClean="0"/>
          </a:p>
          <a:p>
            <a:pPr algn="l"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/>
              <a:t>, B 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দুটির</a:t>
            </a:r>
            <a:r>
              <a:rPr lang="en-US" sz="2800" dirty="0" smtClean="0"/>
              <a:t> </a:t>
            </a:r>
            <a:r>
              <a:rPr lang="en-US" sz="2800" dirty="0" err="1" smtClean="0"/>
              <a:t>যোগ</a:t>
            </a:r>
            <a:r>
              <a:rPr lang="en-US" sz="2800" dirty="0" smtClean="0"/>
              <a:t> </a:t>
            </a:r>
            <a:r>
              <a:rPr lang="en-US" sz="2800" dirty="0" err="1" smtClean="0"/>
              <a:t>ফল</a:t>
            </a:r>
            <a:r>
              <a:rPr lang="en-US" sz="2800" dirty="0" smtClean="0"/>
              <a:t> </a:t>
            </a:r>
            <a:r>
              <a:rPr lang="en-US" sz="2800" dirty="0" err="1" smtClean="0"/>
              <a:t>বের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অ্যালগরিদম</a:t>
            </a:r>
            <a:r>
              <a:rPr lang="en-US" sz="2800" dirty="0" smtClean="0"/>
              <a:t> </a:t>
            </a:r>
            <a:r>
              <a:rPr lang="en-US" sz="2800" dirty="0" err="1" smtClean="0"/>
              <a:t>লিখ</a:t>
            </a:r>
            <a:r>
              <a:rPr lang="en-US" sz="2800" dirty="0" smtClean="0"/>
              <a:t>?</a:t>
            </a: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800" dirty="0" smtClean="0"/>
              <a:t>ধাপ-১: </a:t>
            </a:r>
            <a:r>
              <a:rPr lang="en-US" sz="2800" dirty="0" err="1" smtClean="0"/>
              <a:t>শুরু</a:t>
            </a:r>
            <a:endParaRPr lang="en-US" sz="2800" dirty="0" smtClean="0"/>
          </a:p>
          <a:p>
            <a:pPr algn="l"/>
            <a:r>
              <a:rPr lang="en-US" sz="2800" dirty="0" smtClean="0"/>
              <a:t>ধাপ-২: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দুটি</a:t>
            </a:r>
            <a:r>
              <a:rPr lang="en-US" sz="2800" dirty="0" smtClean="0"/>
              <a:t> A, B  ও </a:t>
            </a:r>
            <a:r>
              <a:rPr lang="en-US" sz="2800" dirty="0" err="1" smtClean="0"/>
              <a:t>ফলাফল</a:t>
            </a:r>
            <a:r>
              <a:rPr lang="en-US" sz="2800" dirty="0" smtClean="0"/>
              <a:t> X </a:t>
            </a:r>
            <a:r>
              <a:rPr lang="en-US" sz="2800" dirty="0" err="1" smtClean="0"/>
              <a:t>ধরি</a:t>
            </a:r>
            <a:r>
              <a:rPr lang="en-US" sz="2800" dirty="0" smtClean="0"/>
              <a:t> </a:t>
            </a:r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[ </a:t>
            </a:r>
            <a:r>
              <a:rPr lang="en-US" sz="2800" dirty="0" err="1" smtClean="0"/>
              <a:t>বিঃদ্র</a:t>
            </a:r>
            <a:r>
              <a:rPr lang="en-US" sz="2800" dirty="0" smtClean="0"/>
              <a:t>- </a:t>
            </a:r>
            <a:r>
              <a:rPr lang="en-US" sz="2800" dirty="0" err="1" smtClean="0"/>
              <a:t>পেয়ারা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পরিবেষণ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জন্য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যেমন</a:t>
            </a:r>
            <a:r>
              <a:rPr lang="en-US" sz="2800" dirty="0" smtClean="0"/>
              <a:t> </a:t>
            </a:r>
            <a:r>
              <a:rPr lang="en-US" sz="2800" dirty="0" err="1" smtClean="0"/>
              <a:t>থালা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প্রযোজন</a:t>
            </a:r>
            <a:r>
              <a:rPr lang="en-US" sz="2800" dirty="0" smtClean="0"/>
              <a:t> </a:t>
            </a:r>
            <a:r>
              <a:rPr lang="en-US" sz="2800" dirty="0" err="1" smtClean="0"/>
              <a:t>হয়েছিল</a:t>
            </a:r>
            <a:r>
              <a:rPr lang="en-US" sz="2800" dirty="0" smtClean="0"/>
              <a:t> </a:t>
            </a:r>
            <a:r>
              <a:rPr lang="en-US" sz="2800" dirty="0" err="1" smtClean="0"/>
              <a:t>তেমনি</a:t>
            </a:r>
            <a:r>
              <a:rPr lang="en-US" sz="2800" dirty="0" smtClean="0"/>
              <a:t> </a:t>
            </a:r>
            <a:r>
              <a:rPr lang="en-US" sz="2800" dirty="0" err="1" smtClean="0"/>
              <a:t>ফলাফল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প্রকাশের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জন্য</a:t>
            </a:r>
            <a:r>
              <a:rPr lang="en-US" sz="2800" dirty="0" smtClean="0"/>
              <a:t> X </a:t>
            </a:r>
            <a:r>
              <a:rPr lang="en-US" sz="2800" dirty="0" err="1" smtClean="0"/>
              <a:t>ধরা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হলো</a:t>
            </a:r>
            <a:r>
              <a:rPr lang="en-US" sz="2800" dirty="0" smtClean="0"/>
              <a:t> ]</a:t>
            </a:r>
          </a:p>
          <a:p>
            <a:pPr algn="l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2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3600" dirty="0" smtClean="0">
              <a:solidFill>
                <a:srgbClr val="FFC000"/>
              </a:solidFill>
              <a:latin typeface="Arial Black" pitchFamily="34" charset="0"/>
              <a:cs typeface="SutonnyMJ" pitchFamily="2" charset="0"/>
            </a:endParaRPr>
          </a:p>
          <a:p>
            <a:pPr algn="l"/>
            <a:endParaRPr lang="en-US" sz="2800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1400" b="1" u="sng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7772400" y="3733800"/>
            <a:ext cx="1066800" cy="762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rIns="18288">
            <a:normAutofit fontScale="62500" lnSpcReduction="2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সমাধান</a:t>
            </a:r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X=A+B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Page-6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6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8" name="Title 8">
            <a:hlinkClick r:id="rId8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9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156 -1.72063E-6 L 0.03177 -1.7206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382 2.71045E-6 L 0.02118 2.71045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333 -8.0481E-7 L 0 -8.0481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167 3.70028E-8 L 3.33333E-6 3.70028E-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52 3.47826E-6 L 0.00781 3.47826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5 1.71138E-6 L 5.55112E-17 1.71138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5638800" cy="4343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l"/>
            <a:endParaRPr lang="en-US" sz="3600" dirty="0" smtClean="0"/>
          </a:p>
          <a:p>
            <a:pPr algn="l"/>
            <a:r>
              <a:rPr lang="en-US" sz="3600" dirty="0" smtClean="0"/>
              <a:t>ধাপ-৩: X=A+B  </a:t>
            </a:r>
            <a:r>
              <a:rPr lang="en-US" sz="3600" dirty="0" err="1" smtClean="0"/>
              <a:t>সমাধান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করি</a:t>
            </a:r>
            <a:endParaRPr lang="en-US" sz="3600" dirty="0" smtClean="0"/>
          </a:p>
          <a:p>
            <a:pPr algn="l"/>
            <a:r>
              <a:rPr lang="en-US" sz="3600" dirty="0" smtClean="0"/>
              <a:t>ধাপ-৪: </a:t>
            </a:r>
            <a:r>
              <a:rPr lang="en-US" sz="3600" dirty="0" err="1" smtClean="0"/>
              <a:t>ফলাফল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প্রস্তুত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করি</a:t>
            </a:r>
            <a:endParaRPr lang="en-US" sz="3600" dirty="0" smtClean="0"/>
          </a:p>
          <a:p>
            <a:pPr algn="l"/>
            <a:r>
              <a:rPr lang="en-US" sz="3600" dirty="0" smtClean="0"/>
              <a:t>ধাপ-৫: </a:t>
            </a:r>
            <a:r>
              <a:rPr lang="en-US" sz="3600" dirty="0" err="1" smtClean="0"/>
              <a:t>শেষ</a:t>
            </a:r>
            <a:endParaRPr lang="en-US" sz="3600" dirty="0" smtClean="0"/>
          </a:p>
          <a:p>
            <a:pPr lvl="0" algn="l"/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3600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6629400" y="2819400"/>
            <a:ext cx="2057400" cy="12954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rIns="18288">
            <a:normAutofit lnSpcReduction="1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mgvavb</a:t>
            </a:r>
            <a:endParaRPr lang="en-US" sz="3600" dirty="0" smtClean="0">
              <a:latin typeface="SutonnyMJ" pitchFamily="2" charset="0"/>
              <a:cs typeface="SutonnyMJ" pitchFamily="2" charset="0"/>
            </a:endParaRP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X=A+B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  <a:p>
            <a:pPr marL="0" marR="4572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14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utonnyMJ" pitchFamily="2" charset="0"/>
              <a:ea typeface="+mn-ea"/>
              <a:cs typeface="SutonnyMJ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519608" y="1066800"/>
            <a:ext cx="13195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অ্যালগরিদম</a:t>
            </a:r>
            <a:r>
              <a:rPr lang="en-US" sz="3600" dirty="0" smtClean="0"/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Page-7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itle 2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7" name="Title 8">
            <a:hlinkClick r:id="rId3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9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20" name="Title 8">
            <a:hlinkClick r:id="rId7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21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312 0.00115 L 0.01354 2.0166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 -0.00278 L 2.77556E-17 8.60315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677 4.07407E-6 L 0.01823 4.07407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458200" cy="5105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lvl="0"/>
            <a:r>
              <a:rPr lang="en-US" sz="2800" u="sng" dirty="0" err="1" smtClean="0"/>
              <a:t>পাঠ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মূল্যায়ন</a:t>
            </a:r>
            <a:endParaRPr lang="en-US" sz="2800" u="sng" dirty="0" smtClean="0"/>
          </a:p>
          <a:p>
            <a:pPr algn="l">
              <a:buFont typeface="Wingdings" pitchFamily="2" charset="2"/>
              <a:buChar char="v"/>
            </a:pPr>
            <a:r>
              <a:rPr lang="en-US" sz="4800" dirty="0" err="1" smtClean="0"/>
              <a:t>অ্যালগরিদম</a:t>
            </a:r>
            <a:r>
              <a:rPr lang="en-US" sz="4800" dirty="0" smtClean="0"/>
              <a:t> </a:t>
            </a:r>
            <a:r>
              <a:rPr lang="en-US" sz="4800" dirty="0" err="1" smtClean="0"/>
              <a:t>কাকে</a:t>
            </a:r>
            <a:r>
              <a:rPr lang="en-US" sz="4800" dirty="0" smtClean="0"/>
              <a:t> </a:t>
            </a:r>
            <a:r>
              <a:rPr lang="en-US" sz="4800" dirty="0" err="1" smtClean="0"/>
              <a:t>বলে</a:t>
            </a:r>
            <a:r>
              <a:rPr lang="en-US" sz="4800" dirty="0" smtClean="0"/>
              <a:t>?</a:t>
            </a:r>
          </a:p>
          <a:p>
            <a:pPr algn="l">
              <a:buFont typeface="Wingdings" pitchFamily="2" charset="2"/>
              <a:buChar char="v"/>
            </a:pPr>
            <a:r>
              <a:rPr lang="en-US" sz="4800" dirty="0" err="1" smtClean="0"/>
              <a:t>ক,খ</a:t>
            </a:r>
            <a:r>
              <a:rPr lang="en-US" sz="4800" dirty="0" smtClean="0"/>
              <a:t> </a:t>
            </a:r>
            <a:r>
              <a:rPr lang="en-US" sz="4800" dirty="0" err="1" smtClean="0"/>
              <a:t>সংখ্যা</a:t>
            </a:r>
            <a:r>
              <a:rPr lang="en-US" sz="4800" dirty="0" smtClean="0"/>
              <a:t> </a:t>
            </a:r>
            <a:r>
              <a:rPr lang="en-US" sz="4800" dirty="0" err="1" smtClean="0"/>
              <a:t>দুটির</a:t>
            </a:r>
            <a:r>
              <a:rPr lang="en-US" sz="4800" dirty="0" smtClean="0"/>
              <a:t> </a:t>
            </a:r>
            <a:r>
              <a:rPr lang="en-US" sz="4800" dirty="0" err="1" smtClean="0"/>
              <a:t>গুণফল</a:t>
            </a:r>
            <a:r>
              <a:rPr lang="en-US" sz="4800" dirty="0" smtClean="0"/>
              <a:t> </a:t>
            </a:r>
            <a:r>
              <a:rPr lang="en-US" sz="4800" dirty="0" err="1" smtClean="0"/>
              <a:t>বের</a:t>
            </a:r>
            <a:r>
              <a:rPr lang="en-US" sz="4800" dirty="0" smtClean="0"/>
              <a:t> </a:t>
            </a:r>
            <a:r>
              <a:rPr lang="en-US" sz="4800" dirty="0" err="1" smtClean="0"/>
              <a:t>করার</a:t>
            </a:r>
            <a:r>
              <a:rPr lang="en-US" sz="4800" dirty="0" smtClean="0"/>
              <a:t> </a:t>
            </a:r>
            <a:r>
              <a:rPr lang="en-US" sz="4800" dirty="0" err="1" smtClean="0"/>
              <a:t>অ্যালগরিদম</a:t>
            </a:r>
            <a:r>
              <a:rPr lang="en-US" sz="4800" dirty="0" smtClean="0"/>
              <a:t> </a:t>
            </a:r>
            <a:r>
              <a:rPr lang="en-US" sz="4800" dirty="0" err="1" smtClean="0"/>
              <a:t>লিখ</a:t>
            </a:r>
            <a:r>
              <a:rPr lang="en-US" sz="4800" dirty="0" smtClean="0"/>
              <a:t>।</a:t>
            </a:r>
          </a:p>
          <a:p>
            <a:pPr marL="914400" lvl="0" indent="-914400" algn="l"/>
            <a:endParaRPr lang="en-US" sz="4800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 marL="914400" lvl="0" indent="-914400" algn="l">
              <a:buFont typeface="+mj-lt"/>
              <a:buAutoNum type="arabicPeriod"/>
            </a:pPr>
            <a:endParaRPr lang="en-US" sz="4800" i="1" u="sng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 lvl="0" algn="ctr"/>
            <a:endParaRPr lang="en-US" sz="3600" i="1" u="sng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600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Page-8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2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6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6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rId3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8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167 0.01064 L 3.33333E-6 -4.1443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667 -4.96762E-6 L 3.33333E-6 -4.96762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667 -0.01111 L 3.33333E-6 2.22222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8458200" cy="51054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914400" lvl="0" indent="-914400"/>
            <a:r>
              <a:rPr lang="en-US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Home Work</a:t>
            </a:r>
          </a:p>
          <a:p>
            <a:pPr marL="514350" indent="-514350" algn="l">
              <a:buFont typeface="+mj-lt"/>
              <a:buAutoNum type="alphaUcPeriod"/>
            </a:pPr>
            <a:r>
              <a:rPr lang="en-US" sz="3200" dirty="0" err="1" smtClean="0"/>
              <a:t>একটি</a:t>
            </a:r>
            <a:r>
              <a:rPr lang="en-US" sz="3200" dirty="0" smtClean="0"/>
              <a:t> </a:t>
            </a:r>
            <a:r>
              <a:rPr lang="en-US" sz="3200" dirty="0" err="1" smtClean="0"/>
              <a:t>ত্রিভ‚জের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ক্ষেত্রফল</a:t>
            </a:r>
            <a:r>
              <a:rPr lang="en-US" sz="3200" dirty="0" smtClean="0"/>
              <a:t> </a:t>
            </a:r>
            <a:r>
              <a:rPr lang="en-US" sz="3200" dirty="0" err="1" smtClean="0"/>
              <a:t>নির্নয়ের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অ্যালগরিদম</a:t>
            </a:r>
            <a:r>
              <a:rPr lang="en-US" sz="3200" dirty="0" smtClean="0"/>
              <a:t> </a:t>
            </a:r>
            <a:r>
              <a:rPr lang="en-US" sz="3200" dirty="0" err="1" smtClean="0"/>
              <a:t>লিখ</a:t>
            </a:r>
            <a:r>
              <a:rPr lang="en-US" sz="3200" dirty="0" smtClean="0"/>
              <a:t>।</a:t>
            </a:r>
          </a:p>
          <a:p>
            <a:pPr marL="514350" indent="-514350" algn="l"/>
            <a:endParaRPr lang="en-US" sz="3200" dirty="0" smtClean="0"/>
          </a:p>
          <a:p>
            <a:pPr marL="514350" indent="-514350" algn="l"/>
            <a:r>
              <a:rPr lang="en-US" sz="3200" dirty="0" smtClean="0"/>
              <a:t>B . </a:t>
            </a:r>
            <a:r>
              <a:rPr lang="en-US" sz="3200" dirty="0" err="1" smtClean="0"/>
              <a:t>অ্যালগরিদম</a:t>
            </a:r>
            <a:r>
              <a:rPr lang="en-US" sz="3200" dirty="0" smtClean="0"/>
              <a:t> </a:t>
            </a:r>
            <a:r>
              <a:rPr lang="en-US" sz="3200" dirty="0" err="1" smtClean="0"/>
              <a:t>বলতে</a:t>
            </a:r>
            <a:r>
              <a:rPr lang="en-US" sz="3200" dirty="0" smtClean="0"/>
              <a:t> </a:t>
            </a:r>
            <a:r>
              <a:rPr lang="en-US" sz="3200" dirty="0" err="1" smtClean="0"/>
              <a:t>কী</a:t>
            </a:r>
            <a:r>
              <a:rPr lang="en-US" sz="3200" dirty="0" smtClean="0"/>
              <a:t> </a:t>
            </a:r>
            <a:r>
              <a:rPr lang="en-US" sz="3200" dirty="0" err="1" smtClean="0"/>
              <a:t>বুঝায়</a:t>
            </a:r>
            <a:r>
              <a:rPr lang="en-US" sz="3200" dirty="0" smtClean="0"/>
              <a:t> </a:t>
            </a:r>
            <a:r>
              <a:rPr lang="en-US" sz="3200" dirty="0" err="1" smtClean="0"/>
              <a:t>উদাহরণসহ</a:t>
            </a:r>
            <a:r>
              <a:rPr lang="en-US" sz="3200" dirty="0" smtClean="0"/>
              <a:t> </a:t>
            </a:r>
            <a:r>
              <a:rPr lang="en-US" sz="3200" dirty="0" err="1" smtClean="0"/>
              <a:t>ব্যাখ্যা</a:t>
            </a:r>
            <a:r>
              <a:rPr lang="en-US" sz="3200" dirty="0" smtClean="0"/>
              <a:t> </a:t>
            </a:r>
            <a:r>
              <a:rPr lang="en-US" sz="3200" dirty="0" err="1" smtClean="0"/>
              <a:t>করো</a:t>
            </a:r>
            <a:r>
              <a:rPr lang="en-US" sz="3200" dirty="0" smtClean="0"/>
              <a:t>।</a:t>
            </a:r>
          </a:p>
          <a:p>
            <a:pPr marL="914400" lvl="0" indent="-914400" algn="l">
              <a:buFont typeface="+mj-lt"/>
              <a:buAutoNum type="arabicPeriod"/>
            </a:pPr>
            <a:endParaRPr lang="en-US" sz="4800" i="1" u="sng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 lvl="0" algn="ctr"/>
            <a:endParaRPr lang="en-US" sz="3600" i="1" u="sng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3600" dirty="0" smtClean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ight Arrow 13">
            <a:hlinkClick r:id="rId3" action="ppaction://hlinksldjump"/>
          </p:cNvPr>
          <p:cNvSpPr/>
          <p:nvPr/>
        </p:nvSpPr>
        <p:spPr>
          <a:xfrm>
            <a:off x="381000" y="6172200"/>
            <a:ext cx="914400" cy="5334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5" name="Left Arrow 14">
            <a:hlinkClick r:id="rId4" action="ppaction://hlinksldjump"/>
          </p:cNvPr>
          <p:cNvSpPr/>
          <p:nvPr/>
        </p:nvSpPr>
        <p:spPr>
          <a:xfrm>
            <a:off x="7772400" y="6172200"/>
            <a:ext cx="990600" cy="457200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267200" y="586740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Page-9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2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8"/>
          <p:cNvSpPr txBox="1">
            <a:spLocks/>
          </p:cNvSpPr>
          <p:nvPr/>
        </p:nvSpPr>
        <p:spPr>
          <a:xfrm>
            <a:off x="1905000" y="228600"/>
            <a:ext cx="1676400" cy="609600"/>
          </a:xfrm>
          <a:prstGeom prst="snip1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0" tIns="0" rIns="18288" bIns="0" rtlCol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পাঠ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পরিচিতি</a:t>
            </a:r>
            <a:r>
              <a:rPr kumimoji="0" lang="en-US" sz="2000" b="1" i="0" u="none" strike="noStrike" kern="1200" cap="none" spc="0" normalizeH="0" baseline="0" noProof="0" dirty="0" smtClean="0">
                <a:ln w="1905">
                  <a:noFill/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  <a:hlinkClick r:id="rId5" action="ppaction://hlinksldjump"/>
              </a:rPr>
              <a:t> </a:t>
            </a:r>
            <a:endParaRPr kumimoji="0" lang="en-US" sz="2000" b="1" i="0" u="none" strike="noStrike" kern="1200" cap="none" spc="0" normalizeH="0" baseline="0" noProof="0" dirty="0">
              <a:ln w="1905">
                <a:noFill/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uLnTx/>
              <a:uFillTx/>
              <a:latin typeface="SutonnyMJ" pitchFamily="2" charset="0"/>
              <a:ea typeface="+mj-ea"/>
              <a:cs typeface="SutonnyMJ" pitchFamily="2" charset="0"/>
              <a:hlinkClick r:id="" action="ppaction://noaction"/>
            </a:endParaRPr>
          </a:p>
        </p:txBody>
      </p:sp>
      <p:sp>
        <p:nvSpPr>
          <p:cNvPr id="13" name="Title 8">
            <a:hlinkClick r:id="rId4" action="ppaction://hlinksldjump"/>
          </p:cNvPr>
          <p:cNvSpPr txBox="1">
            <a:spLocks/>
          </p:cNvSpPr>
          <p:nvPr/>
        </p:nvSpPr>
        <p:spPr>
          <a:xfrm>
            <a:off x="5638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পাঠ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মূল্যায়ন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6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762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পারিচিতি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  <p:sp>
        <p:nvSpPr>
          <p:cNvPr id="17" name="Title 8">
            <a:hlinkClick r:id="rId7" action="ppaction://hlinksldjump"/>
          </p:cNvPr>
          <p:cNvSpPr txBox="1">
            <a:spLocks/>
          </p:cNvSpPr>
          <p:nvPr/>
        </p:nvSpPr>
        <p:spPr>
          <a:xfrm>
            <a:off x="7467600" y="304800"/>
            <a:ext cx="1676400" cy="609600"/>
          </a:xfrm>
          <a:prstGeom prst="snip1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normalizeH="0" baseline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Home</a:t>
            </a:r>
            <a:r>
              <a:rPr kumimoji="0" lang="en-US" sz="3200" i="0" u="none" strike="noStrike" kern="1200" normalizeH="0" noProof="0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uLnTx/>
                <a:uFillTx/>
                <a:latin typeface="Arial Black" pitchFamily="34" charset="0"/>
                <a:ea typeface="+mj-ea"/>
                <a:cs typeface="SutonnyMJ" pitchFamily="2" charset="0"/>
                <a:hlinkClick r:id="" action="ppaction://noaction"/>
              </a:rPr>
              <a:t> Practice</a:t>
            </a:r>
            <a:endParaRPr kumimoji="0" lang="en-US" sz="3200" i="0" u="none" strike="noStrike" kern="1200" normalizeH="0" baseline="0" noProof="0" dirty="0">
              <a:ln w="18415" cmpd="sng">
                <a:noFill/>
                <a:prstDash val="solid"/>
              </a:ln>
              <a:solidFill>
                <a:srgbClr val="FF0000"/>
              </a:solidFill>
              <a:uLnTx/>
              <a:uFillTx/>
              <a:latin typeface="Arial Black" pitchFamily="34" charset="0"/>
              <a:ea typeface="+mj-ea"/>
              <a:cs typeface="SutonnyMJ" pitchFamily="2" charset="0"/>
            </a:endParaRPr>
          </a:p>
        </p:txBody>
      </p:sp>
      <p:sp>
        <p:nvSpPr>
          <p:cNvPr id="18" name="Title 8">
            <a:hlinkClick r:id="" action="ppaction://noaction"/>
          </p:cNvPr>
          <p:cNvSpPr txBox="1">
            <a:spLocks/>
          </p:cNvSpPr>
          <p:nvPr/>
        </p:nvSpPr>
        <p:spPr>
          <a:xfrm>
            <a:off x="3733800" y="228600"/>
            <a:ext cx="1676400" cy="609600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0" tIns="0" rIns="18288" bIns="0" rtlCol="0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পাঠ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আলোচনা</a:t>
            </a:r>
            <a:endParaRPr kumimoji="0" lang="en-US" sz="32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SutonnyMJ" pitchFamily="2" charset="0"/>
              <a:ea typeface="+mj-ea"/>
              <a:cs typeface="SutonnyMJ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833 0.0111 L -3.33333E-6 -4.1258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3333 0 L -3.33333E-6 0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422</Words>
  <Application>Microsoft Office PowerPoint</Application>
  <PresentationFormat>On-screen Show (4:3)</PresentationFormat>
  <Paragraphs>180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পাঠ পরিচিতি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MOTHURAPUR LAND</dc:creator>
  <cp:lastModifiedBy>MOTHURAPUR LAND</cp:lastModifiedBy>
  <cp:revision>172</cp:revision>
  <dcterms:created xsi:type="dcterms:W3CDTF">2019-11-23T13:53:46Z</dcterms:created>
  <dcterms:modified xsi:type="dcterms:W3CDTF">2019-11-24T05:35:57Z</dcterms:modified>
</cp:coreProperties>
</file>