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73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FF39-9C13-41C8-A274-7B309B1A6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30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8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40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41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4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32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9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26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20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46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37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5DC63-88A1-4E5B-BAFB-8A49E1396B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58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61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83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2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82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1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36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90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81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37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74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76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5DC63-88A1-4E5B-BAFB-8A49E1396B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533400"/>
            <a:ext cx="4765964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5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5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1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1428750" y="1447800"/>
            <a:ext cx="6000750" cy="4929187"/>
            <a:chOff x="1428728" y="1785926"/>
            <a:chExt cx="6000792" cy="4929222"/>
          </a:xfrm>
          <a:noFill/>
        </p:grpSpPr>
        <p:pic>
          <p:nvPicPr>
            <p:cNvPr id="12292" name="Picture 1" descr="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2071678"/>
              <a:ext cx="5572164" cy="4357718"/>
            </a:xfrm>
            <a:prstGeom prst="rect">
              <a:avLst/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  <a:extLst/>
          </p:spPr>
        </p:pic>
        <p:sp>
          <p:nvSpPr>
            <p:cNvPr id="3" name="Rectangle 2"/>
            <p:cNvSpPr/>
            <p:nvPr/>
          </p:nvSpPr>
          <p:spPr>
            <a:xfrm>
              <a:off x="1428728" y="1785926"/>
              <a:ext cx="6000792" cy="4929222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500188" y="500063"/>
            <a:ext cx="6072187" cy="571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গ্রন্থিকোষ 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Gland cell )</a:t>
            </a:r>
          </a:p>
        </p:txBody>
      </p:sp>
    </p:spTree>
    <p:extLst>
      <p:ext uri="{BB962C8B-B14F-4D97-AF65-F5344CB8AC3E}">
        <p14:creationId xmlns:p14="http://schemas.microsoft.com/office/powerpoint/2010/main" val="27891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685800"/>
            <a:ext cx="7858125" cy="56435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5412" y="4900612"/>
            <a:ext cx="5429250" cy="12144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23975" y="4829175"/>
            <a:ext cx="5643562" cy="1357312"/>
            <a:chOff x="1071538" y="3673921"/>
            <a:chExt cx="5572164" cy="1357321"/>
          </a:xfrm>
        </p:grpSpPr>
        <p:pic>
          <p:nvPicPr>
            <p:cNvPr id="12293" name="Picture 6" descr="hydra.gif"/>
            <p:cNvPicPr>
              <a:picLocks noChangeAspect="1"/>
            </p:cNvPicPr>
            <p:nvPr/>
          </p:nvPicPr>
          <p:blipFill>
            <a:blip r:embed="rId3"/>
            <a:srcRect l="37279" r="-99"/>
            <a:stretch>
              <a:fillRect/>
            </a:stretch>
          </p:blipFill>
          <p:spPr bwMode="auto">
            <a:xfrm>
              <a:off x="1071538" y="3673921"/>
              <a:ext cx="5572164" cy="135732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7" name="Rectangle 6"/>
            <p:cNvSpPr/>
            <p:nvPr/>
          </p:nvSpPr>
          <p:spPr>
            <a:xfrm>
              <a:off x="2786291" y="4208912"/>
              <a:ext cx="2000023" cy="49847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360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স্নায়ু জালক</a:t>
              </a:r>
              <a:endParaRPr lang="en-US" sz="3600" dirty="0">
                <a:solidFill>
                  <a:schemeClr val="bg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22"/>
          <p:cNvGrpSpPr>
            <a:grpSpLocks/>
          </p:cNvGrpSpPr>
          <p:nvPr/>
        </p:nvGrpSpPr>
        <p:grpSpPr bwMode="auto">
          <a:xfrm>
            <a:off x="990600" y="1676400"/>
            <a:ext cx="7391400" cy="4648199"/>
            <a:chOff x="5410200" y="452438"/>
            <a:chExt cx="3519488" cy="3048000"/>
          </a:xfrm>
        </p:grpSpPr>
        <p:pic>
          <p:nvPicPr>
            <p:cNvPr id="14340" name="Picture 5" descr="nematocyst1.jpg                                                00016CF2Macintosh HD                   ABA78158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52438"/>
              <a:ext cx="3519488" cy="3048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519050" y="1357080"/>
              <a:ext cx="1161068" cy="3570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সূএক</a:t>
              </a:r>
              <a:endPara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19050" y="785365"/>
              <a:ext cx="1415052" cy="35818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10200" y="1999973"/>
              <a:ext cx="1269918" cy="3570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ক্যাপসিউল</a:t>
              </a:r>
              <a:endPara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0" y="2523471"/>
              <a:ext cx="1269918" cy="3570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নিডোসাইট</a:t>
              </a:r>
              <a:endPara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10200" y="3040081"/>
              <a:ext cx="1269918" cy="3570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নি্ডোসিল</a:t>
              </a:r>
              <a:endPara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62420" y="381000"/>
            <a:ext cx="5719579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নিডোব্লাস্ট কোষ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7820" y="838200"/>
            <a:ext cx="4857980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418" y="3429000"/>
            <a:ext cx="7869382" cy="28007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ক-দলঃ পেশি আবরণী কোষের চিত্র আঁক।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খ-দলঃ  নিডোব্লাস্ট কোষের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চিত্র আঁক।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1" y="228600"/>
            <a:ext cx="3169663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7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914400"/>
            <a:ext cx="3505200" cy="1015663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105835"/>
            <a:ext cx="8077200" cy="212365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১। ইন্টারস্টেশিয়াল কোষ, গ্রন্থিকোষ, জনন কোষ ও নিডোব্লাস্ট কোষ বলতে কী বুঝ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8600"/>
            <a:ext cx="3793067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6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581400"/>
            <a:ext cx="8452267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হাইড্রার বহিঃত্বকের গঠন ও কাজ বর্ণনা কর।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4400"/>
            <a:ext cx="32861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819400"/>
            <a:ext cx="6096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bn-BD" sz="115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381000"/>
            <a:ext cx="6511925" cy="1143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bn-BD" sz="8800" b="1" dirty="0" smtClean="0">
                <a:solidFill>
                  <a:schemeClr val="accent3">
                    <a:lumMod val="50000"/>
                  </a:schemeClr>
                </a:solidFill>
              </a:rPr>
              <a:t>উপস্থপনায়</a:t>
            </a:r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88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8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657" y="2133600"/>
            <a:ext cx="7924800" cy="4191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bn-BD" altLang="en-US" sz="4800" b="1" dirty="0">
                <a:solidFill>
                  <a:srgbClr val="C00000"/>
                </a:solidFill>
              </a:rPr>
              <a:t>আ.স.ম. তৌহিদুর রহমান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rgbClr val="161645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BD" altLang="en-US" sz="2400" b="1" dirty="0"/>
              <a:t>পিএইচ. ডি. গবেষক</a:t>
            </a: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rgbClr val="161645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err="1">
                <a:solidFill>
                  <a:srgbClr val="FFC000"/>
                </a:solidFill>
                <a:latin typeface="Trebuchet MS" panose="020B0603020202020204" pitchFamily="34" charset="0"/>
              </a:rPr>
              <a:t>সহকারী</a:t>
            </a:r>
            <a:r>
              <a:rPr lang="en-US" altLang="en-US" sz="3600" b="1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rebuchet MS" panose="020B0603020202020204" pitchFamily="34" charset="0"/>
              </a:rPr>
              <a:t>অধ্যাপক</a:t>
            </a:r>
            <a:r>
              <a:rPr lang="en-US" altLang="en-US" sz="3600" b="1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endParaRPr lang="bn-IN" altLang="en-US" sz="36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BD" altLang="en-US" sz="3600" b="1" dirty="0">
                <a:solidFill>
                  <a:srgbClr val="002060"/>
                </a:solidFill>
              </a:rPr>
              <a:t>জীববিজ্ঞান বিভাগ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BD" altLang="en-US" sz="3600" b="1" dirty="0">
                <a:solidFill>
                  <a:srgbClr val="002060"/>
                </a:solidFill>
              </a:rPr>
              <a:t>বঙ্গবন্ধু কলেজ </a:t>
            </a:r>
            <a:endParaRPr lang="en-US" altLang="en-US" sz="36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BD" altLang="en-US" sz="3600" b="1" dirty="0" smtClean="0">
                <a:solidFill>
                  <a:srgbClr val="002060"/>
                </a:solidFill>
              </a:rPr>
              <a:t>বোয়ালমারি</a:t>
            </a:r>
            <a:endParaRPr lang="en-US" altLang="en-US" sz="36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BD" altLang="en-US" sz="3600" b="1" dirty="0" smtClean="0">
                <a:solidFill>
                  <a:srgbClr val="002060"/>
                </a:solidFill>
              </a:rPr>
              <a:t>ফরিদপুর </a:t>
            </a:r>
            <a:endParaRPr lang="en-US" altLang="en-US" sz="3600" b="1" dirty="0"/>
          </a:p>
        </p:txBody>
      </p:sp>
      <p:pic>
        <p:nvPicPr>
          <p:cNvPr id="2052" name="Picture 2" descr="D:\Tawhid Sr\Image\Saved Pictures\Tawhid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3430" b="2515"/>
          <a:stretch>
            <a:fillRect/>
          </a:stretch>
        </p:blipFill>
        <p:spPr bwMode="auto">
          <a:xfrm>
            <a:off x="152400" y="228600"/>
            <a:ext cx="1143000" cy="143185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723711" cy="31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2875" y="1928813"/>
            <a:ext cx="4000500" cy="3500437"/>
            <a:chOff x="142845" y="1785948"/>
            <a:chExt cx="4071966" cy="3571878"/>
          </a:xfrm>
        </p:grpSpPr>
        <p:grpSp>
          <p:nvGrpSpPr>
            <p:cNvPr id="5147" name="Group 11"/>
            <p:cNvGrpSpPr>
              <a:grpSpLocks/>
            </p:cNvGrpSpPr>
            <p:nvPr/>
          </p:nvGrpSpPr>
          <p:grpSpPr bwMode="auto">
            <a:xfrm>
              <a:off x="142845" y="1785948"/>
              <a:ext cx="4071966" cy="3571878"/>
              <a:chOff x="785813" y="214313"/>
              <a:chExt cx="7643812" cy="6286500"/>
            </a:xfrm>
          </p:grpSpPr>
          <p:pic>
            <p:nvPicPr>
              <p:cNvPr id="5149" name="Picture 4" descr="hydra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06" r="49368"/>
              <a:stretch>
                <a:fillRect/>
              </a:stretch>
            </p:blipFill>
            <p:spPr bwMode="auto">
              <a:xfrm>
                <a:off x="785813" y="214313"/>
                <a:ext cx="7643812" cy="6286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070939" y="3213587"/>
                <a:ext cx="2071717" cy="30021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786788" y="285588"/>
                <a:ext cx="1856354" cy="35637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n-BD" sz="2000" b="1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কর্ষিকা</a:t>
                </a:r>
                <a:endParaRPr lang="en-US" sz="2000" b="1" dirty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28758" y="285588"/>
                <a:ext cx="2214279" cy="57305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n-BD" sz="2000" b="1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হাইপোস্টোম</a:t>
                </a:r>
                <a:endParaRPr lang="en-US" sz="3200" b="1" dirty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3503" y="2643383"/>
                <a:ext cx="1501462" cy="28510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n-BD" sz="2000" b="1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শুক্রাশয়</a:t>
                </a:r>
                <a:endParaRPr lang="en-US" sz="2000" b="1" dirty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500472" y="2999759"/>
                <a:ext cx="1644026" cy="50178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n-BD" sz="2000" b="1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ডিম্বাশয়</a:t>
                </a:r>
                <a:endParaRPr lang="en-US" sz="2000" b="1" dirty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87658" y="5571380"/>
                <a:ext cx="1213303" cy="50178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n-BD" sz="2400" b="1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কুঁড়ি</a:t>
                </a:r>
                <a:endParaRPr lang="en-US" sz="2400" b="1" dirty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86302" y="5500106"/>
                <a:ext cx="1786588" cy="57305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n-BD" b="1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পদচাকতি</a:t>
                </a:r>
                <a:endParaRPr lang="en-US" b="1" dirty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1362344">
                <a:off x="6916030" y="2118795"/>
                <a:ext cx="1358900" cy="4276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bn-BD" sz="2000" b="1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ডার্মিস</a:t>
                </a:r>
                <a:endParaRPr lang="en-US" sz="2000" b="1" dirty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3285692" y="2642874"/>
              <a:ext cx="858021" cy="643101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000500" y="142875"/>
            <a:ext cx="2500313" cy="2143125"/>
            <a:chOff x="3929058" y="0"/>
            <a:chExt cx="2500330" cy="2143118"/>
          </a:xfrm>
        </p:grpSpPr>
        <p:grpSp>
          <p:nvGrpSpPr>
            <p:cNvPr id="5143" name="Group 5"/>
            <p:cNvGrpSpPr>
              <a:grpSpLocks/>
            </p:cNvGrpSpPr>
            <p:nvPr/>
          </p:nvGrpSpPr>
          <p:grpSpPr bwMode="auto">
            <a:xfrm>
              <a:off x="3929058" y="0"/>
              <a:ext cx="2500330" cy="2143118"/>
              <a:chOff x="1142976" y="1643050"/>
              <a:chExt cx="6429420" cy="5000660"/>
            </a:xfrm>
          </p:grpSpPr>
          <p:pic>
            <p:nvPicPr>
              <p:cNvPr id="5145" name="Picture 1" descr="14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7313" y="1785959"/>
                <a:ext cx="6000750" cy="471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142976" y="1643050"/>
                <a:ext cx="6429420" cy="50006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44" name="Rectangle 27"/>
            <p:cNvSpPr>
              <a:spLocks noChangeArrowheads="1"/>
            </p:cNvSpPr>
            <p:nvPr/>
          </p:nvSpPr>
          <p:spPr bwMode="auto">
            <a:xfrm rot="-5400000">
              <a:off x="3519043" y="683601"/>
              <a:ext cx="15937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bn-BD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পেশী আবরনী কোষ 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6643688" y="3286125"/>
            <a:ext cx="2500312" cy="2143125"/>
            <a:chOff x="6643702" y="3286124"/>
            <a:chExt cx="2500330" cy="2143120"/>
          </a:xfrm>
        </p:grpSpPr>
        <p:grpSp>
          <p:nvGrpSpPr>
            <p:cNvPr id="5139" name="Group 5"/>
            <p:cNvGrpSpPr>
              <a:grpSpLocks/>
            </p:cNvGrpSpPr>
            <p:nvPr/>
          </p:nvGrpSpPr>
          <p:grpSpPr bwMode="auto">
            <a:xfrm>
              <a:off x="6643702" y="3286124"/>
              <a:ext cx="2500330" cy="2143120"/>
              <a:chOff x="1285852" y="2357430"/>
              <a:chExt cx="6215106" cy="4214842"/>
            </a:xfrm>
          </p:grpSpPr>
          <p:pic>
            <p:nvPicPr>
              <p:cNvPr id="5141" name="Picture 1" descr="10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42" y="2571744"/>
                <a:ext cx="5572164" cy="3786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285852" y="2357430"/>
                <a:ext cx="6215106" cy="42148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40" name="Rectangle 29"/>
            <p:cNvSpPr>
              <a:spLocks noChangeArrowheads="1"/>
            </p:cNvSpPr>
            <p:nvPr/>
          </p:nvSpPr>
          <p:spPr bwMode="auto">
            <a:xfrm>
              <a:off x="6715140" y="3416858"/>
              <a:ext cx="17123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bn-BD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ইন্টারস্টিশিয়াল কোষ 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577013" y="1143000"/>
            <a:ext cx="2495550" cy="2071688"/>
            <a:chOff x="6576752" y="1142984"/>
            <a:chExt cx="2495842" cy="2071702"/>
          </a:xfrm>
        </p:grpSpPr>
        <p:pic>
          <p:nvPicPr>
            <p:cNvPr id="5137" name="Picture 1" descr="1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752" y="1142984"/>
              <a:ext cx="2495842" cy="207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8" name="Rectangle 31"/>
            <p:cNvSpPr>
              <a:spLocks noChangeArrowheads="1"/>
            </p:cNvSpPr>
            <p:nvPr/>
          </p:nvSpPr>
          <p:spPr bwMode="auto">
            <a:xfrm>
              <a:off x="7739969" y="2357430"/>
              <a:ext cx="11897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bn-BD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সংবেদী কোষ 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4214813" y="4572000"/>
            <a:ext cx="2643187" cy="2286000"/>
            <a:chOff x="4214810" y="4571985"/>
            <a:chExt cx="2643184" cy="2286015"/>
          </a:xfrm>
        </p:grpSpPr>
        <p:grpSp>
          <p:nvGrpSpPr>
            <p:cNvPr id="5133" name="Group 3"/>
            <p:cNvGrpSpPr>
              <a:grpSpLocks/>
            </p:cNvGrpSpPr>
            <p:nvPr/>
          </p:nvGrpSpPr>
          <p:grpSpPr bwMode="auto">
            <a:xfrm>
              <a:off x="4214810" y="4571985"/>
              <a:ext cx="2643184" cy="2286015"/>
              <a:chOff x="1428728" y="1785926"/>
              <a:chExt cx="6000792" cy="4929222"/>
            </a:xfrm>
          </p:grpSpPr>
          <p:pic>
            <p:nvPicPr>
              <p:cNvPr id="5135" name="Picture 1" descr="12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42" y="2071678"/>
                <a:ext cx="5572164" cy="4357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1428728" y="1785926"/>
                <a:ext cx="6000792" cy="492922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34" name="Rectangle 33"/>
            <p:cNvSpPr>
              <a:spLocks noChangeArrowheads="1"/>
            </p:cNvSpPr>
            <p:nvPr/>
          </p:nvSpPr>
          <p:spPr bwMode="auto">
            <a:xfrm>
              <a:off x="5536891" y="6274378"/>
              <a:ext cx="8210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bn-BD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গ্রন্থিকোষ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44"/>
          <p:cNvGrpSpPr>
            <a:grpSpLocks/>
          </p:cNvGrpSpPr>
          <p:nvPr/>
        </p:nvGrpSpPr>
        <p:grpSpPr bwMode="auto">
          <a:xfrm>
            <a:off x="4073525" y="2178050"/>
            <a:ext cx="2570163" cy="2393950"/>
            <a:chOff x="4073186" y="2178835"/>
            <a:chExt cx="2570516" cy="2393150"/>
          </a:xfrm>
        </p:grpSpPr>
        <p:cxnSp>
          <p:nvCxnSpPr>
            <p:cNvPr id="37" name="Straight Arrow Connector 36"/>
            <p:cNvCxnSpPr>
              <a:stCxn id="14" idx="6"/>
              <a:endCxn id="20" idx="2"/>
            </p:cNvCxnSpPr>
            <p:nvPr/>
          </p:nvCxnSpPr>
          <p:spPr>
            <a:xfrm flipV="1">
              <a:off x="4073186" y="2286749"/>
              <a:ext cx="1178087" cy="79665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4" idx="6"/>
            </p:cNvCxnSpPr>
            <p:nvPr/>
          </p:nvCxnSpPr>
          <p:spPr>
            <a:xfrm flipV="1">
              <a:off x="4073186" y="2178835"/>
              <a:ext cx="2503832" cy="904573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4" idx="6"/>
              <a:endCxn id="23" idx="1"/>
            </p:cNvCxnSpPr>
            <p:nvPr/>
          </p:nvCxnSpPr>
          <p:spPr>
            <a:xfrm>
              <a:off x="4073186" y="3083408"/>
              <a:ext cx="2570516" cy="1274337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4" idx="6"/>
              <a:endCxn id="27" idx="0"/>
            </p:cNvCxnSpPr>
            <p:nvPr/>
          </p:nvCxnSpPr>
          <p:spPr>
            <a:xfrm>
              <a:off x="4073186" y="3083408"/>
              <a:ext cx="1463876" cy="1488577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loud Callout 45"/>
          <p:cNvSpPr/>
          <p:nvPr/>
        </p:nvSpPr>
        <p:spPr>
          <a:xfrm>
            <a:off x="3286125" y="1643063"/>
            <a:ext cx="4572000" cy="378618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হাইড্রার বহিঃত্বক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3040" y="457200"/>
            <a:ext cx="2343911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582" y="2362200"/>
            <a:ext cx="813261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পেশী আবরণী কোষ সর্ম্পকে জানতে পারবে</a:t>
            </a:r>
          </a:p>
          <a:p>
            <a:pPr>
              <a:defRPr/>
            </a:pPr>
            <a:r>
              <a:rPr lang="bn-BD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হাইড্রার</a:t>
            </a: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স্নায়ুকোষ কী তা বলতে পারবে</a:t>
            </a:r>
          </a:p>
          <a:p>
            <a:pPr>
              <a:defRPr/>
            </a:pPr>
            <a:r>
              <a:rPr lang="bn-BD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হাইড্রার নিডোব্লাস্ট সর্ম্পকে ধারনা লাভ করতে পারবে।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54995" y="5410200"/>
            <a:ext cx="621805" cy="304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2407297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61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43063" y="71438"/>
            <a:ext cx="6072187" cy="1285875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বহিঃত্বকের গঠন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43063" y="1428750"/>
            <a:ext cx="6072187" cy="50006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পেশী আবরণী কোষ (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Muscular-epithelial cell 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43063" y="2214563"/>
            <a:ext cx="6072187" cy="500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ইন্টারস্টিশিয়াল কোষ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Intersticial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cell )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43063" y="5786438"/>
            <a:ext cx="6072187" cy="500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নিডোব্লাস্ট কোষ (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Cnidoblast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cell 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43063" y="3643313"/>
            <a:ext cx="6072187" cy="500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গ্রন্থিকোষ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 Gland cell 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43063" y="4357688"/>
            <a:ext cx="6072187" cy="500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স্নায়ুকোষ (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Nerve cell )</a:t>
            </a: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43063" y="2928938"/>
            <a:ext cx="6072187" cy="500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সংবেদী কোষ (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Sensory cell 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43063" y="5072063"/>
            <a:ext cx="6072187" cy="500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জনন কোষ (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Germ cell )</a:t>
            </a:r>
          </a:p>
        </p:txBody>
      </p:sp>
    </p:spTree>
    <p:extLst>
      <p:ext uri="{BB962C8B-B14F-4D97-AF65-F5344CB8AC3E}">
        <p14:creationId xmlns:p14="http://schemas.microsoft.com/office/powerpoint/2010/main" val="4412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047750"/>
            <a:ext cx="7858125" cy="5429250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4438" y="357188"/>
            <a:ext cx="6429375" cy="1000125"/>
            <a:chOff x="857250" y="357188"/>
            <a:chExt cx="7072313" cy="10001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857250" y="357188"/>
              <a:ext cx="7072313" cy="1000125"/>
            </a:xfrm>
            <a:prstGeom prst="rect">
              <a:avLst/>
            </a:prstGeom>
            <a:grp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223" name="Rectangle 3"/>
            <p:cNvSpPr>
              <a:spLocks noChangeArrowheads="1"/>
            </p:cNvSpPr>
            <p:nvPr/>
          </p:nvSpPr>
          <p:spPr bwMode="auto">
            <a:xfrm>
              <a:off x="1115170" y="547688"/>
              <a:ext cx="6605686" cy="461665"/>
            </a:xfrm>
            <a:prstGeom prst="rect">
              <a:avLst/>
            </a:prstGeom>
            <a:grpFill/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পেশী আবরণী কোষ ( 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Muscular-epithelial cell )</a:t>
              </a:r>
            </a:p>
          </p:txBody>
        </p:sp>
      </p:grpSp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1214438" y="1571625"/>
            <a:ext cx="6429375" cy="5000625"/>
            <a:chOff x="1142976" y="1643050"/>
            <a:chExt cx="6429420" cy="5000660"/>
          </a:xfrm>
        </p:grpSpPr>
        <p:pic>
          <p:nvPicPr>
            <p:cNvPr id="9220" name="Picture 1" descr="1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3" y="1785959"/>
              <a:ext cx="6000750" cy="47148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142976" y="1643050"/>
              <a:ext cx="6429420" cy="50006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29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43000" y="642938"/>
            <a:ext cx="6500813" cy="857250"/>
            <a:chOff x="1143000" y="357188"/>
            <a:chExt cx="6786563" cy="1143000"/>
          </a:xfrm>
          <a:noFill/>
        </p:grpSpPr>
        <p:sp>
          <p:nvSpPr>
            <p:cNvPr id="10246" name="Rectangle 2"/>
            <p:cNvSpPr>
              <a:spLocks noChangeArrowheads="1"/>
            </p:cNvSpPr>
            <p:nvPr/>
          </p:nvSpPr>
          <p:spPr bwMode="auto">
            <a:xfrm>
              <a:off x="1500188" y="642938"/>
              <a:ext cx="6072187" cy="5238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 algn="ctr"/>
              <a:r>
                <a:rPr lang="bn-BD" sz="280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ইন্টারস্টিশিয়াল কোষ </a:t>
              </a:r>
              <a:r>
                <a:rPr lang="en-US" sz="280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( Intersticial cell )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357188"/>
              <a:ext cx="6786563" cy="1143000"/>
            </a:xfrm>
            <a:prstGeom prst="rect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1066800" y="1905000"/>
            <a:ext cx="6577013" cy="4381500"/>
            <a:chOff x="1285852" y="2357430"/>
            <a:chExt cx="6215106" cy="4214842"/>
          </a:xfrm>
        </p:grpSpPr>
        <p:pic>
          <p:nvPicPr>
            <p:cNvPr id="10244" name="Picture 1" descr="1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2571744"/>
              <a:ext cx="5572164" cy="3786214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85852" y="2357430"/>
              <a:ext cx="6215106" cy="421484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1118971" y="1104766"/>
            <a:ext cx="6691745" cy="5429250"/>
            <a:chOff x="928662" y="1214422"/>
            <a:chExt cx="6000792" cy="5072098"/>
          </a:xfrm>
          <a:noFill/>
        </p:grpSpPr>
        <p:pic>
          <p:nvPicPr>
            <p:cNvPr id="11268" name="Picture 1" descr="1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899" y="1428736"/>
              <a:ext cx="5286412" cy="4572032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xtLst/>
          </p:spPr>
        </p:pic>
        <p:sp>
          <p:nvSpPr>
            <p:cNvPr id="3" name="Rectangle 2"/>
            <p:cNvSpPr/>
            <p:nvPr/>
          </p:nvSpPr>
          <p:spPr>
            <a:xfrm>
              <a:off x="928662" y="1214422"/>
              <a:ext cx="6000792" cy="5072098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18971" y="228600"/>
            <a:ext cx="6381967" cy="62865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সংবেদী কোষ (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Sensory cell )</a:t>
            </a:r>
          </a:p>
        </p:txBody>
      </p:sp>
    </p:spTree>
    <p:extLst>
      <p:ext uri="{BB962C8B-B14F-4D97-AF65-F5344CB8AC3E}">
        <p14:creationId xmlns:p14="http://schemas.microsoft.com/office/powerpoint/2010/main" val="15819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183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Trebuchet MS</vt:lpstr>
      <vt:lpstr>Vrinda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Cambrian College</dc:creator>
  <cp:lastModifiedBy>JJQBN72</cp:lastModifiedBy>
  <cp:revision>13</cp:revision>
  <dcterms:created xsi:type="dcterms:W3CDTF">2006-08-16T00:00:00Z</dcterms:created>
  <dcterms:modified xsi:type="dcterms:W3CDTF">2019-11-06T12:54:27Z</dcterms:modified>
</cp:coreProperties>
</file>