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2" r:id="rId4"/>
    <p:sldId id="277" r:id="rId5"/>
    <p:sldId id="264" r:id="rId6"/>
    <p:sldId id="259" r:id="rId7"/>
    <p:sldId id="265" r:id="rId8"/>
    <p:sldId id="278" r:id="rId9"/>
    <p:sldId id="266" r:id="rId10"/>
    <p:sldId id="270" r:id="rId11"/>
    <p:sldId id="267" r:id="rId12"/>
    <p:sldId id="256" r:id="rId13"/>
    <p:sldId id="272" r:id="rId14"/>
    <p:sldId id="26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52BA6-A48D-45AC-A47D-6DC282A8B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D13F66-93ED-4DFF-BD89-87B3E6F72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2F5D45-7180-4C90-9062-AF636CDA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26BC6-4A4E-4AD6-9389-D8287A2D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121586-FB63-4EB4-9BFD-6E08A1B3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4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72EF4-0A94-4D69-B259-850CF1ABA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766B10-0091-4E19-8094-D492C653C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8908A4-4E23-4FC2-9E4A-ABFD1E01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C81ED1-7934-4805-A52E-CF8CFFAD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5A2C45-613E-43C2-867B-6F97BC5C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51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E259B1-41B6-41D5-A476-B29F5711C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29888E-378B-49AB-9901-52C46B1FA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8A0739-E6BD-4E3C-8958-56C823F0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B5A508-A8C2-464E-9FBE-F2A91262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7EA841-8213-4039-AC3B-B03DB71F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43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A44C7-CCE1-47CD-AA97-35BC1B4C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EACD17-2071-4D9C-B1C7-BFAA2C6C0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5A6340-5E4E-49F0-A9F7-85849C5E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92F6D4-CE15-4F0C-AB95-5E9AF181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97993D-788A-4537-B15E-B2F5D945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9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35CD-0584-4382-8E8B-8F2E0E1A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897D61-C903-4E42-A166-8E6B00CF2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6F288E-23AD-4588-8E68-71D096B6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5CC93A-0C5E-4271-985A-D062DE19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6E26D1-A67A-4639-AFB6-6A304B9C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1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4EB7B-0AD2-4092-82A1-31D8600B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E3EAB1-B0AF-4C49-B77D-85158AB5C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E61FDF-9193-4C53-B48B-B1465C463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9DE19C-1189-45B3-A6A5-AA3A7F833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048919-040F-49F4-B109-FCC45C0B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71E923-986E-4F06-B581-AD40BA3D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60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BFC960-056D-4127-90BB-C1134480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613EA2-C94B-4560-A936-ECA9AD071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7FB100-6552-4B9F-9C66-0C845361E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CEA7670-A249-4AFA-88AD-3C95930C2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63F538-6D6B-4C63-9E7B-1D33DE0B7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7DDB69D-FDB1-4D9A-87C2-8764F848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FD1C377-29EE-4BB3-ABA5-4F0FC6D0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2A4C3-6AD2-4AC8-B4C3-04DA1949A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14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698A2-777C-4977-99E4-39148435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6754B3-7773-47B7-9A5E-63DCCD69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450568-C27B-4B56-B975-B6E4E83E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2E96053-B668-4AFF-B559-B9D56221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8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57AF319-D849-40E6-84A8-E9200DA5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703CE3-2314-428F-987A-B37D9528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AF846B-D0CA-4677-AB24-89FE19C9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33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3A5EA-B141-41FD-8171-094DE614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54E0C3-6F2F-49A7-92E6-78BECCF7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74800-D02F-4892-84B8-C98D0C177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CAD5C6-8939-477B-953D-3029D045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B03951-7AFB-4464-A36F-80873A7B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851411-FA49-4227-97C8-D5D5E66D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8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28313-C23A-47DD-912F-405003FB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DC498CE-C2FC-4A05-AE24-496F8F028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FBAE24-07AB-4074-AD8D-3D4B0A447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871C93-F4A5-461D-A8B2-A9BFC2EC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D710CC-1177-439E-ACF6-3E5939DD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06088-1743-4A05-8099-EC53C3CA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14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9A66F7-331F-49F3-8654-66B092804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7C0C28-5BDC-44A2-BD01-71EF9CB4C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77AEC9-BE11-4BDC-BB20-D46E9BB59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1B2E-ADA8-434E-886B-08619351447E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764A43-3897-4F9F-9C97-72A178E31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BDF7AC-61EB-4730-A9B7-2D029B7FD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E212-D4D4-4CE6-B8DF-983A887A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37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430" y="0"/>
            <a:ext cx="150555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115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115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6" y="567083"/>
            <a:ext cx="6176064" cy="522571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391B62-5DCB-42AB-9F02-0318253FA476}"/>
              </a:ext>
            </a:extLst>
          </p:cNvPr>
          <p:cNvSpPr txBox="1"/>
          <p:nvPr/>
        </p:nvSpPr>
        <p:spPr>
          <a:xfrm>
            <a:off x="1524000" y="595745"/>
            <a:ext cx="8201891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9B336A-0C38-490A-97D7-9A4BA72B53CC}"/>
              </a:ext>
            </a:extLst>
          </p:cNvPr>
          <p:cNvSpPr txBox="1"/>
          <p:nvPr/>
        </p:nvSpPr>
        <p:spPr>
          <a:xfrm>
            <a:off x="1274618" y="2064188"/>
            <a:ext cx="896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পয়:নিষ্কাশন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র্জ্যের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800A19A-2301-4473-B634-354C3A40CDA3}"/>
              </a:ext>
            </a:extLst>
          </p:cNvPr>
          <p:cNvSpPr/>
          <p:nvPr/>
        </p:nvSpPr>
        <p:spPr>
          <a:xfrm>
            <a:off x="1274619" y="2064189"/>
            <a:ext cx="8963890" cy="84531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FD76AA-6EC1-4A8A-9AFD-D67F3A682FC5}"/>
              </a:ext>
            </a:extLst>
          </p:cNvPr>
          <p:cNvSpPr txBox="1"/>
          <p:nvPr/>
        </p:nvSpPr>
        <p:spPr>
          <a:xfrm>
            <a:off x="1246907" y="3394463"/>
            <a:ext cx="943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রাসয়ানিক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দুষিত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220CCA-7C77-4E12-8E38-953068C3773B}"/>
              </a:ext>
            </a:extLst>
          </p:cNvPr>
          <p:cNvSpPr txBox="1"/>
          <p:nvPr/>
        </p:nvSpPr>
        <p:spPr>
          <a:xfrm>
            <a:off x="1136070" y="4340017"/>
            <a:ext cx="1021080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ুষ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F260932-75F5-4DFE-AAED-3695496E1973}"/>
              </a:ext>
            </a:extLst>
          </p:cNvPr>
          <p:cNvSpPr txBox="1"/>
          <p:nvPr/>
        </p:nvSpPr>
        <p:spPr>
          <a:xfrm>
            <a:off x="1246908" y="5545487"/>
            <a:ext cx="1029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দুষ</a:t>
            </a:r>
            <a:r>
              <a:rPr lang="as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807B36C-4BD9-461E-B503-5413DE216040}"/>
              </a:ext>
            </a:extLst>
          </p:cNvPr>
          <p:cNvSpPr/>
          <p:nvPr/>
        </p:nvSpPr>
        <p:spPr>
          <a:xfrm>
            <a:off x="1302326" y="3263274"/>
            <a:ext cx="9116291" cy="7775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84F67BE5-1A73-4AA9-A4B6-A711CE2FBBE1}"/>
              </a:ext>
            </a:extLst>
          </p:cNvPr>
          <p:cNvSpPr/>
          <p:nvPr/>
        </p:nvSpPr>
        <p:spPr>
          <a:xfrm>
            <a:off x="1136070" y="5520614"/>
            <a:ext cx="10293929" cy="732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28511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A9314D5-4C5B-43DD-866B-FFD2D4CD470C}"/>
              </a:ext>
            </a:extLst>
          </p:cNvPr>
          <p:cNvSpPr txBox="1"/>
          <p:nvPr/>
        </p:nvSpPr>
        <p:spPr>
          <a:xfrm>
            <a:off x="4330700" y="201772"/>
            <a:ext cx="31115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3F8A73-C2B7-475A-B843-F3AF29232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611" y="1385970"/>
            <a:ext cx="5484090" cy="297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3EFCD2-1739-4167-81A2-38FB6A9DF75B}"/>
              </a:ext>
            </a:extLst>
          </p:cNvPr>
          <p:cNvSpPr txBox="1"/>
          <p:nvPr/>
        </p:nvSpPr>
        <p:spPr>
          <a:xfrm>
            <a:off x="1607127" y="4909174"/>
            <a:ext cx="8977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ূষি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নগরায়ন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াশন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র্জ্য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ষি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Frame 5"/>
          <p:cNvSpPr/>
          <p:nvPr/>
        </p:nvSpPr>
        <p:spPr>
          <a:xfrm>
            <a:off x="4356100" y="215900"/>
            <a:ext cx="3060700" cy="10541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images (4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460500"/>
            <a:ext cx="5216071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723485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4B5396-3D6D-4B3D-BE7A-0A318B625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300" y="1493983"/>
            <a:ext cx="3975100" cy="9572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1EFB4D8-C27C-4BBE-B1E5-6EAE4C582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63900"/>
            <a:ext cx="8509000" cy="2984500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937" y="366712"/>
            <a:ext cx="2676525" cy="1704975"/>
          </a:xfrm>
          <a:prstGeom prst="rect">
            <a:avLst/>
          </a:prstGeom>
        </p:spPr>
      </p:pic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337" y="379412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0667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F258239-A1CD-4AE0-92CB-F4C6025C0E89}"/>
              </a:ext>
            </a:extLst>
          </p:cNvPr>
          <p:cNvSpPr txBox="1"/>
          <p:nvPr/>
        </p:nvSpPr>
        <p:spPr>
          <a:xfrm>
            <a:off x="3263900" y="872836"/>
            <a:ext cx="50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09F7E98-C1B3-4EC3-B20D-47AA77F44EF7}"/>
              </a:ext>
            </a:extLst>
          </p:cNvPr>
          <p:cNvSpPr/>
          <p:nvPr/>
        </p:nvSpPr>
        <p:spPr>
          <a:xfrm>
            <a:off x="4447309" y="872836"/>
            <a:ext cx="2992582" cy="9144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E5F9C0-9BD7-43CE-A9B7-9FDFE824A3F4}"/>
              </a:ext>
            </a:extLst>
          </p:cNvPr>
          <p:cNvSpPr txBox="1"/>
          <p:nvPr/>
        </p:nvSpPr>
        <p:spPr>
          <a:xfrm>
            <a:off x="2244436" y="2260477"/>
            <a:ext cx="1932709" cy="646331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7251E35-BE59-43DF-8961-EA4403206E4A}"/>
              </a:ext>
            </a:extLst>
          </p:cNvPr>
          <p:cNvSpPr txBox="1"/>
          <p:nvPr/>
        </p:nvSpPr>
        <p:spPr>
          <a:xfrm>
            <a:off x="7241078" y="2260478"/>
            <a:ext cx="1932709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– খ                                                                   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5FEAC0-D061-4B04-9376-53BD137DC0D2}"/>
              </a:ext>
            </a:extLst>
          </p:cNvPr>
          <p:cNvSpPr txBox="1"/>
          <p:nvPr/>
        </p:nvSpPr>
        <p:spPr>
          <a:xfrm>
            <a:off x="995450" y="2906809"/>
            <a:ext cx="4904509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করনীয়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5EECE8-F975-422C-BF00-BC2D524C94D2}"/>
              </a:ext>
            </a:extLst>
          </p:cNvPr>
          <p:cNvSpPr txBox="1"/>
          <p:nvPr/>
        </p:nvSpPr>
        <p:spPr>
          <a:xfrm>
            <a:off x="6292043" y="2981696"/>
            <a:ext cx="4904509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xmlns="" val="195012304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463D9E-F206-4EF0-B35A-17E6D6AA2FC5}"/>
              </a:ext>
            </a:extLst>
          </p:cNvPr>
          <p:cNvSpPr txBox="1"/>
          <p:nvPr/>
        </p:nvSpPr>
        <p:spPr>
          <a:xfrm>
            <a:off x="4308764" y="2286000"/>
            <a:ext cx="3768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307668-06F1-4370-AE4A-4E887D356FEE}"/>
              </a:ext>
            </a:extLst>
          </p:cNvPr>
          <p:cNvSpPr txBox="1"/>
          <p:nvPr/>
        </p:nvSpPr>
        <p:spPr>
          <a:xfrm>
            <a:off x="1066800" y="3594100"/>
            <a:ext cx="9994899" cy="286232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দূষন রোধ সম্পর্কে তোমার এলাকার সবাইকে সচেতন করতে হলে তুমি কি কি করতে পার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8" name="Picture 7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712" y="422275"/>
            <a:ext cx="2592388" cy="194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73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F45FA38-1811-4FB7-8C57-736524AD8594}"/>
              </a:ext>
            </a:extLst>
          </p:cNvPr>
          <p:cNvSpPr txBox="1"/>
          <p:nvPr/>
        </p:nvSpPr>
        <p:spPr>
          <a:xfrm>
            <a:off x="3067945" y="5055078"/>
            <a:ext cx="80913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solidFill>
                  <a:srgbClr val="66FF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dirty="0">
                <a:solidFill>
                  <a:srgbClr val="66FF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11500" dirty="0">
                <a:solidFill>
                  <a:srgbClr val="66FF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1500" dirty="0" err="1">
                <a:solidFill>
                  <a:srgbClr val="66FF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াইকে</a:t>
            </a:r>
            <a:endParaRPr lang="en-US" dirty="0">
              <a:solidFill>
                <a:srgbClr val="66FF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291" y="595222"/>
            <a:ext cx="6753002" cy="468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8596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1800" y="1028700"/>
            <a:ext cx="3289300" cy="7493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পরিচিতি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32300" y="965200"/>
            <a:ext cx="3009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3048000" y="1879600"/>
            <a:ext cx="5537200" cy="35814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আতিকুজ্জামান 	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(কৃষি )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রায়টুটি উচ্চ বিদ্যালয় 	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ইটনা, কিশোরগঞ্জ 	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০১৭১৮৩০৫৩১২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t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798" y="2032000"/>
            <a:ext cx="2410002" cy="3212741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423F1-9D76-4383-9B3D-0DEA755F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015" y="221671"/>
            <a:ext cx="5992091" cy="15798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B0E397-E646-465E-979B-80E2CE611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016" y="1801523"/>
            <a:ext cx="5992091" cy="4308331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য়োদশ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১,২,৩,৪,৫ </a:t>
            </a: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ণ।</a:t>
            </a:r>
          </a:p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xmlns="" id="{10AB14A9-0AAB-4C6D-9C67-117320C933B5}"/>
              </a:ext>
            </a:extLst>
          </p:cNvPr>
          <p:cNvSpPr/>
          <p:nvPr/>
        </p:nvSpPr>
        <p:spPr>
          <a:xfrm>
            <a:off x="4693226" y="365125"/>
            <a:ext cx="3269673" cy="117807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ience-for-class-seven-bang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88" y="1955800"/>
            <a:ext cx="2457112" cy="311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6296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io201710241435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1" y="1329672"/>
            <a:ext cx="9017000" cy="51092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87700" y="355600"/>
            <a:ext cx="61341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 গুলো লক্ষ কর।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DC07831-6AF0-412D-AC80-BCEE01FAC092}"/>
              </a:ext>
            </a:extLst>
          </p:cNvPr>
          <p:cNvSpPr txBox="1"/>
          <p:nvPr/>
        </p:nvSpPr>
        <p:spPr>
          <a:xfrm>
            <a:off x="1482438" y="1357747"/>
            <a:ext cx="8936182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9CB90F-E3D8-4DC1-805A-925B681A74DD}"/>
              </a:ext>
            </a:extLst>
          </p:cNvPr>
          <p:cNvSpPr txBox="1"/>
          <p:nvPr/>
        </p:nvSpPr>
        <p:spPr>
          <a:xfrm>
            <a:off x="1676399" y="3515094"/>
            <a:ext cx="8562109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0865246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F8D664-1375-4D22-8B0A-16CE920D3E5A}"/>
              </a:ext>
            </a:extLst>
          </p:cNvPr>
          <p:cNvSpPr txBox="1"/>
          <p:nvPr/>
        </p:nvSpPr>
        <p:spPr>
          <a:xfrm>
            <a:off x="4060518" y="727881"/>
            <a:ext cx="3807725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81D2754-ABBD-4E23-9B84-5E08046265DF}"/>
              </a:ext>
            </a:extLst>
          </p:cNvPr>
          <p:cNvSpPr txBox="1"/>
          <p:nvPr/>
        </p:nvSpPr>
        <p:spPr>
          <a:xfrm>
            <a:off x="1191492" y="2417618"/>
            <a:ext cx="9601200" cy="31700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রতিরোধ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ষণে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8BD106FC-7E78-4EFD-9BF5-B0CB8BA16097}"/>
              </a:ext>
            </a:extLst>
          </p:cNvPr>
          <p:cNvSpPr/>
          <p:nvPr/>
        </p:nvSpPr>
        <p:spPr>
          <a:xfrm>
            <a:off x="4060517" y="817418"/>
            <a:ext cx="3807725" cy="116378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xmlns="" id="{1C2041C3-BB1D-4345-A9B3-9679236F85C5}"/>
              </a:ext>
            </a:extLst>
          </p:cNvPr>
          <p:cNvSpPr/>
          <p:nvPr/>
        </p:nvSpPr>
        <p:spPr>
          <a:xfrm>
            <a:off x="789709" y="1731818"/>
            <a:ext cx="10252364" cy="4398301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535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3890C20-AFD1-470B-9C92-C8C0E2D92799}"/>
              </a:ext>
            </a:extLst>
          </p:cNvPr>
          <p:cNvSpPr txBox="1"/>
          <p:nvPr/>
        </p:nvSpPr>
        <p:spPr>
          <a:xfrm>
            <a:off x="1560974" y="524404"/>
            <a:ext cx="926072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45E0DEE-5533-4B0E-9C43-D9D9A68E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0974" y="3547400"/>
            <a:ext cx="4410334" cy="25709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C802E40-2877-44B2-9EAC-2393B7DE0C8B}"/>
              </a:ext>
            </a:extLst>
          </p:cNvPr>
          <p:cNvSpPr txBox="1"/>
          <p:nvPr/>
        </p:nvSpPr>
        <p:spPr>
          <a:xfrm>
            <a:off x="1413164" y="6002224"/>
            <a:ext cx="9408534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download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612" y="1477963"/>
            <a:ext cx="4370388" cy="19617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070" y="1587500"/>
            <a:ext cx="551905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414459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7900" y="508000"/>
            <a:ext cx="5168900" cy="939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 দূষনের কারণ।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549401"/>
            <a:ext cx="4648200" cy="219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download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400" y="1592263"/>
            <a:ext cx="4711700" cy="2166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ownload (4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0" y="4088892"/>
            <a:ext cx="4521200" cy="2254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95300" y="3708400"/>
            <a:ext cx="466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কৃষি কাজে ব্যবহ্রত রাসায়নিক সার।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6000" y="3759200"/>
            <a:ext cx="458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পলিথিন ফেলে মাটিকে দূষিত করা হচ্ছে।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700" y="63373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মাটিতে প্লাস্টিক ফেলে রাখার কারণে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 (4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0300" y="4227576"/>
            <a:ext cx="4368800" cy="209092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480300" y="6375400"/>
            <a:ext cx="433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শিল্পকারখানার বর্জ্য।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7500" y="1348800"/>
            <a:ext cx="187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এসো ছবি দেখে মাটি দূষনের কারণ গুলো জানে নেই।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73080CA-5D4C-4359-ACE7-799C3B8F3778}"/>
              </a:ext>
            </a:extLst>
          </p:cNvPr>
          <p:cNvSpPr txBox="1"/>
          <p:nvPr/>
        </p:nvSpPr>
        <p:spPr>
          <a:xfrm>
            <a:off x="479798" y="372384"/>
            <a:ext cx="112324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ঠ-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ণ: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A58170D-EFD9-44B8-B689-CBA46BD7D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1745" y="1572713"/>
            <a:ext cx="5020457" cy="45243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B86ED5F-E548-462E-BEE4-87C99F123118}"/>
              </a:ext>
            </a:extLst>
          </p:cNvPr>
          <p:cNvSpPr txBox="1"/>
          <p:nvPr/>
        </p:nvSpPr>
        <p:spPr>
          <a:xfrm>
            <a:off x="393699" y="1612900"/>
            <a:ext cx="6007101" cy="5078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সবকিছ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ঔষ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নষ্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47348759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728</Words>
  <Application>Microsoft Office PowerPoint</Application>
  <PresentationFormat>Custom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পাঠ পরিচিতি: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একক মূল্যায়ন: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JSTV</cp:lastModifiedBy>
  <cp:revision>95</cp:revision>
  <dcterms:created xsi:type="dcterms:W3CDTF">2019-09-29T15:21:48Z</dcterms:created>
  <dcterms:modified xsi:type="dcterms:W3CDTF">2019-11-24T00:26:42Z</dcterms:modified>
</cp:coreProperties>
</file>