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9" r:id="rId2"/>
    <p:sldId id="259" r:id="rId3"/>
    <p:sldId id="260" r:id="rId4"/>
    <p:sldId id="256" r:id="rId5"/>
    <p:sldId id="283" r:id="rId6"/>
    <p:sldId id="261" r:id="rId7"/>
    <p:sldId id="284" r:id="rId8"/>
    <p:sldId id="285" r:id="rId9"/>
    <p:sldId id="286" r:id="rId10"/>
    <p:sldId id="275" r:id="rId11"/>
    <p:sldId id="269" r:id="rId12"/>
    <p:sldId id="274" r:id="rId13"/>
    <p:sldId id="268" r:id="rId14"/>
    <p:sldId id="27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1EBA4-9CE3-4B36-A447-47D6A07BC03B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512F-BD35-4EBF-96E8-E6E18E00C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5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bn-IN" dirty="0"/>
              <a:t>ু</a:t>
            </a:r>
            <a:r>
              <a:rPr lang="en-US" dirty="0"/>
              <a:t>ভ</a:t>
            </a:r>
            <a:r>
              <a:rPr lang="bn-IN" dirty="0"/>
              <a:t>ে</a:t>
            </a:r>
            <a:r>
              <a:rPr lang="en-US" dirty="0"/>
              <a:t>চ</a:t>
            </a:r>
            <a:r>
              <a:rPr lang="bn-IN" dirty="0"/>
              <a:t>্</a:t>
            </a:r>
            <a:r>
              <a:rPr lang="en-US" dirty="0"/>
              <a:t>ছ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ল</a:t>
            </a:r>
            <a:r>
              <a:rPr lang="en-US" dirty="0"/>
              <a:t>া</a:t>
            </a:r>
            <a:r>
              <a:rPr lang="bn-IN" dirty="0"/>
              <a:t>ই</a:t>
            </a:r>
            <a:r>
              <a:rPr lang="en-US" dirty="0"/>
              <a:t>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72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sz="2400" dirty="0"/>
              <a:t>ই</a:t>
            </a:r>
            <a:r>
              <a:rPr lang="en-US" sz="2400" dirty="0"/>
              <a:t> </a:t>
            </a:r>
            <a:r>
              <a:rPr lang="bn-IN" sz="2400" dirty="0"/>
              <a:t>স</a:t>
            </a:r>
            <a:r>
              <a:rPr lang="en-US" sz="2400" dirty="0"/>
              <a:t>্</a:t>
            </a:r>
            <a:r>
              <a:rPr lang="bn-IN" sz="2400" dirty="0"/>
              <a:t>ল</a:t>
            </a:r>
            <a:r>
              <a:rPr lang="en-US" sz="2400" dirty="0" err="1"/>
              <a:t>াই</a:t>
            </a:r>
            <a:r>
              <a:rPr lang="bn-IN" sz="2400" dirty="0"/>
              <a:t>ড</a:t>
            </a:r>
            <a:r>
              <a:rPr lang="en-US" sz="2400" dirty="0"/>
              <a:t>ে </a:t>
            </a:r>
            <a:r>
              <a:rPr lang="bn-IN" sz="2400" dirty="0"/>
              <a:t>শ</a:t>
            </a:r>
            <a:r>
              <a:rPr lang="en-US" sz="2400" dirty="0"/>
              <a:t>ি</a:t>
            </a:r>
            <a:r>
              <a:rPr lang="bn-IN" sz="2400" dirty="0"/>
              <a:t>ক</a:t>
            </a:r>
            <a:r>
              <a:rPr lang="en-US" sz="2400" dirty="0"/>
              <a:t>্</a:t>
            </a:r>
            <a:r>
              <a:rPr lang="bn-IN" sz="2400" dirty="0"/>
              <a:t>ষ</a:t>
            </a:r>
            <a:r>
              <a:rPr lang="en-US" sz="2400" dirty="0"/>
              <a:t>ক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ও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া</a:t>
            </a:r>
            <a:r>
              <a:rPr lang="bn-IN" sz="2400" dirty="0"/>
              <a:t>ঠ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থ</a:t>
            </a:r>
            <a:r>
              <a:rPr lang="en-US" sz="2400" dirty="0"/>
              <a:t>া</a:t>
            </a:r>
            <a:r>
              <a:rPr lang="bn-IN" sz="2400" dirty="0"/>
              <a:t>ক</a:t>
            </a:r>
            <a:r>
              <a:rPr lang="en-US" sz="2400" dirty="0"/>
              <a:t>ব</a:t>
            </a:r>
            <a:r>
              <a:rPr lang="bn-IN" sz="2400" dirty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3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baseline="0" dirty="0"/>
              <a:t>ছবি দেখানোর মাধ্যেম পাঠ শিরোনাম বের করার চেষ্টা করব।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7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শিখবে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66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ধন্যবাদ</a:t>
            </a:r>
            <a:r>
              <a:rPr lang="bn-BD" baseline="0" dirty="0"/>
              <a:t> জানিযে পাঠ সমাপ্তি ঘোষনা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81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D6F12-2999-4FEA-B22A-E0770D7ECD36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242D-0F2C-41FF-B300-4D7ED8F84E08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F5A4D-1440-4737-B676-BE02DE22DBF9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60E6A-FC34-4B1B-9E96-73C8D30385C8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2BF-0496-4D68-9223-C02920EC9B1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28CFA-A4F9-40DD-B6D2-93F956B85371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9009F4-97CF-4C89-89B8-D6ECC9D62398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C116-B87D-4D44-ABE6-3426F219B5A6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F069-E1CE-42F3-8306-04CA733D5E42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07331-451E-469A-989C-5DB6B1E862CF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73CA2-E94E-4D2B-A47A-6AC0BD599063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1D0E45-9CFD-4717-BF4C-241F0A317239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D7628D-3CA0-4276-ADA0-295B5BAA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C8248EE-10B0-46D5-A5D9-4DE3195A5CCA}"/>
              </a:ext>
            </a:extLst>
          </p:cNvPr>
          <p:cNvGrpSpPr/>
          <p:nvPr/>
        </p:nvGrpSpPr>
        <p:grpSpPr>
          <a:xfrm>
            <a:off x="4481724" y="2996589"/>
            <a:ext cx="3822848" cy="3631706"/>
            <a:chOff x="4488949" y="2695684"/>
            <a:chExt cx="3822848" cy="363170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D1D07C2-40B3-4CB8-9000-307DF3D0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949" y="2695684"/>
              <a:ext cx="3822848" cy="3631706"/>
            </a:xfrm>
            <a:prstGeom prst="rect">
              <a:avLst/>
            </a:prstGeom>
          </p:spPr>
        </p:pic>
        <p:pic>
          <p:nvPicPr>
            <p:cNvPr id="19" name="Picture 18" descr="butterfly-animated-gif-28.gif">
              <a:extLst>
                <a:ext uri="{FF2B5EF4-FFF2-40B4-BE49-F238E27FC236}">
                  <a16:creationId xmlns="" xmlns:a16="http://schemas.microsoft.com/office/drawing/2014/main" id="{19509C02-67D3-4F0E-8649-B972A66B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7710" y="4173847"/>
              <a:ext cx="1072000" cy="6854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19" y="-26504"/>
            <a:ext cx="12192000" cy="6884504"/>
            <a:chOff x="-4419" y="-26504"/>
            <a:chExt cx="12192000" cy="688450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B976664-B224-4199-9FB7-F6DECFF857E2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2BF896A7-7BFF-4BBC-80F0-C7592DDDF97A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4" name="Frame 3">
                  <a:extLst>
                    <a:ext uri="{FF2B5EF4-FFF2-40B4-BE49-F238E27FC236}">
                      <a16:creationId xmlns="" xmlns:a16="http://schemas.microsoft.com/office/drawing/2014/main" id="{39B48C72-93FF-404E-A588-8C3455904C5F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46C191F1-7354-4003-B104-65AA11307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648AF8E5-F720-46EC-A0B9-0F142260F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5" name="Title 5">
            <a:extLst>
              <a:ext uri="{FF2B5EF4-FFF2-40B4-BE49-F238E27FC236}">
                <a16:creationId xmlns="" xmlns:a16="http://schemas.microsoft.com/office/drawing/2014/main" id="{8935C7AD-ABAD-46C9-A08E-66D2AAA1CBBA}"/>
              </a:ext>
            </a:extLst>
          </p:cNvPr>
          <p:cNvSpPr txBox="1">
            <a:spLocks/>
          </p:cNvSpPr>
          <p:nvPr/>
        </p:nvSpPr>
        <p:spPr>
          <a:xfrm>
            <a:off x="2545048" y="688014"/>
            <a:ext cx="7696200" cy="2533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E465BA-86E5-4073-892F-54608BCA78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3" y="0"/>
            <a:ext cx="6081486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B783714-3F11-4DC6-9609-CC7DF9E8F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0"/>
            <a:ext cx="6110512" cy="68580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80C0-EB1A-4D62-AA03-CED75A78F56F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825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4DE8715-1943-4C67-A0DD-DAA7DCCEBDF1}"/>
              </a:ext>
            </a:extLst>
          </p:cNvPr>
          <p:cNvSpPr/>
          <p:nvPr/>
        </p:nvSpPr>
        <p:spPr>
          <a:xfrm>
            <a:off x="1752600" y="685800"/>
            <a:ext cx="5410200" cy="2286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26847F74-536D-4968-953C-AF23978F8D1A}"/>
              </a:ext>
            </a:extLst>
          </p:cNvPr>
          <p:cNvSpPr txBox="1">
            <a:spLocks/>
          </p:cNvSpPr>
          <p:nvPr/>
        </p:nvSpPr>
        <p:spPr>
          <a:xfrm>
            <a:off x="562755" y="38862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অবহেলা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চলেছি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B6FD-93A9-4EEC-B99B-F1B7EB8FA555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0087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Flowchart: Preparation 11">
            <a:extLst>
              <a:ext uri="{FF2B5EF4-FFF2-40B4-BE49-F238E27FC236}">
                <a16:creationId xmlns="" xmlns:a16="http://schemas.microsoft.com/office/drawing/2014/main" id="{B992D0C0-7D52-4D19-B7E6-FA1733B09FC9}"/>
              </a:ext>
            </a:extLst>
          </p:cNvPr>
          <p:cNvSpPr/>
          <p:nvPr/>
        </p:nvSpPr>
        <p:spPr>
          <a:xfrm>
            <a:off x="1794666" y="1276350"/>
            <a:ext cx="6324600" cy="243840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EE23B483-8279-4BE7-A520-DD8206E73843}"/>
              </a:ext>
            </a:extLst>
          </p:cNvPr>
          <p:cNvSpPr txBox="1">
            <a:spLocks/>
          </p:cNvSpPr>
          <p:nvPr/>
        </p:nvSpPr>
        <p:spPr>
          <a:xfrm>
            <a:off x="880266" y="394335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শব্দগুলোর অর্থ ও বাক্য গঠন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উদ্বুদ্ধ,সম্প্রদায়,গনতন্ত্র,পতিত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42F6-0DB3-4C1D-B0E6-A5B71EEE461A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475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E1268AD6-905E-4D51-9E63-A1DAC856AD2A}"/>
              </a:ext>
            </a:extLst>
          </p:cNvPr>
          <p:cNvSpPr/>
          <p:nvPr/>
        </p:nvSpPr>
        <p:spPr>
          <a:xfrm>
            <a:off x="1330034" y="1392268"/>
            <a:ext cx="10096501" cy="1295443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‡S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 এবং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  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6C64D6FB-4C67-4781-A969-6AF0A0152A22}"/>
              </a:ext>
            </a:extLst>
          </p:cNvPr>
          <p:cNvSpPr txBox="1"/>
          <p:nvPr/>
        </p:nvSpPr>
        <p:spPr>
          <a:xfrm>
            <a:off x="3048000" y="278576"/>
            <a:ext cx="2419350" cy="93925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6786" y="3415862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ÔwK‡mi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ytL,wK‡mi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ˆ`b¨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j¾v,wK‡mi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K¬k|Õ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DDC6-7085-46E7-A4EA-22A44FA955CA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8259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A9A801E2-3E5B-4737-BAC8-CA80D0BA936D}"/>
              </a:ext>
            </a:extLst>
          </p:cNvPr>
          <p:cNvSpPr/>
          <p:nvPr/>
        </p:nvSpPr>
        <p:spPr>
          <a:xfrm>
            <a:off x="3109882" y="1807028"/>
            <a:ext cx="51054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D5EA7835-61F4-47F9-BBC0-9B968FDF28C9}"/>
              </a:ext>
            </a:extLst>
          </p:cNvPr>
          <p:cNvSpPr txBox="1"/>
          <p:nvPr/>
        </p:nvSpPr>
        <p:spPr>
          <a:xfrm>
            <a:off x="1618296" y="239510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AatcZ‡bi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CCB691DE-7C8B-4EF6-8B60-B90F63250779}"/>
              </a:ext>
            </a:extLst>
          </p:cNvPr>
          <p:cNvSpPr txBox="1"/>
          <p:nvPr/>
        </p:nvSpPr>
        <p:spPr>
          <a:xfrm>
            <a:off x="2279075" y="3026228"/>
            <a:ext cx="3596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gnbwZ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Ae‡njv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ACC84879-81A8-42EA-AD46-3EAC3FE36890}"/>
              </a:ext>
            </a:extLst>
          </p:cNvPr>
          <p:cNvSpPr txBox="1"/>
          <p:nvPr/>
        </p:nvSpPr>
        <p:spPr>
          <a:xfrm>
            <a:off x="6241475" y="302622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MYRvMi‡Yi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Afve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C9464373-DE1A-4E48-A48A-BA561E8C28A4}"/>
              </a:ext>
            </a:extLst>
          </p:cNvPr>
          <p:cNvSpPr txBox="1"/>
          <p:nvPr/>
        </p:nvSpPr>
        <p:spPr>
          <a:xfrm>
            <a:off x="2247544" y="376195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cœ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iv‡R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wePiY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3D2D3AE8-5E00-4C79-819A-6EA0281F1175}"/>
              </a:ext>
            </a:extLst>
          </p:cNvPr>
          <p:cNvSpPr txBox="1"/>
          <p:nvPr/>
        </p:nvSpPr>
        <p:spPr>
          <a:xfrm>
            <a:off x="6317675" y="363582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e¨w³‡K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†`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Iqv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="" xmlns:a16="http://schemas.microsoft.com/office/drawing/2014/main" id="{45A680F3-2296-45BB-9CFD-718444AEB145}"/>
              </a:ext>
            </a:extLst>
          </p:cNvPr>
          <p:cNvSpPr txBox="1"/>
          <p:nvPr/>
        </p:nvSpPr>
        <p:spPr>
          <a:xfrm>
            <a:off x="1288475" y="41908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SutonnyMJ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ÔD‡cwÿZ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kw³i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D‡ØvabÕ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‡Kvb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MÖ‡š’i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AšÍM©Z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31510AEA-009D-43FD-AA99-7827F912F882}"/>
              </a:ext>
            </a:extLst>
          </p:cNvPr>
          <p:cNvSpPr txBox="1"/>
          <p:nvPr/>
        </p:nvSpPr>
        <p:spPr>
          <a:xfrm>
            <a:off x="2186952" y="4862778"/>
            <a:ext cx="364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AwMœexYv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6F0BF343-6589-4135-999B-1284F220518F}"/>
              </a:ext>
            </a:extLst>
          </p:cNvPr>
          <p:cNvSpPr txBox="1"/>
          <p:nvPr/>
        </p:nvSpPr>
        <p:spPr>
          <a:xfrm>
            <a:off x="6272182" y="4862778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wkDwjgvjv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933DB948-855A-447F-9703-C29348569F6A}"/>
              </a:ext>
            </a:extLst>
          </p:cNvPr>
          <p:cNvSpPr txBox="1"/>
          <p:nvPr/>
        </p:nvSpPr>
        <p:spPr>
          <a:xfrm>
            <a:off x="2232758" y="5381493"/>
            <a:ext cx="410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yw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`©‡bi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hvÎx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="" xmlns:a16="http://schemas.microsoft.com/office/drawing/2014/main" id="{F8D6FB83-84B6-4B03-8D8B-582B66DF3844}"/>
              </a:ext>
            </a:extLst>
          </p:cNvPr>
          <p:cNvSpPr txBox="1"/>
          <p:nvPr/>
        </p:nvSpPr>
        <p:spPr>
          <a:xfrm>
            <a:off x="6338461" y="5376886"/>
            <a:ext cx="32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hyMevbx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Ribbon 2">
            <a:extLst>
              <a:ext uri="{FF2B5EF4-FFF2-40B4-BE49-F238E27FC236}">
                <a16:creationId xmlns="" xmlns:a16="http://schemas.microsoft.com/office/drawing/2014/main" id="{30A9AA0A-D906-4070-ADE4-2286EA7F5D94}"/>
              </a:ext>
            </a:extLst>
          </p:cNvPr>
          <p:cNvSpPr/>
          <p:nvPr/>
        </p:nvSpPr>
        <p:spPr>
          <a:xfrm>
            <a:off x="3096939" y="401390"/>
            <a:ext cx="5263486" cy="1186724"/>
          </a:xfrm>
          <a:prstGeom prst="ribbon2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4654-7CDE-4E6A-A72F-67B93F86EEF2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1532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7BF13A77-7058-48CC-BC0F-770AC53A0B9A}"/>
              </a:ext>
            </a:extLst>
          </p:cNvPr>
          <p:cNvSpPr txBox="1">
            <a:spLocks/>
          </p:cNvSpPr>
          <p:nvPr/>
        </p:nvSpPr>
        <p:spPr>
          <a:xfrm>
            <a:off x="868528" y="1537386"/>
            <a:ext cx="3976914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DOEL\Desktop\MTS_Oksia-929138-1.jpg">
            <a:extLst>
              <a:ext uri="{FF2B5EF4-FFF2-40B4-BE49-F238E27FC236}">
                <a16:creationId xmlns="" xmlns:a16="http://schemas.microsoft.com/office/drawing/2014/main" id="{60A41411-6CAB-45DD-89CB-857974A8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79" y="889934"/>
            <a:ext cx="64008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orizontal Scroll 1">
            <a:extLst>
              <a:ext uri="{FF2B5EF4-FFF2-40B4-BE49-F238E27FC236}">
                <a16:creationId xmlns="" xmlns:a16="http://schemas.microsoft.com/office/drawing/2014/main" id="{6C1BFE05-E544-4F08-A38E-F816209E517A}"/>
              </a:ext>
            </a:extLst>
          </p:cNvPr>
          <p:cNvSpPr/>
          <p:nvPr/>
        </p:nvSpPr>
        <p:spPr>
          <a:xfrm>
            <a:off x="1576552" y="4277710"/>
            <a:ext cx="8400566" cy="2063375"/>
          </a:xfrm>
          <a:prstGeom prst="horizontalScroll">
            <a:avLst/>
          </a:prstGeom>
          <a:noFill/>
          <a:ln w="3810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KvRx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bRiæj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Amv¤úª`vwqK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PZbvi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bn-BD" sz="4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।”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45D1-3D8A-4DE7-AA81-0335D6AB640C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3771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79500"/>
            <a:ext cx="3651250" cy="335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321300" y="2462678"/>
            <a:ext cx="4635500" cy="1551643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583" b="1" spc="42" dirty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583" b="1" spc="42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48" t="2831" r="7929" b="3815"/>
          <a:stretch/>
        </p:blipFill>
        <p:spPr>
          <a:xfrm>
            <a:off x="6243068" y="-32297"/>
            <a:ext cx="5948932" cy="689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2" t="2980" r="63472" b="3308"/>
          <a:stretch/>
        </p:blipFill>
        <p:spPr>
          <a:xfrm>
            <a:off x="0" y="1"/>
            <a:ext cx="6243068" cy="685799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9D8C-9464-47DD-A9EB-CB8E36381E0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87406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0"/>
            <a:ext cx="12196420" cy="6858000"/>
            <a:chOff x="-4419" y="-26504"/>
            <a:chExt cx="12192000" cy="688450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B976664-B224-4199-9FB7-F6DECFF857E2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2BF896A7-7BFF-4BBC-80F0-C7592DDDF97A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4" name="Frame 3">
                  <a:extLst>
                    <a:ext uri="{FF2B5EF4-FFF2-40B4-BE49-F238E27FC236}">
                      <a16:creationId xmlns="" xmlns:a16="http://schemas.microsoft.com/office/drawing/2014/main" id="{39B48C72-93FF-404E-A588-8C3455904C5F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46C191F1-7354-4003-B104-65AA11307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648AF8E5-F720-46EC-A0B9-0F142260F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2ADB987D-E5C0-44C0-86DB-F652DF770D9D}"/>
              </a:ext>
            </a:extLst>
          </p:cNvPr>
          <p:cNvSpPr txBox="1">
            <a:spLocks/>
          </p:cNvSpPr>
          <p:nvPr/>
        </p:nvSpPr>
        <p:spPr>
          <a:xfrm>
            <a:off x="435429" y="3722005"/>
            <a:ext cx="5599254" cy="241319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300" b="1" dirty="0">
                <a:latin typeface="NikoshBAN" pitchFamily="2" charset="0"/>
                <a:cs typeface="NikoshBAN" pitchFamily="2" charset="0"/>
              </a:rPr>
            </a:b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আইওরপাড়া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1" dirty="0">
                <a:latin typeface="NikoshBAN" pitchFamily="2" charset="0"/>
                <a:cs typeface="NikoshBAN" pitchFamily="2" charset="0"/>
              </a:rPr>
            </a:b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০১৭37055664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F61A7D5-E786-4DDD-88C2-9341CC88C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91" y="1102115"/>
            <a:ext cx="2630387" cy="281631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5A7C9436-A596-4E50-B4E2-029CB483A82B}"/>
              </a:ext>
            </a:extLst>
          </p:cNvPr>
          <p:cNvSpPr txBox="1">
            <a:spLocks/>
          </p:cNvSpPr>
          <p:nvPr/>
        </p:nvSpPr>
        <p:spPr>
          <a:xfrm>
            <a:off x="5505026" y="339232"/>
            <a:ext cx="2180474" cy="849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0">
            <a:extLst>
              <a:ext uri="{FF2B5EF4-FFF2-40B4-BE49-F238E27FC236}">
                <a16:creationId xmlns="" xmlns:a16="http://schemas.microsoft.com/office/drawing/2014/main" id="{93C92C76-8D1A-413A-9C3B-70FDA6D5125F}"/>
              </a:ext>
            </a:extLst>
          </p:cNvPr>
          <p:cNvSpPr txBox="1">
            <a:spLocks/>
          </p:cNvSpPr>
          <p:nvPr/>
        </p:nvSpPr>
        <p:spPr>
          <a:xfrm>
            <a:off x="7685500" y="3875844"/>
            <a:ext cx="3771900" cy="172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ম\10ম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fld id="{DDEDE405-2649-48C6-A0D7-738A72730F86}" type="datetime1">
              <a:rPr lang="en-US" sz="3200" smtClean="0">
                <a:latin typeface="NikoshBAN" pitchFamily="2" charset="0"/>
                <a:cs typeface="NikoshBAN" pitchFamily="2" charset="0"/>
              </a:rPr>
              <a:t>11/12/2019</a:t>
            </a:fld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E0616B2-06A6-47FA-B237-487932CAE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738" y="1543853"/>
            <a:ext cx="788459" cy="3981199"/>
          </a:xfrm>
          <a:prstGeom prst="rect">
            <a:avLst/>
          </a:prstGeom>
        </p:spPr>
      </p:pic>
      <p:pic>
        <p:nvPicPr>
          <p:cNvPr id="16" name="Picture 15" descr="Picture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17293" y="1058091"/>
            <a:ext cx="2515517" cy="2664824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451C-9660-45BE-9B37-D0DCB69536DC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4970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-26504"/>
            <a:chExt cx="12192000" cy="688450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B976664-B224-4199-9FB7-F6DECFF857E2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2BF896A7-7BFF-4BBC-80F0-C7592DDDF97A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4" name="Frame 3">
                  <a:extLst>
                    <a:ext uri="{FF2B5EF4-FFF2-40B4-BE49-F238E27FC236}">
                      <a16:creationId xmlns="" xmlns:a16="http://schemas.microsoft.com/office/drawing/2014/main" id="{39B48C72-93FF-404E-A588-8C3455904C5F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46C191F1-7354-4003-B104-65AA11307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648AF8E5-F720-46EC-A0B9-0F142260F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50DCE0D-A650-40B7-BF8E-CD111FC81113}"/>
              </a:ext>
            </a:extLst>
          </p:cNvPr>
          <p:cNvSpPr>
            <a:spLocks noGrp="1"/>
          </p:cNvSpPr>
          <p:nvPr/>
        </p:nvSpPr>
        <p:spPr>
          <a:xfrm>
            <a:off x="3283688" y="370140"/>
            <a:ext cx="5460031" cy="77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অ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63" y="1492468"/>
            <a:ext cx="4109544" cy="2354317"/>
          </a:xfrm>
          <a:prstGeom prst="rect">
            <a:avLst/>
          </a:prstGeom>
        </p:spPr>
      </p:pic>
      <p:pic>
        <p:nvPicPr>
          <p:cNvPr id="18" name="Picture 17" descr="ক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366" y="1465093"/>
            <a:ext cx="4025462" cy="2329143"/>
          </a:xfrm>
          <a:prstGeom prst="rect">
            <a:avLst/>
          </a:prstGeom>
        </p:spPr>
      </p:pic>
      <p:pic>
        <p:nvPicPr>
          <p:cNvPr id="12" name="Picture 11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1945" y="4070622"/>
            <a:ext cx="3904593" cy="1825682"/>
          </a:xfrm>
          <a:prstGeom prst="rect">
            <a:avLst/>
          </a:prstGeom>
        </p:spPr>
      </p:pic>
      <p:pic>
        <p:nvPicPr>
          <p:cNvPr id="15" name="Picture 14" descr="NatunNakib-1510737624-13e3896_xlar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4173" y="2081047"/>
            <a:ext cx="2338954" cy="1366345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83D9-B6A4-42A4-B383-AD37229DC4FF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2475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7E344D9-19B4-4D08-973B-39552F9521E7}"/>
              </a:ext>
            </a:extLst>
          </p:cNvPr>
          <p:cNvSpPr>
            <a:spLocks noGrp="1"/>
          </p:cNvSpPr>
          <p:nvPr/>
        </p:nvSpPr>
        <p:spPr>
          <a:xfrm>
            <a:off x="3283688" y="370140"/>
            <a:ext cx="5460031" cy="779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ড়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337" y="1410173"/>
            <a:ext cx="6171637" cy="34561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9904" y="5076497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bRiæj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8097" y="462456"/>
            <a:ext cx="564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cvV-D‡cwÿZ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kw³i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D‡Øvab</a:t>
            </a:r>
            <a:endParaRPr lang="en-US" sz="3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80A-DA79-41A5-94E3-3E1FD6D10FEE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6598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0"/>
            <a:ext cx="12196419" cy="6858000"/>
            <a:chOff x="-4419" y="-26504"/>
            <a:chExt cx="12192000" cy="6884504"/>
          </a:xfrm>
        </p:grpSpPr>
        <p:grpSp>
          <p:nvGrpSpPr>
            <p:cNvPr id="3" name="Group 9">
              <a:extLst>
                <a:ext uri="{FF2B5EF4-FFF2-40B4-BE49-F238E27FC236}">
                  <a16:creationId xmlns="" xmlns:a16="http://schemas.microsoft.com/office/drawing/2014/main" id="{BB976664-B224-4199-9FB7-F6DECFF857E2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="" xmlns:a16="http://schemas.microsoft.com/office/drawing/2014/main" id="{2BF896A7-7BFF-4BBC-80F0-C7592DDDF97A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4" name="Frame 3">
                  <a:extLst>
                    <a:ext uri="{FF2B5EF4-FFF2-40B4-BE49-F238E27FC236}">
                      <a16:creationId xmlns="" xmlns:a16="http://schemas.microsoft.com/office/drawing/2014/main" id="{39B48C72-93FF-404E-A588-8C3455904C5F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46C191F1-7354-4003-B104-65AA11307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648AF8E5-F720-46EC-A0B9-0F142260F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5" name="Round Same Side Corner Rectangle 4">
            <a:extLst>
              <a:ext uri="{FF2B5EF4-FFF2-40B4-BE49-F238E27FC236}">
                <a16:creationId xmlns="" xmlns:a16="http://schemas.microsoft.com/office/drawing/2014/main" id="{8AB6F425-690E-46CE-9A49-C906A6A6965D}"/>
              </a:ext>
            </a:extLst>
          </p:cNvPr>
          <p:cNvSpPr/>
          <p:nvPr/>
        </p:nvSpPr>
        <p:spPr>
          <a:xfrm>
            <a:off x="1338540" y="2942772"/>
            <a:ext cx="8636973" cy="3058226"/>
          </a:xfrm>
          <a:prstGeom prst="round2Same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 sz="2400" b="1" dirty="0"/>
          </a:p>
        </p:txBody>
      </p:sp>
      <p:grpSp>
        <p:nvGrpSpPr>
          <p:cNvPr id="7" name="Group 15">
            <a:extLst>
              <a:ext uri="{FF2B5EF4-FFF2-40B4-BE49-F238E27FC236}">
                <a16:creationId xmlns="" xmlns:a16="http://schemas.microsoft.com/office/drawing/2014/main" id="{3A67F9EC-B043-4C90-A114-7BFC1D35DB59}"/>
              </a:ext>
            </a:extLst>
          </p:cNvPr>
          <p:cNvGrpSpPr/>
          <p:nvPr/>
        </p:nvGrpSpPr>
        <p:grpSpPr>
          <a:xfrm>
            <a:off x="1600200" y="1927628"/>
            <a:ext cx="5257800" cy="800100"/>
            <a:chOff x="609600" y="2400300"/>
            <a:chExt cx="5257800" cy="80010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22DF2CE-E836-4D41-A6F2-17A3F64A32D0}"/>
                </a:ext>
              </a:extLst>
            </p:cNvPr>
            <p:cNvSpPr/>
            <p:nvPr/>
          </p:nvSpPr>
          <p:spPr>
            <a:xfrm>
              <a:off x="1447800" y="2492514"/>
              <a:ext cx="411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শিক্ষার্থীরা...</a:t>
              </a:r>
              <a:endParaRPr lang="en-US" sz="4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17">
              <a:extLst>
                <a:ext uri="{FF2B5EF4-FFF2-40B4-BE49-F238E27FC236}">
                  <a16:creationId xmlns="" xmlns:a16="http://schemas.microsoft.com/office/drawing/2014/main" id="{28D6F0E9-4011-4F1B-8C3F-0BFAAA3BC9D2}"/>
                </a:ext>
              </a:extLst>
            </p:cNvPr>
            <p:cNvGrpSpPr/>
            <p:nvPr/>
          </p:nvGrpSpPr>
          <p:grpSpPr>
            <a:xfrm>
              <a:off x="609600" y="2400300"/>
              <a:ext cx="5257800" cy="800100"/>
              <a:chOff x="762000" y="2171699"/>
              <a:chExt cx="6934200" cy="800100"/>
            </a:xfrm>
          </p:grpSpPr>
          <p:sp>
            <p:nvSpPr>
              <p:cNvPr id="19" name="Flowchart: Stored Data 18">
                <a:extLst>
                  <a:ext uri="{FF2B5EF4-FFF2-40B4-BE49-F238E27FC236}">
                    <a16:creationId xmlns="" xmlns:a16="http://schemas.microsoft.com/office/drawing/2014/main" id="{AAD17E29-0BB6-4B3D-91D6-F514ADAB0C30}"/>
                  </a:ext>
                </a:extLst>
              </p:cNvPr>
              <p:cNvSpPr/>
              <p:nvPr/>
            </p:nvSpPr>
            <p:spPr>
              <a:xfrm rot="10800000">
                <a:off x="838200" y="2171699"/>
                <a:ext cx="6858000" cy="800100"/>
              </a:xfrm>
              <a:prstGeom prst="flowChartOnline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0C2ADF55-31D1-4557-81C2-563AAFB79E9C}"/>
                  </a:ext>
                </a:extLst>
              </p:cNvPr>
              <p:cNvSpPr/>
              <p:nvPr/>
            </p:nvSpPr>
            <p:spPr>
              <a:xfrm>
                <a:off x="762000" y="2247899"/>
                <a:ext cx="1219200" cy="6806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0">
            <a:extLst>
              <a:ext uri="{FF2B5EF4-FFF2-40B4-BE49-F238E27FC236}">
                <a16:creationId xmlns="" xmlns:a16="http://schemas.microsoft.com/office/drawing/2014/main" id="{B6B96751-C33F-49A9-A809-B8F3EA81F21E}"/>
              </a:ext>
            </a:extLst>
          </p:cNvPr>
          <p:cNvGrpSpPr/>
          <p:nvPr/>
        </p:nvGrpSpPr>
        <p:grpSpPr>
          <a:xfrm>
            <a:off x="3429000" y="473510"/>
            <a:ext cx="4191000" cy="1355290"/>
            <a:chOff x="2514600" y="228600"/>
            <a:chExt cx="4191000" cy="1355290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4B6CF69-7E77-42D9-A763-2EEC71FB3C32}"/>
                </a:ext>
              </a:extLst>
            </p:cNvPr>
            <p:cNvSpPr/>
            <p:nvPr/>
          </p:nvSpPr>
          <p:spPr>
            <a:xfrm>
              <a:off x="2819400" y="457705"/>
              <a:ext cx="365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24-Point Star 8">
              <a:extLst>
                <a:ext uri="{FF2B5EF4-FFF2-40B4-BE49-F238E27FC236}">
                  <a16:creationId xmlns="" xmlns:a16="http://schemas.microsoft.com/office/drawing/2014/main" id="{601192BC-DD0E-4C70-93FF-D03A8AEB3467}"/>
                </a:ext>
              </a:extLst>
            </p:cNvPr>
            <p:cNvSpPr/>
            <p:nvPr/>
          </p:nvSpPr>
          <p:spPr>
            <a:xfrm>
              <a:off x="2514600" y="228600"/>
              <a:ext cx="4191000" cy="1355290"/>
            </a:xfrm>
            <a:prstGeom prst="star24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10A8D0-8B3D-4B95-9B62-70A613D12691}"/>
              </a:ext>
            </a:extLst>
          </p:cNvPr>
          <p:cNvSpPr txBox="1"/>
          <p:nvPr/>
        </p:nvSpPr>
        <p:spPr>
          <a:xfrm>
            <a:off x="1870745" y="3177358"/>
            <a:ext cx="515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F4E71F3-57CD-4516-82C9-3CF42E78FCE6}"/>
              </a:ext>
            </a:extLst>
          </p:cNvPr>
          <p:cNvSpPr/>
          <p:nvPr/>
        </p:nvSpPr>
        <p:spPr>
          <a:xfrm>
            <a:off x="1736727" y="4489858"/>
            <a:ext cx="741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37B85DD-9187-42B8-B289-024B6211F930}"/>
              </a:ext>
            </a:extLst>
          </p:cNvPr>
          <p:cNvSpPr/>
          <p:nvPr/>
        </p:nvSpPr>
        <p:spPr>
          <a:xfrm>
            <a:off x="1861855" y="3788861"/>
            <a:ext cx="6237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46CE-E652-4A84-BFAD-A521A36F1B52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3091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2" name="Picture 11" descr="কাজ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806" y="2023242"/>
            <a:ext cx="20002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 rot="1556934">
            <a:off x="2585545" y="142940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¥:24 †k †g 1899 </a:t>
            </a:r>
            <a:r>
              <a:rPr lang="en-US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.</a:t>
            </a:r>
            <a:endParaRPr lang="en-US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518881">
            <a:off x="1082564" y="2270234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1917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mbvevwnbxi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cë‡b</a:t>
            </a:r>
            <a:endParaRPr lang="en-US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KivwP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584000">
            <a:off x="2438399" y="19654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yLy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wgqv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100856">
            <a:off x="6390289" y="1303284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AwePvi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Ab¨v‡qi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‡× †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mv”Pvi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n‡q‡Qb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071544">
            <a:off x="6852743" y="2238702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we‡`ªvwn</a:t>
            </a:r>
            <a:r>
              <a:rPr lang="en-US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nZ</a:t>
            </a:r>
            <a:endParaRPr lang="en-US" dirty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026449">
            <a:off x="6978867" y="2396359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Pwjøk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yiv‡ivM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n‡qwQ‡jb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424131">
            <a:off x="746234" y="316361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gh©v`vq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f‚wlZ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n‡q‡Q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969239">
            <a:off x="7241628" y="3090042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29 †k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 1976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g„Zy¨eiY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6358" y="4677103"/>
            <a:ext cx="766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Kve¨MÖš’: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AwMœexYv,we‡li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evuwk,QvqvbU,cÖjqwkLv,PµevK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BZ¨vw`|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Mí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&amp;&amp;&amp;&amp;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Dcb¨vm:e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¨_vi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`vb,wi‡³i 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e`b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wkDwjgvjv,g„Zz¨ÿzav,Kz‡nwjKv|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cÖeÜMÖš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’:hyMevbx,ivRew›`i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Revbew›`,`yw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`©‡bi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hvÎx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¨|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9A11-6EFE-4DC4-8E68-B984153997DD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26624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3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4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C2D73BA8-F388-4204-85F8-6317EB998470}"/>
              </a:ext>
            </a:extLst>
          </p:cNvPr>
          <p:cNvSpPr txBox="1">
            <a:spLocks/>
          </p:cNvSpPr>
          <p:nvPr/>
        </p:nvSpPr>
        <p:spPr>
          <a:xfrm>
            <a:off x="1454727" y="204520"/>
            <a:ext cx="375458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DOEL\Desktop\f0120efbff319f4b78b327fb11eb732b-2.jpg">
            <a:extLst>
              <a:ext uri="{FF2B5EF4-FFF2-40B4-BE49-F238E27FC236}">
                <a16:creationId xmlns="" xmlns:a16="http://schemas.microsoft.com/office/drawing/2014/main" id="{89109FC8-7377-404A-8203-D82C27F4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1476889"/>
            <a:ext cx="8017635" cy="4501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B8F-C7F7-46E1-A393-96BDF613410A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0046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3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4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Rounded Rectangle 3">
            <a:extLst>
              <a:ext uri="{FF2B5EF4-FFF2-40B4-BE49-F238E27FC236}">
                <a16:creationId xmlns="" xmlns:a16="http://schemas.microsoft.com/office/drawing/2014/main" id="{EF4A8269-9657-4D70-8431-0EE4C3955002}"/>
              </a:ext>
            </a:extLst>
          </p:cNvPr>
          <p:cNvSpPr/>
          <p:nvPr/>
        </p:nvSpPr>
        <p:spPr>
          <a:xfrm>
            <a:off x="1489092" y="448363"/>
            <a:ext cx="3352800" cy="730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DOEL\Desktop\yy.jpg">
            <a:extLst>
              <a:ext uri="{FF2B5EF4-FFF2-40B4-BE49-F238E27FC236}">
                <a16:creationId xmlns="" xmlns:a16="http://schemas.microsoft.com/office/drawing/2014/main" id="{A4AF6B57-6F07-4F34-BB46-72180EB5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28" y="1469802"/>
            <a:ext cx="8447314" cy="4325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EF9-CCE4-4E35-BABA-C0663A403A33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367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0"/>
            <a:ext cx="12221029" cy="6871252"/>
            <a:chOff x="-4419" y="-26504"/>
            <a:chExt cx="12192000" cy="6884504"/>
          </a:xfrm>
        </p:grpSpPr>
        <p:grpSp>
          <p:nvGrpSpPr>
            <p:cNvPr id="4" name="Group 5">
              <a:extLst>
                <a:ext uri="{FF2B5EF4-FFF2-40B4-BE49-F238E27FC236}">
                  <a16:creationId xmlns="" xmlns:a16="http://schemas.microsoft.com/office/drawing/2014/main" id="{C0C49F59-51AA-4ED2-A444-4AFC73D0EABF}"/>
                </a:ext>
              </a:extLst>
            </p:cNvPr>
            <p:cNvGrpSpPr/>
            <p:nvPr/>
          </p:nvGrpSpPr>
          <p:grpSpPr>
            <a:xfrm>
              <a:off x="-4419" y="-26504"/>
              <a:ext cx="12192000" cy="6884504"/>
              <a:chOff x="-4419" y="-26504"/>
              <a:chExt cx="12192000" cy="6884504"/>
            </a:xfrm>
          </p:grpSpPr>
          <p:grpSp>
            <p:nvGrpSpPr>
              <p:cNvPr id="5" name="Group 7">
                <a:extLst>
                  <a:ext uri="{FF2B5EF4-FFF2-40B4-BE49-F238E27FC236}">
                    <a16:creationId xmlns="" xmlns:a16="http://schemas.microsoft.com/office/drawing/2014/main" id="{EDDBBF75-1B79-49CD-AD6C-40838FF67FED}"/>
                  </a:ext>
                </a:extLst>
              </p:cNvPr>
              <p:cNvGrpSpPr/>
              <p:nvPr/>
            </p:nvGrpSpPr>
            <p:grpSpPr>
              <a:xfrm>
                <a:off x="-4419" y="0"/>
                <a:ext cx="12192000" cy="6858000"/>
                <a:chOff x="-4419" y="0"/>
                <a:chExt cx="12192000" cy="6858000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49F2E9F6-B43F-44EA-BA07-F2E5FE5741EE}"/>
                    </a:ext>
                  </a:extLst>
                </p:cNvPr>
                <p:cNvSpPr/>
                <p:nvPr/>
              </p:nvSpPr>
              <p:spPr>
                <a:xfrm>
                  <a:off x="-4419" y="0"/>
                  <a:ext cx="12192000" cy="6858000"/>
                </a:xfrm>
                <a:prstGeom prst="frame">
                  <a:avLst>
                    <a:gd name="adj1" fmla="val 19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5AAE997C-266B-46EA-8C16-8124EC6B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849" y="5538304"/>
                  <a:ext cx="11988800" cy="1193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https://www.teachers.gov.bd/sites/all/themes/eduportal_reponsive/images/main-logo.png">
                <a:extLst>
                  <a:ext uri="{FF2B5EF4-FFF2-40B4-BE49-F238E27FC236}">
                    <a16:creationId xmlns="" xmlns:a16="http://schemas.microsoft.com/office/drawing/2014/main" id="{43ECC0CB-9931-4913-B47B-4115AB0D4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378" y="-26504"/>
                <a:ext cx="1223272" cy="66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28FCD8D-C80C-474C-8323-27749C1AB649}"/>
              </a:ext>
            </a:extLst>
          </p:cNvPr>
          <p:cNvSpPr txBox="1">
            <a:spLocks/>
          </p:cNvSpPr>
          <p:nvPr/>
        </p:nvSpPr>
        <p:spPr>
          <a:xfrm>
            <a:off x="1677679" y="266432"/>
            <a:ext cx="8229600" cy="13596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18C6E0-8F15-4018-8841-D7A19FE015C6}"/>
              </a:ext>
            </a:extLst>
          </p:cNvPr>
          <p:cNvSpPr/>
          <p:nvPr/>
        </p:nvSpPr>
        <p:spPr>
          <a:xfrm>
            <a:off x="6710761" y="2189363"/>
            <a:ext cx="26292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কালিমাখাময়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F8AF525-504C-414D-A80A-5D3C8A7D65A1}"/>
              </a:ext>
            </a:extLst>
          </p:cNvPr>
          <p:cNvSpPr txBox="1"/>
          <p:nvPr/>
        </p:nvSpPr>
        <p:spPr>
          <a:xfrm>
            <a:off x="2016578" y="2180027"/>
            <a:ext cx="21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মসিময়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FD4F0E-00A3-4ECA-A417-69216797B6F7}"/>
              </a:ext>
            </a:extLst>
          </p:cNvPr>
          <p:cNvSpPr txBox="1"/>
          <p:nvPr/>
        </p:nvSpPr>
        <p:spPr>
          <a:xfrm>
            <a:off x="7156166" y="3574297"/>
            <a:ext cx="21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চাড়াল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A116DF-137D-4DB9-BFCC-E06C6C903635}"/>
              </a:ext>
            </a:extLst>
          </p:cNvPr>
          <p:cNvSpPr txBox="1"/>
          <p:nvPr/>
        </p:nvSpPr>
        <p:spPr>
          <a:xfrm>
            <a:off x="1881126" y="3487316"/>
            <a:ext cx="21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চন্ডাল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38B875-51AF-439C-B368-ADFBA2F899FE}"/>
              </a:ext>
            </a:extLst>
          </p:cNvPr>
          <p:cNvSpPr txBox="1"/>
          <p:nvPr/>
        </p:nvSpPr>
        <p:spPr>
          <a:xfrm>
            <a:off x="1789695" y="4991365"/>
            <a:ext cx="21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E91437-5185-4DCA-9AD3-7CFC86A38101}"/>
              </a:ext>
            </a:extLst>
          </p:cNvPr>
          <p:cNvSpPr txBox="1"/>
          <p:nvPr/>
        </p:nvSpPr>
        <p:spPr>
          <a:xfrm>
            <a:off x="7171961" y="5048933"/>
            <a:ext cx="21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72000" y="2375339"/>
            <a:ext cx="1513490" cy="43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93021" y="3741681"/>
            <a:ext cx="1502979" cy="462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40467" y="5160581"/>
            <a:ext cx="1629105" cy="525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0D1-F316-476D-BBCA-F9EDC09EEC9B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2588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421</TotalTime>
  <Words>398</Words>
  <Application>Microsoft Office PowerPoint</Application>
  <PresentationFormat>Custom</PresentationFormat>
  <Paragraphs>85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to</cp:lastModifiedBy>
  <cp:revision>97</cp:revision>
  <dcterms:created xsi:type="dcterms:W3CDTF">2018-06-08T19:04:01Z</dcterms:created>
  <dcterms:modified xsi:type="dcterms:W3CDTF">2019-11-12T07:01:49Z</dcterms:modified>
</cp:coreProperties>
</file>