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1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C4EE-4B05-4879-B83C-C3BF5ED52217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98DA-995D-4355-8AFA-49C36FCC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fif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88" y="1266501"/>
            <a:ext cx="6413712" cy="381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812"/>
            <a:ext cx="5574740" cy="3810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510471" y="132078"/>
            <a:ext cx="778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8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017" y="5088835"/>
            <a:ext cx="4952571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err="1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7" y="1562563"/>
            <a:ext cx="5389785" cy="37786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7" y="1562563"/>
            <a:ext cx="5341256" cy="37786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4002392" y="449234"/>
            <a:ext cx="451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233" y="5746702"/>
            <a:ext cx="1083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পাকিস্তানি বাহিনী নিরস্ত্র বাঙালিদের উপর হামলা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9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4237" y="384448"/>
            <a:ext cx="511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634" y="5522364"/>
            <a:ext cx="743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২৬শে মার্চ প্রথম বঙ্গবন্ধু স্বাধীনতার ঘোষণা দেন।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" y="1365046"/>
            <a:ext cx="5602411" cy="36310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33" y="1365046"/>
            <a:ext cx="4500561" cy="36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4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69" y="1456599"/>
            <a:ext cx="4084117" cy="31079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4238171" y="412915"/>
            <a:ext cx="458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3" y="5608590"/>
            <a:ext cx="1069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 নয় মাস যুদ্ধের পর ১৯৭১ সালের ১৬ই ডিসেম্বর আমরা বিজয় লাভ করি।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04" y="1456599"/>
            <a:ext cx="4568840" cy="31079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045" y="1787800"/>
            <a:ext cx="3303970" cy="15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06" y="1020418"/>
            <a:ext cx="7356105" cy="43732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199" y="5627634"/>
            <a:ext cx="86096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সালে নির্বাচনে আওয়ামী লীগ বিজয় লাভ করে।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4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81" y="266804"/>
            <a:ext cx="4705332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613" y="4503690"/>
            <a:ext cx="630155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মুক্তিযুদ্ধ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জাতির পিতার ভূমিকা সম্পর্কে তিনটি বাক্য লিখ?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98" y="605978"/>
            <a:ext cx="5266145" cy="35211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212735-F92D-438D-B5F3-0F368885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4" y="2320704"/>
            <a:ext cx="3519867" cy="27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6" y="1190173"/>
            <a:ext cx="5461817" cy="400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11" y="1190172"/>
            <a:ext cx="5449818" cy="400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00743" y="265522"/>
            <a:ext cx="446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842" y="5403760"/>
            <a:ext cx="1048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 লাভের পর পাকিস্তানের কারাগার থেকে মুক্তি পেয়ে বঙ্গবন্ধু ১৯৭২ সালের ১০ই জানুয়ারি স্বাধীন বাংলাদেশে ফিরে আসেন।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2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1098494"/>
            <a:ext cx="5404514" cy="40395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2" y="1098493"/>
            <a:ext cx="5417132" cy="40395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237210" y="5415658"/>
            <a:ext cx="858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মহান নেতা ১৯৭৫ সালের ১৫ই আগষ্ট একদল ষড়যন্ত্রকারী ও দেশের শত্রুদের হাতে সপরিবারে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8571" y="265522"/>
            <a:ext cx="48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8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7650" y="2771567"/>
            <a:ext cx="2790723" cy="1920028"/>
            <a:chOff x="5057873" y="2496670"/>
            <a:chExt cx="2790723" cy="192002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5057873" y="2496670"/>
              <a:ext cx="2790723" cy="1920028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5151601" y="2590398"/>
              <a:ext cx="2603267" cy="173257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83295" y="272107"/>
            <a:ext cx="4121619" cy="1672644"/>
            <a:chOff x="368490" y="1601757"/>
            <a:chExt cx="3762418" cy="2255448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368490" y="1601757"/>
              <a:ext cx="3762418" cy="2255448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101" y="1960516"/>
              <a:ext cx="3357349" cy="1867573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১৯৭১ সালের ৭ই মার্চ ঐতিহাসিক ভাষণের মাধ্যমে বঙ্গবন্ধু স্বাধীনতার ডাক দেন।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814" y="2133366"/>
            <a:ext cx="3285362" cy="1669137"/>
            <a:chOff x="8978298" y="2647667"/>
            <a:chExt cx="2972713" cy="1281890"/>
          </a:xfrm>
          <a:noFill/>
        </p:grpSpPr>
        <p:sp>
          <p:nvSpPr>
            <p:cNvPr id="20" name="Rounded Rectangle 19"/>
            <p:cNvSpPr/>
            <p:nvPr/>
          </p:nvSpPr>
          <p:spPr>
            <a:xfrm>
              <a:off x="8978298" y="2647667"/>
              <a:ext cx="2972713" cy="1281890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55459" y="2965113"/>
              <a:ext cx="2523057" cy="73275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২৬শে মার্চ প্রথম বঙ্গবন্ধু স্বাধীনতার ঘোষণা দেন।  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2162" y="4623398"/>
            <a:ext cx="3689514" cy="1658596"/>
            <a:chOff x="917396" y="4971357"/>
            <a:chExt cx="3689514" cy="1658596"/>
          </a:xfrm>
          <a:noFill/>
        </p:grpSpPr>
        <p:sp>
          <p:nvSpPr>
            <p:cNvPr id="24" name="Rounded Rectangle 23"/>
            <p:cNvSpPr/>
            <p:nvPr/>
          </p:nvSpPr>
          <p:spPr>
            <a:xfrm>
              <a:off x="917396" y="4971357"/>
              <a:ext cx="3689514" cy="1658596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1695" y="5138720"/>
              <a:ext cx="3665215" cy="138499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বিজয় লাভের পর বঙ্গবন্ধু ১৯৭২ সালের ১০ই জানুয়ারি স্বাধীন বাংলাদেশে ফিরে আসেন।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1756" y="2133366"/>
            <a:ext cx="4085169" cy="1669137"/>
            <a:chOff x="2574938" y="5111098"/>
            <a:chExt cx="4085169" cy="1669137"/>
          </a:xfrm>
          <a:noFill/>
        </p:grpSpPr>
        <p:sp>
          <p:nvSpPr>
            <p:cNvPr id="27" name="Rounded Rectangle 26"/>
            <p:cNvSpPr/>
            <p:nvPr/>
          </p:nvSpPr>
          <p:spPr>
            <a:xfrm>
              <a:off x="2574938" y="5111098"/>
              <a:ext cx="4085169" cy="1669137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4938" y="5264411"/>
              <a:ext cx="4085169" cy="138499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এই মহান নেতা ১৯৭৫ সালের ১৫ই আগষ্ট একদল ষড়যন্ত্রকারী ও দেশের শত্রুদের হাতে সপরিবারে সহিদ হন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59527" y="4623397"/>
            <a:ext cx="3408649" cy="1927527"/>
            <a:chOff x="8978298" y="2647667"/>
            <a:chExt cx="3117217" cy="1344613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8978298" y="2647667"/>
              <a:ext cx="2972713" cy="1281890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2802" y="2695241"/>
              <a:ext cx="2972713" cy="129703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পাকিস্তানি সেনাবাহিনী বঙ্গবন্ধুকে গ্রেফতার করে পাকিস্তানের কারাগারে বন্দি করে রাখে।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6563011" y="1898819"/>
            <a:ext cx="1" cy="817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1"/>
          </p:cNvCxnSpPr>
          <p:nvPr/>
        </p:nvCxnSpPr>
        <p:spPr>
          <a:xfrm flipV="1">
            <a:off x="8005237" y="2967935"/>
            <a:ext cx="377577" cy="143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7" idx="3"/>
          </p:cNvCxnSpPr>
          <p:nvPr/>
        </p:nvCxnSpPr>
        <p:spPr>
          <a:xfrm flipH="1" flipV="1">
            <a:off x="4566925" y="2967935"/>
            <a:ext cx="600725" cy="143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59040" y="4653383"/>
            <a:ext cx="508610" cy="234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05237" y="4533482"/>
            <a:ext cx="377577" cy="2572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6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75" y="294261"/>
            <a:ext cx="4420763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6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3529" y="3310189"/>
            <a:ext cx="6117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="" xmlns:a16="http://schemas.microsoft.com/office/drawing/2014/main" id="{55DDE543-2D4F-464E-9392-F26CE69E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4" y="2041554"/>
            <a:ext cx="3258385" cy="2431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8" y="903316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5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r="4288"/>
          <a:stretch/>
        </p:blipFill>
        <p:spPr>
          <a:xfrm>
            <a:off x="2227347" y="1329235"/>
            <a:ext cx="3811913" cy="499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47982" y="334507"/>
            <a:ext cx="9579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তোমার পাঠ্য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ষ্ঠা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খোল এবং নিচু স্বরে পড়।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60" y="1329235"/>
            <a:ext cx="3733266" cy="499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36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3339"/>
          <a:stretch/>
        </p:blipFill>
        <p:spPr>
          <a:xfrm>
            <a:off x="8640417" y="1510446"/>
            <a:ext cx="1510748" cy="205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33715" y="3797872"/>
            <a:ext cx="5324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>
              <a:spcAft>
                <a:spcPts val="6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তারিখ: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/১৯ খ্রি: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147918" y="388405"/>
            <a:ext cx="5100094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62560" y="991706"/>
            <a:ext cx="14990" cy="5591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07306" y="991706"/>
            <a:ext cx="14990" cy="5591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Down Ribbon 18"/>
          <p:cNvSpPr/>
          <p:nvPr/>
        </p:nvSpPr>
        <p:spPr>
          <a:xfrm>
            <a:off x="6892098" y="388405"/>
            <a:ext cx="4820290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sp>
        <p:nvSpPr>
          <p:cNvPr id="20" name="TextBox 3"/>
          <p:cNvSpPr txBox="1"/>
          <p:nvPr/>
        </p:nvSpPr>
        <p:spPr>
          <a:xfrm>
            <a:off x="0" y="3982559"/>
            <a:ext cx="5738191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57" y="1615807"/>
            <a:ext cx="1588328" cy="20551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22" name="Straight Connector 21"/>
          <p:cNvCxnSpPr/>
          <p:nvPr/>
        </p:nvCxnSpPr>
        <p:spPr>
          <a:xfrm>
            <a:off x="6183195" y="388405"/>
            <a:ext cx="14990" cy="559133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590" y="803575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48043" y="2771437"/>
            <a:ext cx="113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76454" y="2928373"/>
            <a:ext cx="9658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54" y="3731640"/>
            <a:ext cx="5165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54" y="4534908"/>
            <a:ext cx="946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আমরা ----------------- লাভ 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3786" y="3574703"/>
            <a:ext cx="100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824689" y="4377971"/>
            <a:ext cx="99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646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3" y="557077"/>
            <a:ext cx="3954141" cy="8309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7523" y="3308482"/>
            <a:ext cx="691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7523" y="2348278"/>
            <a:ext cx="479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কী ঘটেছিল?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523" y="4078631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১৯৭৫ সালে কী হয়েছিল?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77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364" y="668334"/>
            <a:ext cx="4126494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</a:t>
            </a:r>
            <a:r>
              <a:rPr lang="en-US" sz="6061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5454" y="3503558"/>
            <a:ext cx="6220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গ্রামের মুক্তিযোদ্ধার কাছে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ও মুক্তি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দ্ধকে জানি এ বিষয় ঘটনা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 লিখে নিয়ে আসবে।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280" y="876152"/>
            <a:ext cx="3513150" cy="22727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C:\Users\ATAUR RAHMAN\Desktop\pesha\unnamed-file.jpg">
            <a:extLst>
              <a:ext uri="{FF2B5EF4-FFF2-40B4-BE49-F238E27FC236}">
                <a16:creationId xmlns="" xmlns:a16="http://schemas.microsoft.com/office/drawing/2014/main" id="{11618886-265F-4294-A327-D0A6C710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7553" y="2375930"/>
            <a:ext cx="4349028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973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2" y="1394524"/>
            <a:ext cx="4103005" cy="252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" y="1394524"/>
            <a:ext cx="3794289" cy="2524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52" y="1394524"/>
            <a:ext cx="3835474" cy="2524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4122"/>
            <a:ext cx="12064621" cy="1491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5A24A0-F9B1-458E-8E77-5AC8C29F2E73}"/>
              </a:ext>
            </a:extLst>
          </p:cNvPr>
          <p:cNvSpPr/>
          <p:nvPr/>
        </p:nvSpPr>
        <p:spPr>
          <a:xfrm>
            <a:off x="0" y="430168"/>
            <a:ext cx="8707273" cy="860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শেষ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8B402F-6C72-41E8-963A-E6AF092D3D14}"/>
              </a:ext>
            </a:extLst>
          </p:cNvPr>
          <p:cNvSpPr txBox="1"/>
          <p:nvPr/>
        </p:nvSpPr>
        <p:spPr>
          <a:xfrm>
            <a:off x="6571115" y="3745510"/>
            <a:ext cx="5493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7068" y="246503"/>
            <a:ext cx="784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131" y="5356697"/>
            <a:ext cx="456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0" y="1140555"/>
            <a:ext cx="2768794" cy="1892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8" y="3245885"/>
            <a:ext cx="2773106" cy="187457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51" y="3280880"/>
            <a:ext cx="2772162" cy="18630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45" y="1140555"/>
            <a:ext cx="2771775" cy="18926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56" y="3245885"/>
            <a:ext cx="2628900" cy="18980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38" y="1173145"/>
            <a:ext cx="2924175" cy="18600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63" y="3280880"/>
            <a:ext cx="2762250" cy="1892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8132" y="1121811"/>
            <a:ext cx="2389079" cy="19113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1138" y="5429545"/>
            <a:ext cx="776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দ্ধের ছবি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7009" y="5429544"/>
            <a:ext cx="816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১৯৭১ সালে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197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9" grpId="0"/>
      <p:bldP spid="19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762" y="339611"/>
            <a:ext cx="638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572"/>
            <a:ext cx="5869829" cy="39482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1" y="1246572"/>
            <a:ext cx="6149009" cy="3948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6452" y="5455482"/>
            <a:ext cx="746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21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79089" y="2790027"/>
            <a:ext cx="5223164" cy="1936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6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25178" y="1309986"/>
            <a:ext cx="5374363" cy="4973783"/>
            <a:chOff x="6871854" y="620744"/>
            <a:chExt cx="5124982" cy="58770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5" t="4430" r="2317" b="3613"/>
            <a:stretch/>
          </p:blipFill>
          <p:spPr>
            <a:xfrm>
              <a:off x="6871854" y="620744"/>
              <a:ext cx="5124982" cy="2912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854" y="3532909"/>
              <a:ext cx="5124982" cy="296487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5" y="679587"/>
            <a:ext cx="3305559" cy="6525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2473" y="396578"/>
            <a:ext cx="5000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96672" y="498764"/>
            <a:ext cx="3027037" cy="851297"/>
          </a:xfrm>
          <a:prstGeom prst="wedgeRoundRectCallout">
            <a:avLst>
              <a:gd name="adj1" fmla="val -81749"/>
              <a:gd name="adj2" fmla="val 17576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528" y="634300"/>
            <a:ext cx="253306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50" y="2013442"/>
            <a:ext cx="394531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950" y="2917522"/>
            <a:ext cx="6934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14.1.2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950" y="3760046"/>
            <a:ext cx="1044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১৪.১.৩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3704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82624" y="2480009"/>
            <a:ext cx="539786" cy="320939"/>
            <a:chOff x="4612120" y="1818387"/>
            <a:chExt cx="539786" cy="320939"/>
          </a:xfrm>
          <a:solidFill>
            <a:schemeClr val="accent6"/>
          </a:solidFill>
        </p:grpSpPr>
        <p:sp>
          <p:nvSpPr>
            <p:cNvPr id="32" name="Right Arrow 31"/>
            <p:cNvSpPr/>
            <p:nvPr/>
          </p:nvSpPr>
          <p:spPr>
            <a:xfrm rot="16200000">
              <a:off x="4721543" y="1708964"/>
              <a:ext cx="320939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6"/>
            <p:cNvSpPr/>
            <p:nvPr/>
          </p:nvSpPr>
          <p:spPr>
            <a:xfrm rot="16200000">
              <a:off x="4769684" y="1865062"/>
              <a:ext cx="224657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5111" y="587892"/>
            <a:ext cx="2154812" cy="1740732"/>
            <a:chOff x="3804607" y="-73730"/>
            <a:chExt cx="2154812" cy="174073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" name="Oval 29"/>
            <p:cNvSpPr/>
            <p:nvPr/>
          </p:nvSpPr>
          <p:spPr>
            <a:xfrm>
              <a:off x="3804607" y="-73730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20172" y="181194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71527" y="3114370"/>
            <a:ext cx="217593" cy="539786"/>
            <a:chOff x="5686509" y="2452748"/>
            <a:chExt cx="217593" cy="539786"/>
          </a:xfrm>
          <a:solidFill>
            <a:srgbClr val="FFC000"/>
          </a:solidFill>
        </p:grpSpPr>
        <p:sp>
          <p:nvSpPr>
            <p:cNvPr id="28" name="Right Arrow 27"/>
            <p:cNvSpPr/>
            <p:nvPr/>
          </p:nvSpPr>
          <p:spPr>
            <a:xfrm rot="20520000">
              <a:off x="5686509" y="2452748"/>
              <a:ext cx="217593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10"/>
            <p:cNvSpPr/>
            <p:nvPr/>
          </p:nvSpPr>
          <p:spPr>
            <a:xfrm rot="20520000">
              <a:off x="5688106" y="2570791"/>
              <a:ext cx="15231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9074" y="2123775"/>
            <a:ext cx="2154812" cy="1740732"/>
            <a:chOff x="5918570" y="1462153"/>
            <a:chExt cx="2154812" cy="174073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5918570" y="1462153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2"/>
            <p:cNvSpPr/>
            <p:nvPr/>
          </p:nvSpPr>
          <p:spPr>
            <a:xfrm>
              <a:off x="6234135" y="1717077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800" kern="1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গ্রামে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9480" y="4358694"/>
            <a:ext cx="539786" cy="287634"/>
            <a:chOff x="5208976" y="3697072"/>
            <a:chExt cx="539786" cy="287634"/>
          </a:xfrm>
          <a:solidFill>
            <a:srgbClr val="00B0F0"/>
          </a:solidFill>
        </p:grpSpPr>
        <p:sp>
          <p:nvSpPr>
            <p:cNvPr id="24" name="Right Arrow 23"/>
            <p:cNvSpPr/>
            <p:nvPr/>
          </p:nvSpPr>
          <p:spPr>
            <a:xfrm rot="3240000">
              <a:off x="5335052" y="3570996"/>
              <a:ext cx="287634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4"/>
            <p:cNvSpPr/>
            <p:nvPr/>
          </p:nvSpPr>
          <p:spPr>
            <a:xfrm rot="3240000">
              <a:off x="5352837" y="3644048"/>
              <a:ext cx="201344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81612" y="4608888"/>
            <a:ext cx="2154812" cy="1740732"/>
            <a:chOff x="5111108" y="3947266"/>
            <a:chExt cx="2154812" cy="174073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11108" y="3947266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6"/>
            <p:cNvSpPr/>
            <p:nvPr/>
          </p:nvSpPr>
          <p:spPr>
            <a:xfrm>
              <a:off x="5426673" y="4202190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5421" y="4387877"/>
            <a:ext cx="539786" cy="288279"/>
            <a:chOff x="4014917" y="3697227"/>
            <a:chExt cx="539786" cy="288279"/>
          </a:xfrm>
          <a:solidFill>
            <a:schemeClr val="accent2">
              <a:lumMod val="75000"/>
            </a:schemeClr>
          </a:solidFill>
        </p:grpSpPr>
        <p:sp>
          <p:nvSpPr>
            <p:cNvPr id="20" name="Right Arrow 19"/>
            <p:cNvSpPr/>
            <p:nvPr/>
          </p:nvSpPr>
          <p:spPr>
            <a:xfrm rot="7560000">
              <a:off x="4140670" y="3571474"/>
              <a:ext cx="288279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8"/>
            <p:cNvSpPr/>
            <p:nvPr/>
          </p:nvSpPr>
          <p:spPr>
            <a:xfrm rot="18360000">
              <a:off x="4209329" y="3644447"/>
              <a:ext cx="20179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74095" y="4608888"/>
            <a:ext cx="2143842" cy="1740732"/>
            <a:chOff x="2503591" y="3947266"/>
            <a:chExt cx="2143842" cy="174073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2503591" y="3947266"/>
              <a:ext cx="214384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20"/>
            <p:cNvSpPr/>
            <p:nvPr/>
          </p:nvSpPr>
          <p:spPr>
            <a:xfrm>
              <a:off x="2817549" y="4202190"/>
              <a:ext cx="1515926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kern="1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ায়ে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72371" y="3114370"/>
            <a:ext cx="217593" cy="539786"/>
            <a:chOff x="3859923" y="2452748"/>
            <a:chExt cx="217593" cy="539786"/>
          </a:xfrm>
          <a:solidFill>
            <a:schemeClr val="accent1">
              <a:lumMod val="75000"/>
            </a:schemeClr>
          </a:solidFill>
        </p:grpSpPr>
        <p:sp>
          <p:nvSpPr>
            <p:cNvPr id="16" name="Right Arrow 15"/>
            <p:cNvSpPr/>
            <p:nvPr/>
          </p:nvSpPr>
          <p:spPr>
            <a:xfrm rot="11880000">
              <a:off x="3859923" y="2452748"/>
              <a:ext cx="217593" cy="5397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22"/>
            <p:cNvSpPr/>
            <p:nvPr/>
          </p:nvSpPr>
          <p:spPr>
            <a:xfrm rot="22680000">
              <a:off x="3923604" y="2570791"/>
              <a:ext cx="152315" cy="323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1147" y="2123775"/>
            <a:ext cx="2154812" cy="1740732"/>
            <a:chOff x="1690643" y="1462153"/>
            <a:chExt cx="2154812" cy="1740732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1690643" y="1462153"/>
              <a:ext cx="2154812" cy="1740732"/>
            </a:xfrm>
            <a:prstGeom prst="ellips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24"/>
            <p:cNvSpPr/>
            <p:nvPr/>
          </p:nvSpPr>
          <p:spPr>
            <a:xfrm>
              <a:off x="2006208" y="1717077"/>
              <a:ext cx="1523682" cy="1230884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bn-IN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kern="1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া।</a:t>
              </a:r>
              <a:endParaRPr lang="en-US" sz="28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E6D59AD-8E65-43DC-85BC-44F6FB6040E4}"/>
              </a:ext>
            </a:extLst>
          </p:cNvPr>
          <p:cNvSpPr txBox="1"/>
          <p:nvPr/>
        </p:nvSpPr>
        <p:spPr>
          <a:xfrm>
            <a:off x="109614" y="842816"/>
            <a:ext cx="414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54" y="2910823"/>
            <a:ext cx="1509008" cy="1532532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3417"/>
          <a:stretch/>
        </p:blipFill>
        <p:spPr>
          <a:xfrm>
            <a:off x="54140" y="1990713"/>
            <a:ext cx="4464852" cy="24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1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008" y="289540"/>
            <a:ext cx="4534594" cy="144137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6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6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104">
            <a:extLst>
              <a:ext uri="{FF2B5EF4-FFF2-40B4-BE49-F238E27FC236}">
                <a16:creationId xmlns:a16="http://schemas.microsoft.com/office/drawing/2014/main" xmlns="" id="{170156B6-6D6B-42B9-A6F8-E204E6D7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76" y="3778096"/>
            <a:ext cx="6567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5987" b="9949"/>
          <a:stretch/>
        </p:blipFill>
        <p:spPr>
          <a:xfrm flipH="1">
            <a:off x="7460974" y="945692"/>
            <a:ext cx="2822712" cy="2832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555" y="2254706"/>
            <a:ext cx="4881047" cy="33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3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2" y="1124255"/>
            <a:ext cx="5574740" cy="3810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9252" y="1124255"/>
            <a:ext cx="5841676" cy="38106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4113967" y="229308"/>
            <a:ext cx="457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54" y="5308979"/>
            <a:ext cx="1092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 ঢাকার রেসকোর্স ময়দানে এক বিশাল জনসভায় এক ঐতিহাসিক ভাষণের মাধ্যমে বঙ্গবন্ধু স্বাধীনতার ডাক দেন।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02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595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40</cp:revision>
  <dcterms:created xsi:type="dcterms:W3CDTF">2019-11-24T07:51:53Z</dcterms:created>
  <dcterms:modified xsi:type="dcterms:W3CDTF">2019-11-24T16:33:31Z</dcterms:modified>
</cp:coreProperties>
</file>