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5" r:id="rId4"/>
    <p:sldId id="263" r:id="rId5"/>
    <p:sldId id="264" r:id="rId6"/>
    <p:sldId id="258" r:id="rId7"/>
    <p:sldId id="259" r:id="rId8"/>
    <p:sldId id="260" r:id="rId9"/>
    <p:sldId id="261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1" r:id="rId18"/>
    <p:sldId id="274" r:id="rId19"/>
    <p:sldId id="275" r:id="rId20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86" y="-5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2B9E-BB59-482A-8B9D-9FB3F7479928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216C-DF4D-46B9-819F-ED2093A72F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216C-DF4D-46B9-819F-ED2093A72FF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5" y="2130428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9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1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1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3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4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3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4" y="1600203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F377-EFD2-4051-AF65-7376991B7295}" type="datetimeFigureOut">
              <a:rPr lang="en-US" smtClean="0"/>
              <a:pPr/>
              <a:t>11/24/2019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2" y="6356353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5026" y="525780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1825" y="251460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425" y="2438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lexStanley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5" y="1524000"/>
            <a:ext cx="5181600" cy="3505200"/>
          </a:xfrm>
          <a:prstGeom prst="rect">
            <a:avLst/>
          </a:prstGeom>
        </p:spPr>
      </p:pic>
      <p:pic>
        <p:nvPicPr>
          <p:cNvPr id="17" name="Picture 1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45225" cy="6858000"/>
          </a:xfrm>
          <a:prstGeom prst="rect">
            <a:avLst/>
          </a:prstGeom>
        </p:spPr>
      </p:pic>
      <p:pic>
        <p:nvPicPr>
          <p:cNvPr id="18" name="Picture 17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5" y="0"/>
            <a:ext cx="5711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62 0.02217 L -0.57065 0.022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359E-6 4.73441E-6 L 0.49693 4.734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381000"/>
            <a:ext cx="3276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ইসমাঈলী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মতাদর্শ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825" y="1371600"/>
            <a:ext cx="7696200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765খ্রিষ্টাব্দে 6ষ্ঠ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সাদেকের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জেষ্ঠ্য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পর্রবর্তী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অল্পদিনের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আল-কাযিমকে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ইসমাঈলীগণ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মনোনয়ন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নেয়নি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আল-মাকতুমকে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করেন।শিয়াদের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দলটি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এরাই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erbal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1371600"/>
            <a:ext cx="8610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533400"/>
            <a:ext cx="81534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1447800"/>
            <a:ext cx="102108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হঠাৎকরে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ক্রমবিকাশের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425" y="2743200"/>
            <a:ext cx="95250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মাইমুন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মাইমুন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শতাব্দীতে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ইসমাঈলী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4825" y="3962400"/>
            <a:ext cx="6400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হুসাইন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425" y="4953000"/>
            <a:ext cx="4876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মাহদী-909-934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0225" y="5791200"/>
            <a:ext cx="3733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16625" y="10668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6092825" y="35814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016625" y="23622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092825" y="45720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092825" y="54864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25" y="4419600"/>
            <a:ext cx="9372600" cy="2249388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লেকজান্দ্রিয়া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নৌবাহিনীর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মাল্টা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কসিকা,সার্ডিনিয়া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বালিয়ারিক,ও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মৌরিতানিয়া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লিবিয়ার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2625" y="762000"/>
            <a:ext cx="10783607" cy="3587261"/>
            <a:chOff x="682625" y="762000"/>
            <a:chExt cx="10783607" cy="3587261"/>
          </a:xfrm>
        </p:grpSpPr>
        <p:pic>
          <p:nvPicPr>
            <p:cNvPr id="3" name="Picture 2" descr="আলেকজান্দ্রিয়া ম্যাপ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625" y="762000"/>
              <a:ext cx="3886200" cy="3587261"/>
            </a:xfrm>
            <a:prstGeom prst="rect">
              <a:avLst/>
            </a:prstGeom>
          </p:spPr>
        </p:pic>
        <p:pic>
          <p:nvPicPr>
            <p:cNvPr id="4" name="Picture 3" descr="AlexStanley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825" y="762000"/>
              <a:ext cx="4496230" cy="3505200"/>
            </a:xfrm>
            <a:prstGeom prst="rect">
              <a:avLst/>
            </a:prstGeom>
          </p:spPr>
        </p:pic>
        <p:pic>
          <p:nvPicPr>
            <p:cNvPr id="5" name="Picture 4" descr="আলেকজান্দ্রিয়া বাতিঘর__lighthouse_of_alexandri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9825" y="762000"/>
              <a:ext cx="2706407" cy="350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uritania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457201"/>
            <a:ext cx="4724400" cy="2514600"/>
          </a:xfrm>
          <a:prstGeom prst="rect">
            <a:avLst/>
          </a:prstGeom>
        </p:spPr>
      </p:pic>
      <p:pic>
        <p:nvPicPr>
          <p:cNvPr id="3" name="Picture 2" descr="সার্ডিনিয়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276600"/>
            <a:ext cx="4921546" cy="2362200"/>
          </a:xfrm>
          <a:prstGeom prst="rect">
            <a:avLst/>
          </a:prstGeom>
        </p:spPr>
      </p:pic>
      <p:pic>
        <p:nvPicPr>
          <p:cNvPr id="4" name="Picture 3" descr="মাল্টা শহ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5" y="3276600"/>
            <a:ext cx="4572000" cy="2438400"/>
          </a:xfrm>
          <a:prstGeom prst="rect">
            <a:avLst/>
          </a:prstGeom>
        </p:spPr>
      </p:pic>
      <p:pic>
        <p:nvPicPr>
          <p:cNvPr id="5" name="Picture 4" descr="তিউনিশিয়ার-রাজধানী-মানচিত্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457200"/>
            <a:ext cx="4876800" cy="2641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5025" y="3505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সার্ডিনিয়া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025" y="3505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মাল্টা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825" y="4724400"/>
            <a:ext cx="98298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রজনৈতি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আবদুল্লাহর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অক্রান্ত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প্রচারনা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পরিচালণায়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শিয়াদের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000" dirty="0"/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990600"/>
            <a:ext cx="4923905" cy="3200400"/>
          </a:xfrm>
          <a:prstGeom prst="rect">
            <a:avLst/>
          </a:prstGeom>
        </p:spPr>
      </p:pic>
      <p:pic>
        <p:nvPicPr>
          <p:cNvPr id="4" name="Picture 3" descr="220px-Il_tempio_di_Hatsheps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066800"/>
            <a:ext cx="4876800" cy="327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457200"/>
            <a:ext cx="3124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025" y="5410200"/>
            <a:ext cx="9299575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1.উত্তর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শিয়াদের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 descr="শিয়দে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5" y="1447800"/>
            <a:ext cx="6400800" cy="384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533400"/>
            <a:ext cx="2514600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254625" y="1524000"/>
            <a:ext cx="1143000" cy="320040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68625" y="198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025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7225" y="1752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750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GB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754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1025" y="3733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909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GB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934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4625" y="2362200"/>
            <a:ext cx="1143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54625" y="4038600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54625" y="2590800"/>
            <a:ext cx="1143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254625" y="4267200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44625" y="4953000"/>
            <a:ext cx="93726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সময়কালের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দু‘জন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7425" y="457200"/>
            <a:ext cx="19812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8625" y="1371600"/>
            <a:ext cx="6248400" cy="255454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numCol="1">
            <a:spAutoFit/>
          </a:bodyPr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1.ফাতেমি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3.ফাতেমি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4.মিশরে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ফাতেমিরা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5.ফাতেমি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7025" y="3886200"/>
            <a:ext cx="990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:-----</a:t>
            </a:r>
          </a:p>
          <a:p>
            <a:pPr marL="342900" indent="-342900">
              <a:buAutoNum type="arabicPeriod"/>
            </a:pP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জামাতা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বংশধরগণ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2.উবায়দুল্লাহ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। 3উত্তর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ইফ্রিকিয়া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দুইশত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5.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ওবায়দুল্লাহ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25" y="457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225" y="4724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ওবায়দুল্লাহকে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25" y="1295400"/>
            <a:ext cx="5681133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লেকজান্দ্রিয়া বাতিঘর__lighthouse_of_alexand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26" y="1752600"/>
            <a:ext cx="4800599" cy="453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16425" y="457200"/>
            <a:ext cx="29718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225" y="2895600"/>
            <a:ext cx="29718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1225" y="2819400"/>
            <a:ext cx="29718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6" y="2667001"/>
            <a:ext cx="52578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120" y="2693313"/>
            <a:ext cx="5257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ফাতেমিয়দের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/11/2019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16624" y="16764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7025" y="228600"/>
            <a:ext cx="19621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iro-City-Egypt-Tours-Portal-1-e1511901150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533400"/>
            <a:ext cx="8763000" cy="5596632"/>
          </a:xfrm>
          <a:prstGeom prst="rect">
            <a:avLst/>
          </a:prstGeom>
        </p:spPr>
      </p:pic>
      <p:pic>
        <p:nvPicPr>
          <p:cNvPr id="4" name="Picture 3" descr="tunisia-north-africa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5" y="685800"/>
            <a:ext cx="969896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025" y="5334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8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4625" y="1828800"/>
            <a:ext cx="9601200" cy="4048899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খিলাফত</a:t>
            </a:r>
            <a:endParaRPr lang="en-GB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225" y="228600"/>
            <a:ext cx="3733800" cy="962918"/>
          </a:xfrm>
          <a:prstGeom prst="flowChartMultidocumen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B050"/>
                </a:solidFill>
              </a:rPr>
              <a:t>শি</a:t>
            </a:r>
            <a:r>
              <a:rPr lang="en-GB" sz="4000" b="1" dirty="0" err="1" smtClean="0">
                <a:solidFill>
                  <a:srgbClr val="00B050"/>
                </a:solidFill>
              </a:rPr>
              <a:t>খন</a:t>
            </a:r>
            <a:r>
              <a:rPr lang="en-GB" sz="4000" b="1" dirty="0" smtClean="0">
                <a:solidFill>
                  <a:srgbClr val="00B050"/>
                </a:solidFill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</a:rPr>
              <a:t>ফল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825" y="1600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ক্ষার্থীরা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--------</a:t>
            </a:r>
            <a:endParaRPr lang="en-GB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425" y="2590800"/>
            <a:ext cx="9601200" cy="2900422"/>
          </a:xfrm>
          <a:prstGeom prst="flowChartInternalStorag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1.ফাতেমিয়দের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2.ফাতেমি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ঘটনাবলির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1 North Africa.jpg"/>
          <p:cNvPicPr>
            <a:picLocks noChangeAspect="1"/>
          </p:cNvPicPr>
          <p:nvPr/>
        </p:nvPicPr>
        <p:blipFill>
          <a:blip r:embed="rId2"/>
          <a:srcRect l="5263" r="7895"/>
          <a:stretch>
            <a:fillRect/>
          </a:stretch>
        </p:blipFill>
        <p:spPr>
          <a:xfrm>
            <a:off x="3197225" y="228600"/>
            <a:ext cx="565314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225" y="4419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আল-মাহদী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909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আগলাবি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ধ্বংসস্তুপের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প্রতিদ্বন্দ্বীরূপে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ফতেমি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(909-1171)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সাফল্যের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025" y="457200"/>
            <a:ext cx="3733800" cy="822305"/>
          </a:xfrm>
          <a:prstGeom prst="flowChartTerminator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ফাতেমিদের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6625" y="4267200"/>
            <a:ext cx="8077200" cy="234957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আল-মাহদীর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909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শিয়া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25" y="1524000"/>
            <a:ext cx="3810000" cy="2671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25" y="4953000"/>
            <a:ext cx="1005840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খিলাফতে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আলাবি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শিয়াতু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i="1" u="sng" dirty="0" err="1" smtClean="0">
                <a:latin typeface="NikoshBAN" pitchFamily="2" charset="0"/>
                <a:cs typeface="NikoshBAN" pitchFamily="2" charset="0"/>
              </a:rPr>
              <a:t>সর্বমোট</a:t>
            </a:r>
            <a:r>
              <a:rPr lang="en-GB" sz="3200" b="1" i="1" u="sng" dirty="0" smtClean="0">
                <a:latin typeface="NikoshBAN" pitchFamily="2" charset="0"/>
                <a:cs typeface="NikoshBAN" pitchFamily="2" charset="0"/>
              </a:rPr>
              <a:t> 14 </a:t>
            </a:r>
            <a:r>
              <a:rPr lang="en-GB" sz="3200" b="1" i="1" u="sng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u="sng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700" t="19780" r="29746" b="16483"/>
          <a:stretch>
            <a:fillRect/>
          </a:stretch>
        </p:blipFill>
        <p:spPr bwMode="auto">
          <a:xfrm>
            <a:off x="3121025" y="3810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4825" y="457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825" y="1905000"/>
            <a:ext cx="922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কারবালার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মর্মান্তিক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হত্যাকান্ডের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মুসলিমদের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সহানুভূতির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বংশধরগণ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সুবাদে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শত্র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অন্যায়ভাবে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বির্বতনে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প্রচারকার্য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ারবলার ঘটন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1143000"/>
            <a:ext cx="8669868" cy="4876800"/>
          </a:xfrm>
          <a:prstGeom prst="rect">
            <a:avLst/>
          </a:prstGeom>
        </p:spPr>
      </p:pic>
      <p:pic>
        <p:nvPicPr>
          <p:cNvPr id="7" name="Picture 6" descr="Karbala-Phot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5" y="1066800"/>
            <a:ext cx="8686800" cy="5219700"/>
          </a:xfrm>
          <a:prstGeom prst="rect">
            <a:avLst/>
          </a:prstGeom>
        </p:spPr>
      </p:pic>
      <p:pic>
        <p:nvPicPr>
          <p:cNvPr id="8" name="Picture 7" descr="Karbala-inner-01201909101444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25" y="1066800"/>
            <a:ext cx="9253538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620</Words>
  <Application>Microsoft Office PowerPoint</Application>
  <PresentationFormat>Custom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44</cp:revision>
  <dcterms:created xsi:type="dcterms:W3CDTF">2019-11-20T00:09:32Z</dcterms:created>
  <dcterms:modified xsi:type="dcterms:W3CDTF">2019-11-24T06:53:44Z</dcterms:modified>
</cp:coreProperties>
</file>