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9"/>
  </p:notesMasterIdLst>
  <p:sldIdLst>
    <p:sldId id="256" r:id="rId2"/>
    <p:sldId id="285" r:id="rId3"/>
    <p:sldId id="261" r:id="rId4"/>
    <p:sldId id="257" r:id="rId5"/>
    <p:sldId id="284" r:id="rId6"/>
    <p:sldId id="258" r:id="rId7"/>
    <p:sldId id="259" r:id="rId8"/>
    <p:sldId id="260" r:id="rId9"/>
    <p:sldId id="262" r:id="rId10"/>
    <p:sldId id="281" r:id="rId11"/>
    <p:sldId id="282" r:id="rId12"/>
    <p:sldId id="283" r:id="rId13"/>
    <p:sldId id="271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7" r:id="rId23"/>
    <p:sldId id="278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E3969-9FBF-41F5-BD65-DA8763E8E9F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E1C9D-ECCB-4260-B2FB-AB4A12337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7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9A25-27BE-4090-A777-8080071D79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1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16BD-2966-4A12-B968-84D2AEF977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E21D-4E4E-4E33-BCA8-F8C98FBA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9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16BD-2966-4A12-B968-84D2AEF977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E21D-4E4E-4E33-BCA8-F8C98FBA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2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16BD-2966-4A12-B968-84D2AEF977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E21D-4E4E-4E33-BCA8-F8C98FBA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1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1" y="0"/>
            <a:ext cx="635000" cy="10287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8521701" y="0"/>
            <a:ext cx="622300" cy="10287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521701" y="5778500"/>
            <a:ext cx="622300" cy="10795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6200000">
            <a:off x="-222249" y="6000752"/>
            <a:ext cx="1079501" cy="63499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867651" y="6318250"/>
            <a:ext cx="1073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নাসরিন</a:t>
            </a:r>
            <a:r>
              <a:rPr lang="bn-IN" sz="1400" b="0" i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সুলতানা</a:t>
            </a:r>
            <a:endParaRPr lang="en-US" sz="1400" b="0" i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6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16BD-2966-4A12-B968-84D2AEF977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E21D-4E4E-4E33-BCA8-F8C98FBA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2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16BD-2966-4A12-B968-84D2AEF977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E21D-4E4E-4E33-BCA8-F8C98FBA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6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16BD-2966-4A12-B968-84D2AEF977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E21D-4E4E-4E33-BCA8-F8C98FBA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9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16BD-2966-4A12-B968-84D2AEF977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E21D-4E4E-4E33-BCA8-F8C98FBA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16BD-2966-4A12-B968-84D2AEF977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E21D-4E4E-4E33-BCA8-F8C98FBA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16BD-2966-4A12-B968-84D2AEF977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E21D-4E4E-4E33-BCA8-F8C98FBA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3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16BD-2966-4A12-B968-84D2AEF977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E21D-4E4E-4E33-BCA8-F8C98FBA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16BD-2966-4A12-B968-84D2AEF977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E21D-4E4E-4E33-BCA8-F8C98FBA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3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E16BD-2966-4A12-B968-84D2AEF9778E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2E21D-4E4E-4E33-BCA8-F8C98FBA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0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4265" y="296214"/>
            <a:ext cx="2446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1692083"/>
            <a:ext cx="8809150" cy="504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6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CD1C09A-F5FC-4D8E-9569-34AE8F6C7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1" y="2124530"/>
            <a:ext cx="3670480" cy="334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51915" y="425002"/>
            <a:ext cx="2601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আর্দশ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4698" y="1206665"/>
            <a:ext cx="8641724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8B39CA-DA06-40D9-A9E0-2A928BFB9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88" y="1975449"/>
            <a:ext cx="3719621" cy="3874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06461" y="437882"/>
            <a:ext cx="2331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4698" y="1206665"/>
            <a:ext cx="8641724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0321" y="383186"/>
            <a:ext cx="35545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ও শব্দের অর্থ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127" y="1343558"/>
            <a:ext cx="211213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পানকৌড়ি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0946" y="1217687"/>
            <a:ext cx="303941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কালো রঙের হাঁস জাতীয় মাছ - শিকারি পাখি।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202" y="2664388"/>
            <a:ext cx="206706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নাইতে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0943" y="2683129"/>
            <a:ext cx="303941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গোসল করতে। স্নান করতে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202" y="3806363"/>
            <a:ext cx="206706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গহিন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0944" y="3917352"/>
            <a:ext cx="292350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গভীর। অতল। গহন।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202" y="5127384"/>
            <a:ext cx="206706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গাঙে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0338" y="5096249"/>
            <a:ext cx="28941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1" y="2412183"/>
            <a:ext cx="2176472" cy="1065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18" y="3665102"/>
            <a:ext cx="2257965" cy="1100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18" y="4952989"/>
            <a:ext cx="2257965" cy="981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87" y="1232623"/>
            <a:ext cx="2137296" cy="924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7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446" y="270456"/>
            <a:ext cx="265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4698" y="1206665"/>
            <a:ext cx="8641724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MG_20161017_121604.jpg">
            <a:extLst>
              <a:ext uri="{FF2B5EF4-FFF2-40B4-BE49-F238E27FC236}">
                <a16:creationId xmlns:a16="http://schemas.microsoft.com/office/drawing/2014/main" xmlns="" id="{6503CC94-A662-48F6-B4B7-56ABD4499C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0998" y="1538662"/>
            <a:ext cx="4829123" cy="278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29554" y="4651300"/>
            <a:ext cx="6748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কৌড়ি, নাইতে, গহিন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উল্ল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খিত শব্দগুলো দিয়ে ৫ টি বাক্য লেখ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00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599" y="4638421"/>
            <a:ext cx="74311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তো দ্যাখো ফুলবাগানে গোলাপ ফোটে,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ফুটতে দাও।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0687" y="412125"/>
            <a:ext cx="7547021" cy="3928056"/>
            <a:chOff x="1629617" y="660044"/>
            <a:chExt cx="6316649" cy="39131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532" y="660044"/>
              <a:ext cx="3212734" cy="3913123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617" y="660044"/>
              <a:ext cx="3103915" cy="3913123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</p:grpSp>
      <p:sp>
        <p:nvSpPr>
          <p:cNvPr id="6" name="Right Arrow 5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112" y="4702815"/>
            <a:ext cx="72186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রঙিন কাটা ঘুড়ির পিছে বালক ছোটে,  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ছুটতে দাও।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1119" y="528034"/>
            <a:ext cx="7792594" cy="3915178"/>
            <a:chOff x="828933" y="1024764"/>
            <a:chExt cx="7181726" cy="34055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933" y="1024764"/>
              <a:ext cx="3446853" cy="34055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786" y="1024764"/>
              <a:ext cx="3734873" cy="34055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6" name="Right Arrow 5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264" y="4483875"/>
            <a:ext cx="72347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নীল আকাশের সোনালী চিল মেলছে পাখা, 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মেলতে দাও।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4248" y="463639"/>
            <a:ext cx="7498791" cy="3649401"/>
            <a:chOff x="1110868" y="837127"/>
            <a:chExt cx="6748531" cy="31471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33"/>
            <a:stretch/>
          </p:blipFill>
          <p:spPr>
            <a:xfrm rot="5400000">
              <a:off x="1269481" y="678515"/>
              <a:ext cx="3147124" cy="34643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218" y="837127"/>
              <a:ext cx="3284181" cy="31471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6" name="Right Arrow 5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339" y="4458116"/>
            <a:ext cx="77208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জোনাক পোকা আলোর খেলা খেলছে রোজই,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খেলতে দাও।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8339" y="425003"/>
            <a:ext cx="7720886" cy="3809397"/>
            <a:chOff x="901521" y="576263"/>
            <a:chExt cx="7115579" cy="35808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521" y="576263"/>
              <a:ext cx="3683359" cy="35808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175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880" y="576263"/>
              <a:ext cx="3432220" cy="3580864"/>
            </a:xfrm>
            <a:prstGeom prst="rect">
              <a:avLst/>
            </a:prstGeom>
          </p:spPr>
        </p:pic>
      </p:grpSp>
      <p:sp>
        <p:nvSpPr>
          <p:cNvPr id="8" name="Right Arrow 7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615" y="4432359"/>
            <a:ext cx="6903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মধ্যদিনে নরম ছায়ায় ডাকছে ঘুঘু , 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ডাকতে দাও।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5154" y="412126"/>
            <a:ext cx="7984902" cy="3773510"/>
            <a:chOff x="797002" y="927278"/>
            <a:chExt cx="7690176" cy="32454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614" y="927279"/>
              <a:ext cx="3847564" cy="324547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02" y="927278"/>
              <a:ext cx="3842612" cy="3245477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  <p:sp>
        <p:nvSpPr>
          <p:cNvPr id="7" name="Right Arrow 6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9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1447" y="4355086"/>
            <a:ext cx="71542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বালির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কত্ত কিছু আঁকছে শিশু, 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আঁকতে দাও।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3604" y="579549"/>
            <a:ext cx="7862210" cy="3522373"/>
            <a:chOff x="882884" y="573110"/>
            <a:chExt cx="7604293" cy="33742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6"/>
            <a:stretch/>
          </p:blipFill>
          <p:spPr>
            <a:xfrm>
              <a:off x="882884" y="573110"/>
              <a:ext cx="3730972" cy="33742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856" y="573110"/>
              <a:ext cx="3873321" cy="33742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" name="Right Arrow 5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01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676400" cy="2235200"/>
          </a:xfrm>
          <a:prstGeom prst="rect">
            <a:avLst/>
          </a:prstGeom>
          <a:noFill/>
        </p:spPr>
      </p:pic>
      <p:sp>
        <p:nvSpPr>
          <p:cNvPr id="9" name="Horizontal Scroll 8"/>
          <p:cNvSpPr/>
          <p:nvPr/>
        </p:nvSpPr>
        <p:spPr>
          <a:xfrm>
            <a:off x="457200" y="2209800"/>
            <a:ext cx="7772400" cy="39624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knx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4000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4000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www.abulrubelabulrubel</a:t>
            </a:r>
            <a:r>
              <a:rPr lang="en-US" sz="2800" dirty="0" smtClean="0">
                <a:solidFill>
                  <a:srgbClr val="00CC00"/>
                </a:solidFill>
                <a:latin typeface="+mj-lt"/>
                <a:cs typeface="Aharoni" pitchFamily="2" charset="-79"/>
              </a:rPr>
              <a:t>@gmail.com</a:t>
            </a:r>
            <a:endParaRPr lang="bn-BD" sz="32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24-Point Star 5"/>
          <p:cNvSpPr/>
          <p:nvPr/>
        </p:nvSpPr>
        <p:spPr>
          <a:xfrm>
            <a:off x="1869742" y="0"/>
            <a:ext cx="6817057" cy="2209800"/>
          </a:xfrm>
          <a:prstGeom prst="star24">
            <a:avLst/>
          </a:prstGeom>
          <a:solidFill>
            <a:srgbClr val="0066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750957"/>
            <a:ext cx="4114800" cy="707886"/>
          </a:xfrm>
          <a:prstGeom prst="rect">
            <a:avLst/>
          </a:prstGeom>
          <a:solidFill>
            <a:srgbClr val="002060"/>
          </a:solidFill>
          <a:ln w="57150">
            <a:solidFill>
              <a:sysClr val="window" lastClr="FFFF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0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293" y="4406599"/>
            <a:ext cx="7456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কাজল বিলে পানকৌড়ি নাইছে সুখে, 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নাইতে দাও।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04293" y="759852"/>
            <a:ext cx="6970791" cy="3219721"/>
            <a:chOff x="1181566" y="618184"/>
            <a:chExt cx="6970791" cy="32197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437" y="618185"/>
              <a:ext cx="3451920" cy="3219720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566" y="618184"/>
              <a:ext cx="3518871" cy="3219719"/>
            </a:xfrm>
            <a:prstGeom prst="rect">
              <a:avLst/>
            </a:prstGeom>
          </p:spPr>
        </p:pic>
      </p:grpSp>
      <p:sp>
        <p:nvSpPr>
          <p:cNvPr id="6" name="Right Arrow 5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7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9630" y="4728573"/>
            <a:ext cx="71670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গহিন গাঙে সুজন মাঝি বাইছে নাও, 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বাইতে  দাও।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1827" y="579550"/>
            <a:ext cx="7762697" cy="3743594"/>
            <a:chOff x="785611" y="837127"/>
            <a:chExt cx="7543756" cy="32928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264" y="837127"/>
              <a:ext cx="3812103" cy="32928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1" y="837127"/>
              <a:ext cx="3731653" cy="329283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6" name="Right Arrow 5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7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9932" y="4445238"/>
            <a:ext cx="72701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নরম রোদে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নাচ জুড়েছে, 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নাচতে  দাও।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3639" y="476518"/>
            <a:ext cx="8299345" cy="3675643"/>
            <a:chOff x="885758" y="1094704"/>
            <a:chExt cx="7705826" cy="29544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58" y="1094704"/>
              <a:ext cx="3844009" cy="2954426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767" y="1094705"/>
              <a:ext cx="3861817" cy="2954425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</p:grpSp>
      <p:sp>
        <p:nvSpPr>
          <p:cNvPr id="6" name="Right Arrow 5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1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63" y="4316449"/>
            <a:ext cx="7508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আজ, 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বাঁচতে দাও।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3793" y="412124"/>
            <a:ext cx="8023538" cy="3604366"/>
            <a:chOff x="674934" y="859020"/>
            <a:chExt cx="7541787" cy="31188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82614" y="859020"/>
              <a:ext cx="2434107" cy="31188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34" y="863179"/>
              <a:ext cx="2725089" cy="15144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34" y="2377654"/>
              <a:ext cx="2725089" cy="1600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023" y="859020"/>
              <a:ext cx="2382591" cy="3118834"/>
            </a:xfrm>
            <a:prstGeom prst="rect">
              <a:avLst/>
            </a:prstGeom>
          </p:spPr>
        </p:pic>
      </p:grpSp>
      <p:sp>
        <p:nvSpPr>
          <p:cNvPr id="8" name="Right Arrow 7"/>
          <p:cNvSpPr/>
          <p:nvPr/>
        </p:nvSpPr>
        <p:spPr>
          <a:xfrm>
            <a:off x="7560285" y="6212799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204" y="270456"/>
            <a:ext cx="282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4698" y="1206665"/>
            <a:ext cx="8641724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MG_20161017_110854.jpg">
            <a:extLst>
              <a:ext uri="{FF2B5EF4-FFF2-40B4-BE49-F238E27FC236}">
                <a16:creationId xmlns:a16="http://schemas.microsoft.com/office/drawing/2014/main" xmlns="" id="{0139ADD0-92AB-48CE-8781-6AB7F12421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3951" y="1442375"/>
            <a:ext cx="6259132" cy="298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39405" y="4883119"/>
            <a:ext cx="6748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বিকাশে সুস্থ ও বাধাহীন পরিবেশের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৪/৫টি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দলে আলোচনা করে লেখ।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4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388" y="321972"/>
            <a:ext cx="1893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4698" y="1206665"/>
            <a:ext cx="8641724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44698" y="1372790"/>
            <a:ext cx="4251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28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28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28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ছোটে</a:t>
            </a:r>
            <a:r>
              <a:rPr lang="en-US" sz="2800" b="1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2800" b="1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307" y="2085054"/>
            <a:ext cx="17000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ফড়িং এর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6610" y="2085054"/>
            <a:ext cx="17000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ঘুড়ির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1722" y="2085053"/>
            <a:ext cx="17000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প্রজাপতির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6834" y="2062134"/>
            <a:ext cx="17000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জোনাকির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698" y="2756474"/>
            <a:ext cx="8333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বাদলা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ভিজছে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সুখে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এ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692" y="3865694"/>
            <a:ext cx="17432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ভিজতে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2025" y="3865694"/>
            <a:ext cx="16291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নাইতে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9577" y="3861669"/>
            <a:ext cx="17000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খেলতে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6834" y="3861669"/>
            <a:ext cx="17000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থামিয়ে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8761" y="4673889"/>
            <a:ext cx="4674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2800" b="1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সুজন মাঝি কোথায় নৌকা বাইছে?  </a:t>
            </a:r>
            <a:endParaRPr lang="bn-IN" sz="2800" b="1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890" y="5312806"/>
            <a:ext cx="17000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গহিন গাঙে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1193" y="5312806"/>
            <a:ext cx="17000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নদীতে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6305" y="5312805"/>
            <a:ext cx="17000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সমুদ্রে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1417" y="5289886"/>
            <a:ext cx="17000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গাঙে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Half Frame 20">
            <a:extLst>
              <a:ext uri="{FF2B5EF4-FFF2-40B4-BE49-F238E27FC236}">
                <a16:creationId xmlns="" xmlns:a16="http://schemas.microsoft.com/office/drawing/2014/main" id="{047DA638-860E-4C43-9BF0-55D8093FC72C}"/>
              </a:ext>
            </a:extLst>
          </p:cNvPr>
          <p:cNvSpPr/>
          <p:nvPr/>
        </p:nvSpPr>
        <p:spPr>
          <a:xfrm rot="13196260">
            <a:off x="2842279" y="1533279"/>
            <a:ext cx="271114" cy="916903"/>
          </a:xfrm>
          <a:prstGeom prst="halfFra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>
            <a:extLst>
              <a:ext uri="{FF2B5EF4-FFF2-40B4-BE49-F238E27FC236}">
                <a16:creationId xmlns="" xmlns:a16="http://schemas.microsoft.com/office/drawing/2014/main" id="{047DA638-860E-4C43-9BF0-55D8093FC72C}"/>
              </a:ext>
            </a:extLst>
          </p:cNvPr>
          <p:cNvSpPr/>
          <p:nvPr/>
        </p:nvSpPr>
        <p:spPr>
          <a:xfrm rot="13196260">
            <a:off x="832289" y="4801938"/>
            <a:ext cx="271114" cy="916903"/>
          </a:xfrm>
          <a:prstGeom prst="halfFra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22">
            <a:extLst>
              <a:ext uri="{FF2B5EF4-FFF2-40B4-BE49-F238E27FC236}">
                <a16:creationId xmlns="" xmlns:a16="http://schemas.microsoft.com/office/drawing/2014/main" id="{047DA638-860E-4C43-9BF0-55D8093FC72C}"/>
              </a:ext>
            </a:extLst>
          </p:cNvPr>
          <p:cNvSpPr/>
          <p:nvPr/>
        </p:nvSpPr>
        <p:spPr>
          <a:xfrm rot="13196260">
            <a:off x="738731" y="3403218"/>
            <a:ext cx="271114" cy="916903"/>
          </a:xfrm>
          <a:prstGeom prst="halfFram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7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992" y="347729"/>
            <a:ext cx="2408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4698" y="1206665"/>
            <a:ext cx="8641724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97734" y="4700789"/>
            <a:ext cx="7173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চারপাশের প্রকৃতি ও পরিবেশ কিভাবে সংরক্ষণ করবে – এ বিষয়ে ১০ লাইনের একটি অনুচ্ছেদ লিখে নিয়ে আসবে।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49" y="1399174"/>
            <a:ext cx="5363820" cy="2979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7560285" y="6212799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4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6079" y="592428"/>
            <a:ext cx="3928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12" y="1903993"/>
            <a:ext cx="5486191" cy="3731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109649-A312-4B3D-8B0E-9223BAF3B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67290" y="1107008"/>
            <a:ext cx="1986072" cy="216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49262" y="298195"/>
            <a:ext cx="2993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304" y="3564791"/>
            <a:ext cx="8706118" cy="32932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22" y="277138"/>
            <a:ext cx="8736572" cy="6580862"/>
            <a:chOff x="477513" y="506467"/>
            <a:chExt cx="8390305" cy="39914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513" y="506467"/>
              <a:ext cx="4158881" cy="399147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957" y="506467"/>
              <a:ext cx="4265861" cy="399147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079939" y="5112912"/>
            <a:ext cx="45204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1831" y="5020578"/>
            <a:ext cx="48166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কেটে ফেলা হচ্ছে।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0303" y="244699"/>
            <a:ext cx="8770513" cy="6439435"/>
            <a:chOff x="497311" y="1097520"/>
            <a:chExt cx="8067140" cy="36805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11" y="1097520"/>
              <a:ext cx="4190599" cy="36805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910" y="1097520"/>
              <a:ext cx="3876541" cy="368054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034862" y="5125792"/>
            <a:ext cx="486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দেখে তোমরা কি বুঝতে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4862" y="5125791"/>
            <a:ext cx="503563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লাগানো হচ্ছে।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8804" y="1014767"/>
            <a:ext cx="409364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06" y="3145090"/>
            <a:ext cx="3503053" cy="348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56825" y="368436"/>
            <a:ext cx="242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2749" y="283335"/>
            <a:ext cx="2176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4698" y="1206665"/>
            <a:ext cx="8641724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9245" y="1988992"/>
            <a:ext cx="8442100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623888" indent="-623888">
              <a:defRPr/>
            </a:pPr>
            <a:endParaRPr lang="en-US" sz="105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23888" indent="-623888">
              <a:defRPr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হমান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সংক্ষিপ্ত পরিচয় উল্লেখ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শুদ্ধ উচ্চারণে আবৃত্তি করতে পারবে।</a:t>
            </a:r>
          </a:p>
          <a:p>
            <a:pPr marL="628650" indent="-628650"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বা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প্রয়োগ কর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বিকাশে সুস্থ ও বাধাহীন পরিবেশের প্রয়োজনীয়তা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1414" y="3773511"/>
            <a:ext cx="1275008" cy="2910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4571" y="489040"/>
            <a:ext cx="212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47" y="1365150"/>
            <a:ext cx="2087655" cy="2446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2714" y="3914274"/>
            <a:ext cx="187176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শামসুর রহমান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567" y="1437554"/>
            <a:ext cx="25736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১৯২৯ সালে ঢাকায়, পৈতৃক নিবাস </a:t>
            </a:r>
            <a:r>
              <a:rPr lang="en-US" sz="2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নরসিংদীর</a:t>
            </a:r>
            <a:endParaRPr lang="en-US" sz="2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পাড়াতলী</a:t>
            </a:r>
            <a:r>
              <a:rPr lang="bn-BD" sz="2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bn-IN" sz="2400" b="1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b="1" dirty="0">
              <a:ln w="0"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0260" y="4909931"/>
            <a:ext cx="307805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২০০৬ সালে ঢাকায়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089" y="2931495"/>
            <a:ext cx="270456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 ও কবিতার বইঃ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এলাটিং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বেলাটিং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ভানলে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কুড়ো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খুকীর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5646" y="1361835"/>
            <a:ext cx="273032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bn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একাডেমী</a:t>
            </a:r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নাসির</a:t>
            </a:r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স্বর্ণপদক</a:t>
            </a:r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5646" y="3023919"/>
            <a:ext cx="273032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কর্মজীবনঃ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‘মর্নিং নিউজ’, ‘রেডিও বাংলাদেশ’, </a:t>
            </a:r>
            <a:r>
              <a:rPr lang="en-US" sz="2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বাংলা’র</a:t>
            </a:r>
            <a:r>
              <a:rPr 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1914" y="283335"/>
            <a:ext cx="2627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4698" y="1206665"/>
            <a:ext cx="8641724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24946" y="5227681"/>
            <a:ext cx="6688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লেখ।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62F6C6-6DE5-49E6-9BED-8BD1BC63A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05" y="1716634"/>
            <a:ext cx="3858530" cy="2720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7366716" y="6194737"/>
            <a:ext cx="15837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481</Words>
  <Application>Microsoft Office PowerPoint</Application>
  <PresentationFormat>On-screen Show (4:3)</PresentationFormat>
  <Paragraphs>93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SRDL ABUL KALAM</cp:lastModifiedBy>
  <cp:revision>199</cp:revision>
  <dcterms:created xsi:type="dcterms:W3CDTF">2018-05-16T16:16:14Z</dcterms:created>
  <dcterms:modified xsi:type="dcterms:W3CDTF">2019-11-24T13:27:06Z</dcterms:modified>
</cp:coreProperties>
</file>