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3"/>
  </p:notesMasterIdLst>
  <p:sldIdLst>
    <p:sldId id="280" r:id="rId2"/>
    <p:sldId id="279" r:id="rId3"/>
    <p:sldId id="310" r:id="rId4"/>
    <p:sldId id="278" r:id="rId5"/>
    <p:sldId id="277" r:id="rId6"/>
    <p:sldId id="293" r:id="rId7"/>
    <p:sldId id="321" r:id="rId8"/>
    <p:sldId id="365" r:id="rId9"/>
    <p:sldId id="363" r:id="rId10"/>
    <p:sldId id="343" r:id="rId11"/>
    <p:sldId id="366" r:id="rId12"/>
    <p:sldId id="367" r:id="rId13"/>
    <p:sldId id="374" r:id="rId14"/>
    <p:sldId id="368" r:id="rId15"/>
    <p:sldId id="345" r:id="rId16"/>
    <p:sldId id="371" r:id="rId17"/>
    <p:sldId id="372" r:id="rId18"/>
    <p:sldId id="291" r:id="rId19"/>
    <p:sldId id="377" r:id="rId20"/>
    <p:sldId id="283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CC"/>
    <a:srgbClr val="FF0066"/>
    <a:srgbClr val="FFFFCC"/>
    <a:srgbClr val="FF99FF"/>
    <a:srgbClr val="003300"/>
    <a:srgbClr val="FF33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D013D-65A1-4A6B-8D3D-C92645133FC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8F48-C6A8-4ECF-8AF4-167E5038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8F48-C6A8-4ECF-8AF4-167E5038D7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9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8F48-C6A8-4ECF-8AF4-167E5038D7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9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11/24/2019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&#2482;-halimcsehpi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3834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4438"/>
            <a:ext cx="8153400" cy="54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2364" y="152400"/>
            <a:ext cx="3879273" cy="686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44744"/>
            <a:ext cx="8458200" cy="5432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 2"/>
              <a:buChar char="¹"/>
            </a:pP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সব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ধরণের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কাজের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তৈরি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¹"/>
            </a:pP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স্ট্রাকচার্ড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প্রোগ্রামিংয়ের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সুবিধা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পাওয়া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¹"/>
            </a:pP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নির্দিষ্ট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সংখ্যক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কীওয়ার্ড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ব্যবহার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¹"/>
            </a:pP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বেশি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সংখ্যক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গাণিতিক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লজিক্যাল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অপারেটর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ব্যবহার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¹"/>
            </a:pP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অনেক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লাইব্রেরি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ফাংশন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আছে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ব্যবহার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প্রোগ্রামাররা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লিখতে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সুবিধা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পায়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¹"/>
            </a:pP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কম্পিউটারের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হার্ডওয়্যার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নিয়ন্ত্রণ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¹"/>
            </a:pP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রচনা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¹"/>
            </a:pP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উচ্চস্তরের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ভাষার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সমকক্ষ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রচনা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¹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কমান্ড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কীওয়ার্ডগুলো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/>
              </a:rPr>
              <a:t>ইংরেজী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/>
              </a:rPr>
              <a:t>অক্ষরে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/>
              </a:rPr>
              <a:t>লেখা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¹"/>
            </a:pP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প্রতিটি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স্টেটমেন্টের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শেষে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সেমিকোলন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(;)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দিতে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¹"/>
            </a:pP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ফাংশনাল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স্টেটমেন্টের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শেষে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সেমিকোলন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(;)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দিতে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sz="29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123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73" y="304659"/>
            <a:ext cx="3753855" cy="7554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কম্পাইলিং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143000"/>
            <a:ext cx="87630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836855"/>
            <a:ext cx="82296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কম্পাইলিং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প্রসেস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উচ্চস্তরের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নিম্নস্তরের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নির্দেশগুলো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ব্যবহারকারীকে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কম্পাইলিং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কম্পাইলার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56388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কম্পাইল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ধাপসমূহ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11734"/>
            <a:ext cx="8458200" cy="5693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 2"/>
              <a:buChar char="¹"/>
            </a:pP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প্রথমে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প্রবেশের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পর</a:t>
            </a:r>
            <a:r>
              <a:rPr lang="en-US" sz="2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ফাইল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মেনুতে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ক্লিক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কমান্ড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লিস্ট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দেখা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যাবে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 algn="just">
              <a:buFont typeface="Wingdings 2"/>
              <a:buChar char="¹"/>
            </a:pP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নিউ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অপশনে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ক্লিক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খালি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স্ক্রিণ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দেখা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যাবে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 algn="just">
              <a:buFont typeface="Wingdings 2"/>
              <a:buChar char="¹"/>
            </a:pP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স্ক্রিণে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লিখতে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marL="457200" indent="-457200" algn="just">
              <a:buFont typeface="Wingdings 2"/>
              <a:buChar char="¹"/>
            </a:pP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নাম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দিয়ে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সংরক্ষণ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 algn="just">
              <a:buFont typeface="Wingdings 2"/>
              <a:buChar char="¹"/>
            </a:pP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কম্পাইল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কম্পাইল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মেনুতে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ক্লিক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en-US" sz="2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কমান্ড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লিস্ট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দেখা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যাবে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 algn="just">
              <a:buFont typeface="Wingdings 2"/>
              <a:buChar char="¹"/>
            </a:pP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পুনরায়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কমান্ড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লিস্ট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কমান্ড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অপশনটি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সিলেক্ট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en-US" sz="2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just"/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অথবা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কীবোর্ড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Alt+F</a:t>
            </a:r>
            <a:r>
              <a:rPr lang="en-US" sz="2600" dirty="0" err="1" smtClean="0">
                <a:latin typeface="Mongolian Baiti" pitchFamily="66" charset="0"/>
                <a:cs typeface="Mongolian Baiti" pitchFamily="66" charset="0"/>
                <a:sym typeface="Wingdings 2"/>
              </a:rPr>
              <a:t>9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কী-দ্বয়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চাপতে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 algn="just">
              <a:buFont typeface="Wingdings 2"/>
              <a:buChar char="¹"/>
            </a:pP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কম্পাইল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পর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যদি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এরর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থাকে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তাহলে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তা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সংশোধন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 algn="just">
              <a:buFont typeface="Wingdings 2"/>
              <a:buChar char="¹"/>
            </a:pP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রান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মেনুতে</a:t>
            </a:r>
            <a:r>
              <a:rPr lang="en-US" sz="2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ক্লিক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রান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কমান্ড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অপশনে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ক্লিক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algn="just"/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অথবা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কীবোর্ড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Ctrl+F</a:t>
            </a:r>
            <a:r>
              <a:rPr lang="en-US" sz="2600" dirty="0" err="1" smtClean="0">
                <a:latin typeface="Mongolian Baiti" pitchFamily="66" charset="0"/>
                <a:cs typeface="Mongolian Baiti" pitchFamily="66" charset="0"/>
                <a:sym typeface="Wingdings 2"/>
              </a:rPr>
              <a:t>9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  <a:sym typeface="Wingdings 2"/>
              </a:rPr>
              <a:t>কী-দ্বয়</a:t>
            </a:r>
            <a:r>
              <a:rPr lang="en-US" sz="2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  <a:sym typeface="Wingdings 2"/>
              </a:rPr>
              <a:t>চাপতে</a:t>
            </a:r>
            <a:r>
              <a:rPr lang="en-US" sz="2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algn="just"/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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প্রোগ্রামটি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সফলভাবে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রান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82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01784"/>
            <a:ext cx="4267200" cy="1073885"/>
          </a:xfrm>
          <a:prstGeom prst="snip2DiagRect">
            <a:avLst>
              <a:gd name="adj1" fmla="val 0"/>
              <a:gd name="adj2" fmla="val 3627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720876"/>
            <a:ext cx="80772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কম্পাইলারের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।?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কম্পাইলার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5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56388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915551" cy="563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92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917" y="228600"/>
            <a:ext cx="825576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হলোঃ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143000"/>
            <a:ext cx="8014084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main (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main (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সেকশন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381245"/>
            <a:ext cx="8014084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Documentation Section: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মন্তব্য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রচয়িতার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প্রোগ্রাম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97127"/>
            <a:ext cx="80010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Link Section: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কম্পাইলারের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হেডার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সংযু্ক্ত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917" y="228600"/>
            <a:ext cx="825576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হলোঃ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58" y="1066800"/>
            <a:ext cx="801408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Defination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Section: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Symbolic constant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#define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528" y="3276600"/>
            <a:ext cx="8001000" cy="35394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Main ( ) Function Section: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main (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main (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Declaration Part: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AutoNum type="arabi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Execution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Part: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main (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758" y="1981200"/>
            <a:ext cx="8014084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Global Declaration Section: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917" y="228600"/>
            <a:ext cx="825576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হলোঃ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16" y="1155918"/>
            <a:ext cx="8014084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Defination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Section: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main (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main (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main (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80" y="3733800"/>
            <a:ext cx="8014084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User Define Function: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ডিফাইন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7740" y="5373469"/>
            <a:ext cx="60685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71684"/>
            <a:ext cx="4095017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914400" y="152400"/>
            <a:ext cx="4352906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</a:rPr>
              <a:t>দলগত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কাজ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1472982"/>
            <a:ext cx="8759191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2209800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অ্যাকসেস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2224458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3048000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ওরাকল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3062658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পাইথন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52326"/>
            <a:ext cx="8759191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main ( )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4689144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1টি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4703802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2টি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5527344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 2"/>
              <a:buChar char=""/>
            </a:pP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3টি</a:t>
            </a:r>
            <a:endParaRPr lang="en-US" sz="3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5542002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4টি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2160896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429000" y="30480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8428344" y="303030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8428344" y="464523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8428344" y="548343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3429000" y="548848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 rot="1111229">
            <a:off x="3175231" y="4564648"/>
            <a:ext cx="739165" cy="607190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111229">
            <a:off x="8224417" y="2128652"/>
            <a:ext cx="739165" cy="607190"/>
            <a:chOff x="1578592" y="141192"/>
            <a:chExt cx="706982" cy="607160"/>
          </a:xfrm>
        </p:grpSpPr>
        <p:sp>
          <p:nvSpPr>
            <p:cNvPr id="23" name="Rectangle 22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48814" y="240536"/>
            <a:ext cx="4874417" cy="83939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3381" y="500447"/>
            <a:ext cx="5676106" cy="1252153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429000" y="2509684"/>
            <a:ext cx="5334000" cy="343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হালিম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গোপালদীঘি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কালিহাতী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টাংগাইল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নং-০১৭২৪-৪০১ ৪৮০</a:t>
            </a:r>
          </a:p>
          <a:p>
            <a:pPr marL="0" indent="0">
              <a:buNone/>
            </a:pPr>
            <a:r>
              <a:rPr lang="en-US" sz="2800" u="sng" dirty="0" smtClean="0"/>
              <a:t>E-mail: </a:t>
            </a:r>
            <a:r>
              <a:rPr lang="en-US" sz="2400" u="sng" dirty="0" err="1" smtClean="0">
                <a:hlinkClick r:id="rId2"/>
              </a:rPr>
              <a:t>halimcsehpi@gmail.com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GDKPUHS\Training\ICT\Simulation Class\DSC_9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9684"/>
            <a:ext cx="29718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6248434" cy="4800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19174274">
            <a:off x="-41722" y="906751"/>
            <a:ext cx="3180248" cy="1042338"/>
          </a:xfrm>
          <a:prstGeom prst="roundRect">
            <a:avLst>
              <a:gd name="adj" fmla="val 3367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562600"/>
            <a:ext cx="8001000" cy="1203126"/>
          </a:xfrm>
          <a:prstGeom prst="rect">
            <a:avLst/>
          </a:prstGeom>
          <a:solidFill>
            <a:srgbClr val="FFFFCC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–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11669"/>
            <a:ext cx="9144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তেমন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4" y="990600"/>
            <a:ext cx="7735756" cy="5147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1869"/>
            <a:ext cx="872635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b="1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/>
          <p:cNvSpPr txBox="1">
            <a:spLocks/>
          </p:cNvSpPr>
          <p:nvPr/>
        </p:nvSpPr>
        <p:spPr>
          <a:xfrm>
            <a:off x="2627312" y="406400"/>
            <a:ext cx="4041775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bn-IN" sz="6000" dirty="0">
                <a:solidFill>
                  <a:srgbClr val="003300"/>
                </a:solidFill>
                <a:latin typeface="NikoshBAN" pitchFamily="2" charset="0"/>
                <a:ea typeface="+mj-ea"/>
                <a:cs typeface="NikoshBAN" pitchFamily="2" charset="0"/>
              </a:rPr>
              <a:t>পাঠ পরিচিতিঃ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990600" y="1600200"/>
            <a:ext cx="7239000" cy="495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bn-IN" sz="51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endParaRPr lang="en-US" sz="51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IN" sz="51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  <a:defRPr/>
            </a:pP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IN" sz="51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৫০</a:t>
            </a:r>
            <a:r>
              <a:rPr lang="bn-IN" sz="51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ঃ</a:t>
            </a:r>
            <a:endParaRPr lang="bn-IN" sz="5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24/11/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২019ইং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097925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প্রোগ্রামিং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ক্ষ্য কর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6044625"/>
            <a:ext cx="83058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প্রোগ্রামিং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99" y="1202140"/>
            <a:ext cx="3624155" cy="3012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33493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91025"/>
            <a:ext cx="75787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1598" y="213815"/>
            <a:ext cx="7344202" cy="1110853"/>
          </a:xfrm>
          <a:prstGeom prst="snip1Rect">
            <a:avLst>
              <a:gd name="adj" fmla="val 35043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54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491698"/>
            <a:ext cx="5230919" cy="76308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ল্যাংগুয়েজ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08351"/>
            <a:ext cx="7489778" cy="4297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057400"/>
            <a:ext cx="564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048000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ল্যাংগুয়েজ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500" y="3641347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ল্যাংগুয়েজ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500" y="4226122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কম্পাইলিং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354" y="304800"/>
            <a:ext cx="5414646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FFCC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শিখনফল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FFCC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810897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বেসিক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স্ট্রাকচার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/>
      <p:bldP spid="2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59603"/>
            <a:ext cx="42672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015" y="1143000"/>
            <a:ext cx="856397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 3"/>
              <a:buChar char="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লেভেল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ল্যাংগুয়েজ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ল্যাংগুয়েজ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বহুলভাবে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 3"/>
              <a:buChar char="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1970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ডেনিস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রিচি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ল্যাংগুয়েজ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 3"/>
              <a:buChar char="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আদর্শমান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 3"/>
              <a:buChar char="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1983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ANSI (American National Standard Institute) C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আদর্শমান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ANSI C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 3"/>
              <a:buChar char="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 3"/>
              <a:buChar char="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 3"/>
              <a:buChar char="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ডেভেলপ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 3"/>
              <a:buChar char="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প্রোগ্রামগুলো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Flexible (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নমনীয়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28600"/>
            <a:ext cx="40386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কম্পাইলার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নামসমূহ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9" y="990600"/>
            <a:ext cx="4033172" cy="22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990599"/>
            <a:ext cx="4019549" cy="22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9" y="3622344"/>
            <a:ext cx="4033172" cy="275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569732"/>
            <a:ext cx="3976686" cy="306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99702" y="3200400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Turbo 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40316" y="3200400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Borland C++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83908" y="64124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Dev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C++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6951" y="6256614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CodeBlocks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385" y="152400"/>
            <a:ext cx="8748215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প্রোগ্রামিং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ল্যাংগুয়েজ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যায়ঃ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109067"/>
            <a:ext cx="5754798" cy="5520333"/>
          </a:xfrm>
          <a:prstGeom prst="snip1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 2"/>
              <a:buChar char="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endParaRPr lang="en-US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marL="571500" indent="-571500">
              <a:buFont typeface="Wingdings 2"/>
              <a:buChar char="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ডিভাইস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ড্রাইভার</a:t>
            </a:r>
            <a:endParaRPr lang="en-US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marL="571500" indent="-571500">
              <a:buFont typeface="Wingdings 2"/>
              <a:buChar char="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কম্পাইলার</a:t>
            </a:r>
            <a:endParaRPr lang="en-US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marL="571500" indent="-571500">
              <a:buFont typeface="Wingdings 2"/>
              <a:buChar char="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ইন্টারপ্রিটার</a:t>
            </a:r>
            <a:endParaRPr lang="en-US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marL="571500" indent="-571500">
              <a:buFont typeface="Wingdings 2"/>
              <a:buChar char="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টেক্সট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এডিটর</a:t>
            </a:r>
            <a:endParaRPr lang="en-US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marL="571500" indent="-571500">
              <a:buFont typeface="Wingdings 2"/>
              <a:buChar char="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ডেটাবেস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ম্যানেজমেন্ট</a:t>
            </a:r>
            <a:endParaRPr lang="en-US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marL="571500" indent="-571500">
              <a:buFont typeface="Wingdings 2"/>
              <a:buChar char="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গেমস</a:t>
            </a:r>
            <a:endParaRPr lang="en-US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marL="571500" indent="-571500">
              <a:buFont typeface="Wingdings 2"/>
              <a:buChar char="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endParaRPr lang="en-US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marL="571500" indent="-571500">
              <a:buFont typeface="Wingdings 2"/>
              <a:buChar char="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এন্ট্রি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ইত্যাদি</a:t>
            </a:r>
            <a:endParaRPr lang="en-US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1893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2013</TotalTime>
  <Words>952</Words>
  <Application>Microsoft Office PowerPoint</Application>
  <PresentationFormat>On-screen Show (4:3)</PresentationFormat>
  <Paragraphs>111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Islam</cp:lastModifiedBy>
  <cp:revision>509</cp:revision>
  <dcterms:created xsi:type="dcterms:W3CDTF">2015-04-18T13:17:50Z</dcterms:created>
  <dcterms:modified xsi:type="dcterms:W3CDTF">2019-11-24T15:34:47Z</dcterms:modified>
</cp:coreProperties>
</file>