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7" r:id="rId12"/>
    <p:sldId id="268" r:id="rId13"/>
    <p:sldId id="269" r:id="rId14"/>
    <p:sldId id="270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447800"/>
          </a:xfrm>
        </p:spPr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0070C0"/>
                </a:solidFill>
              </a:rPr>
              <a:t>স্বাগতম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24006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r>
              <a:rPr lang="bn-IN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২১শে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ফেব্রুয়ারী সম্পর্কে ২টি বাক্য লি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220022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98428" cy="59436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5715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গ্রুপঃ 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প্রভাতফেরী সম্পর্কে ৫টি বাক্য লিখ।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গ্রুপঃ 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২১শে ফেব্রুয়ারির চেতনা সম্পর্কে ৫টি বাক্য লেখ।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bn-IN" sz="5400" dirty="0" smtClean="0"/>
              <a:t>লখার ২১শে গল্প থেকে আমরা কি শিক্ষা পেয়ে</a:t>
            </a:r>
          </a:p>
          <a:p>
            <a:r>
              <a:rPr lang="bn-IN" sz="5400" dirty="0" smtClean="0"/>
              <a:t>থাকি ব্যাখ্যা কর </a:t>
            </a:r>
            <a:endParaRPr lang="en-US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600" dirty="0" smtClean="0"/>
              <a:t> </a:t>
            </a:r>
            <a:endParaRPr lang="en-US" sz="6600" dirty="0"/>
          </a:p>
        </p:txBody>
      </p:sp>
      <p:pic>
        <p:nvPicPr>
          <p:cNvPr id="4" name="Content Placeholder 3" descr="Des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3999" cy="56388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dirty="0" smtClean="0"/>
              <a:t>শিক্ষক পরিচিতি</a:t>
            </a:r>
            <a:br>
              <a:rPr lang="bn-IN" dirty="0" smtClean="0"/>
            </a:br>
            <a:r>
              <a:rPr lang="bn-IN" dirty="0" smtClean="0"/>
              <a:t>গুরুপদ বিশ্বাস </a:t>
            </a:r>
            <a:br>
              <a:rPr lang="bn-IN" dirty="0" smtClean="0"/>
            </a:br>
            <a:r>
              <a:rPr lang="bn-IN" dirty="0" smtClean="0"/>
              <a:t>সহকারী শিক্ষক,আলহাজ্ব আব্দুল করিম উচ্চ বিদ্যালয়</a:t>
            </a:r>
            <a:br>
              <a:rPr lang="bn-IN" dirty="0" smtClean="0"/>
            </a:br>
            <a:r>
              <a:rPr lang="bn-IN" dirty="0" smtClean="0"/>
              <a:t>ভবদিয়া,রাজবাড়ি। </a:t>
            </a:r>
            <a:br>
              <a:rPr lang="bn-IN" dirty="0" smtClean="0"/>
            </a:br>
            <a:endParaRPr lang="en-US" dirty="0"/>
          </a:p>
        </p:txBody>
      </p:sp>
      <p:pic>
        <p:nvPicPr>
          <p:cNvPr id="4" name="Content Placeholder 3" descr="Raji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>
              <a:buNone/>
            </a:pPr>
            <a:r>
              <a:rPr lang="bn-IN" dirty="0" smtClean="0">
                <a:solidFill>
                  <a:srgbClr val="7030A0"/>
                </a:solidFill>
              </a:rPr>
              <a:t>         </a:t>
            </a:r>
          </a:p>
          <a:p>
            <a:pPr algn="just">
              <a:buNone/>
            </a:pPr>
            <a:r>
              <a:rPr lang="bn-IN" dirty="0" smtClean="0">
                <a:solidFill>
                  <a:srgbClr val="FFFF00"/>
                </a:solidFill>
              </a:rPr>
              <a:t>          শ্রেণিঃ সপ্তম, শাখাঃ ক </a:t>
            </a:r>
          </a:p>
          <a:p>
            <a:pPr algn="just">
              <a:buNone/>
            </a:pPr>
            <a:r>
              <a:rPr lang="bn-IN" dirty="0" smtClean="0">
                <a:solidFill>
                  <a:srgbClr val="FFFF00"/>
                </a:solidFill>
              </a:rPr>
              <a:t>          বিষয়ঃ বাংলা ১ম পত্র(গদ্য)  </a:t>
            </a:r>
          </a:p>
          <a:p>
            <a:pPr algn="just">
              <a:buNone/>
            </a:pPr>
            <a:r>
              <a:rPr lang="bn-IN" dirty="0" smtClean="0">
                <a:solidFill>
                  <a:srgbClr val="FFFF00"/>
                </a:solidFill>
              </a:rPr>
              <a:t>          অধ্যায়ঃ ২য় </a:t>
            </a:r>
          </a:p>
          <a:p>
            <a:pPr algn="just">
              <a:buNone/>
            </a:pPr>
            <a:r>
              <a:rPr lang="bn-IN" dirty="0" smtClean="0">
                <a:solidFill>
                  <a:srgbClr val="FFFF00"/>
                </a:solidFill>
              </a:rPr>
              <a:t>          সময়ঃ ৫০ মিনিট। </a:t>
            </a:r>
          </a:p>
          <a:p>
            <a:pPr algn="just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/>
              <a:t>আমাদের দেশে ১৯৫২ সালে ভাষার জন্য যুদধ হয়ে ছিল কোন মাসের কত তারিখে?</a:t>
            </a:r>
            <a:endParaRPr lang="en-US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524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bn-IN" sz="4000" dirty="0" smtClean="0"/>
              <a:t/>
            </a:r>
            <a:br>
              <a:rPr lang="bn-IN" sz="4000" dirty="0" smtClean="0"/>
            </a:br>
            <a:r>
              <a:rPr lang="bn-IN" sz="4000" dirty="0" smtClean="0"/>
              <a:t>   আজকেরপাঠ</a:t>
            </a:r>
            <a:br>
              <a:rPr lang="bn-IN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9624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IN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>
              <a:buNone/>
            </a:pPr>
            <a:r>
              <a:rPr lang="bn-IN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লখার একুশে</a:t>
            </a:r>
            <a:r>
              <a:rPr lang="bn-IN" sz="6600" dirty="0" smtClean="0">
                <a:solidFill>
                  <a:srgbClr val="7030A0"/>
                </a:solidFill>
              </a:rPr>
              <a:t>  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লেখক সম্পর্কে বলতে পারবে। </a:t>
            </a:r>
          </a:p>
          <a:p>
            <a:pPr algn="just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একুশে ফেব্রুয়ারী সম্পর্কে বলতে পারবে।</a:t>
            </a:r>
          </a:p>
          <a:p>
            <a:pPr algn="just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প্রভাতফেরি বিষয়ে বর্ণনা করতে পারবে 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220022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4" y="838200"/>
            <a:ext cx="7606145" cy="557784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100</Words>
  <Application>Microsoft Office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শিক্ষক পরিচিতি গুরুপদ বিশ্বাস  সহকারী শিক্ষক,আলহাজ্ব আব্দুল করিম উচ্চ বিদ্যালয় ভবদিয়া,রাজবাড়ি।  </vt:lpstr>
      <vt:lpstr>পাঠ পরিচিতি </vt:lpstr>
      <vt:lpstr>Slide 4</vt:lpstr>
      <vt:lpstr>    আজকেরপাঠ </vt:lpstr>
      <vt:lpstr>শিখন ফল </vt:lpstr>
      <vt:lpstr>Slide 7</vt:lpstr>
      <vt:lpstr>Slide 8</vt:lpstr>
      <vt:lpstr>Slide 9</vt:lpstr>
      <vt:lpstr>Slide 10</vt:lpstr>
      <vt:lpstr>জোড়ায় কাজঃ ২১শে ফেব্রুয়ারী সম্পর্কে ২টি বাক্য লিখ </vt:lpstr>
      <vt:lpstr>Slide 12</vt:lpstr>
      <vt:lpstr>Slide 13</vt:lpstr>
      <vt:lpstr>Slide 14</vt:lpstr>
      <vt:lpstr>মূল্যায়ন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Rajib</dc:creator>
  <cp:lastModifiedBy>Rajib</cp:lastModifiedBy>
  <cp:revision>79</cp:revision>
  <dcterms:created xsi:type="dcterms:W3CDTF">2006-08-16T00:00:00Z</dcterms:created>
  <dcterms:modified xsi:type="dcterms:W3CDTF">2019-11-23T04:36:33Z</dcterms:modified>
</cp:coreProperties>
</file>