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52400"/>
            <a:ext cx="4876800" cy="2590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24006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33650-15225706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3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3644-15316603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6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১।হবিবুল্লাহ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বাহার কত সালে জন্ম গ্রহন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করেন?</a:t>
            </a:r>
          </a:p>
          <a:p>
            <a:pPr algn="just">
              <a:buNone/>
            </a:pP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২।নবীজীর কাছে নারীদের অবস্থান</a:t>
            </a:r>
          </a:p>
          <a:p>
            <a:pPr algn="just">
              <a:buNone/>
            </a:pP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কর।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3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4102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অসুস্থ প্রাণীর প্রতি সহানুভুতি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388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নারী শিক্ষা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 –ক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নবীজীর আদর্শ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আমরা কি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শিখতে পাই ৫টি বাক্যে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দল-খ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নারীদের প্রতি নির্দেশনা সম্পর্কে  ৫টি বাক্য লিখ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bn-IN" sz="6600" u="sng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নবীজী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পথ নির্দেশক ব্যাখ্যা কর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0" y="3733800"/>
            <a:ext cx="4267200" cy="2209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গুরুপদ বিশ্বাস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আলহাজ্ব আব্দুল করিম উচ্চ বিদ্যালয়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ভবদিয়া , রাজবাড়ি।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j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76400"/>
            <a:ext cx="1752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শ্রেনিঃ ৭ম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শাখাঃ ক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বিষয়ঃ </a:t>
            </a: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বাংলা (গদ্য)  </a:t>
            </a:r>
          </a:p>
          <a:p>
            <a:pPr algn="just">
              <a:buNone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 অধ্যায়ঃ তৃতীয় </a:t>
            </a:r>
          </a:p>
          <a:p>
            <a:pPr algn="just">
              <a:buNone/>
            </a:pP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</a:rPr>
              <a:t> সময়ঃ৫০মিনিট   </a:t>
            </a:r>
          </a:p>
          <a:p>
            <a:endParaRPr lang="bn-IN" sz="4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bn-IN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e26_e7b45f29b3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Libya_4985_Tadrart_Acacus_Luca_Galuzzi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63547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8800" i="1" dirty="0" smtClean="0">
                <a:latin typeface="NikoshBAN" pitchFamily="2" charset="0"/>
                <a:cs typeface="NikoshBAN" pitchFamily="2" charset="0"/>
              </a:rPr>
              <a:t>মরু ভাস্কর </a:t>
            </a:r>
            <a:endParaRPr lang="en-US" sz="8800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লেখকের পরিচিতি সম্পর্কে বলতে পারবে।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 নারীদের অবস্থান ব্যাখ্যা করতে পারবে।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নবীজীর কাছ থেকে শিক্ষণীয় বিষয় বর্ণনা করতে পারবে। 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1"/>
            <a:ext cx="61722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549676"/>
            <a:ext cx="731520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১৯০৬ 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ফেনি জেলায় জন্ম গ্রহণ করেন।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তার লেখা জীবনী গ্রন্থঃ ওমর ফারুক , আমির আলী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১৯৬৬ সালে ১৫ এপ্রিল মৃত্যু বরন করিন।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154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শিক্ষক পরিচিতি </vt:lpstr>
      <vt:lpstr>পাঠ পরিচিতি </vt:lpstr>
      <vt:lpstr>Slide 4</vt:lpstr>
      <vt:lpstr>Slide 5</vt:lpstr>
      <vt:lpstr>মরু ভাস্কর </vt:lpstr>
      <vt:lpstr>শিখন ফল </vt:lpstr>
      <vt:lpstr>Slide 8</vt:lpstr>
      <vt:lpstr>Slide 9</vt:lpstr>
      <vt:lpstr>Slide 10</vt:lpstr>
      <vt:lpstr>Slide 11</vt:lpstr>
      <vt:lpstr>Slide 12</vt:lpstr>
      <vt:lpstr> একক কাজ </vt:lpstr>
      <vt:lpstr>Slide 14</vt:lpstr>
      <vt:lpstr>Slide 15</vt:lpstr>
      <vt:lpstr>Slide 16</vt:lpstr>
      <vt:lpstr>দলীয় কাজ </vt:lpstr>
      <vt:lpstr>বাড়ীর কাজ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Rajib</dc:creator>
  <cp:lastModifiedBy>Rajib</cp:lastModifiedBy>
  <cp:revision>73</cp:revision>
  <dcterms:created xsi:type="dcterms:W3CDTF">2006-08-16T00:00:00Z</dcterms:created>
  <dcterms:modified xsi:type="dcterms:W3CDTF">2019-11-24T07:36:33Z</dcterms:modified>
</cp:coreProperties>
</file>