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9" r:id="rId4"/>
    <p:sldId id="261" r:id="rId5"/>
    <p:sldId id="262" r:id="rId6"/>
    <p:sldId id="277" r:id="rId7"/>
    <p:sldId id="287" r:id="rId8"/>
    <p:sldId id="280" r:id="rId9"/>
    <p:sldId id="281" r:id="rId10"/>
    <p:sldId id="279" r:id="rId11"/>
    <p:sldId id="273" r:id="rId12"/>
    <p:sldId id="282" r:id="rId13"/>
    <p:sldId id="285" r:id="rId14"/>
    <p:sldId id="283" r:id="rId15"/>
    <p:sldId id="278" r:id="rId16"/>
    <p:sldId id="286" r:id="rId17"/>
    <p:sldId id="268" r:id="rId18"/>
    <p:sldId id="284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6E970-FFF8-4E77-A0C9-500BF5DB470B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4EC6-0302-442F-87F2-E64BF4F0C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4EC6-0302-442F-87F2-E64BF4F0C9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276600"/>
            <a:ext cx="3962400" cy="15696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3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657599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96669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84918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প্রকাশনায়ঃ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কম্পোজ, পৃষ্ঠাসজ্জাকরণ, গ্রাফিক্সের ব্যবহার, রং পৃথকীকরণ, সংবাদপত্র, বই, প্রচারপত্র, পুস্তিকা ইত্যাদিসহ সকল কাগজে মুদ্রিত বিষয়বস্তু, ইলেক্ট্রনিক মাধ্যমের প্রকাশনা, ডিজিটাল প্রকাশনা, ডিজিটাল পাঠ্যপুস্তক তৈরি ইত্যাদি।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Documents and Settings\Guest\Desktop\24-Kamal Uddin\Picture\Dowanloded\pub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43434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3886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কম্পোজ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957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মুদ্রণ/ছাপা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031" b="4959"/>
          <a:stretch/>
        </p:blipFill>
        <p:spPr>
          <a:xfrm>
            <a:off x="457200" y="533400"/>
            <a:ext cx="3505200" cy="2389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57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>
                <a:latin typeface="NikoshBAN" pitchFamily="2" charset="0"/>
                <a:cs typeface="NikoshBAN" pitchFamily="2" charset="0"/>
              </a:rPr>
              <a:t>কম্পিউটার কম্পোজের উল্লেখযোগ্য সুবিধাঃ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দ্রুত কম্পোজ করা যায়।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একই কম্পিউটারে বাংলা, ইংরেজি এবং অন্যান্য ভাষায় কম্পোজ করা যায়।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অক্ষর কখনও ভাঙ্গা হয় না, লাইন আঁকাবাঁকা হয় না।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লাইনের মাঝখানে ফাঁকা জায়গা প্রয়োজনমতো কম-বেশি করা যায়।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 প্রয়োজনীয় ছবি সংযুক্ত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৬। অক্ষর ছোট বড় করা যায়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762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u="sng" dirty="0">
                <a:latin typeface="NikoshBAN" pitchFamily="2" charset="0"/>
                <a:cs typeface="NikoshBAN" pitchFamily="2" charset="0"/>
              </a:rPr>
              <a:t>কম্পোজঃ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মুদ্রণ জগতের কাজ হচ্ছে কোনো লেখা বা বিষয় ছেপে দেওয়া।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কিন্তু তার আগে অক্ষর বসিয়ে লেখা সাজিয়ে দিতে হয়। এই কাজকে বলা হয় কম্পোজ।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1295400"/>
            <a:ext cx="38100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505200"/>
            <a:ext cx="762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 কম্পোজের ৪টি সুবিধা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0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914400"/>
            <a:ext cx="57912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 কম্পোজের সুবিধা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261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দ্রুত কম্পোজ করা যায়।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একই কম্পিউটারে বাংলা, ইংরেজি এবং অন্যান্য ভাষায় কম্পোজ করা যায়।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অক্ষর কখনও ভাঙ্গা হয় না, লাইন আঁকাবাঁকা হয় না।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লাইনের মাঝখানে ফাঁকা জায়গা প্রয়োজনমতো কম-বেশি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3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105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u="sng" dirty="0">
                <a:latin typeface="NikoshBAN" pitchFamily="2" charset="0"/>
                <a:cs typeface="NikoshBAN" pitchFamily="2" charset="0"/>
              </a:rPr>
              <a:t>শিক্ষায়ঃ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মাল্টিমিডিয়া ব্যবহার করে শিক্ষাদান, বিদ্যালয়ের ব্যবস্থাপনা ও তথ্য সংরক্ষণ,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যোগাযোগ, পরীক্ষার খাতা মূল্যায়ন ও ফলাফল তৈরি এবং সংরক্ষণ, নির্ভুলভাবে তথ্য উপস্থাপন, প্রশংসাপত্র তৈরি, মুদ্রণ কাজ ইত্যাদি।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96669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5400"/>
            <a:ext cx="25146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51460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7813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495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শিক্ষাদান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495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মুদ্রণ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495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পরীক্ষার খাতা 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9" b="6342"/>
          <a:stretch/>
        </p:blipFill>
        <p:spPr>
          <a:xfrm>
            <a:off x="1614055" y="1260764"/>
            <a:ext cx="6019800" cy="3920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96669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704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শিল্প-কারখানায়ঃ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হিসাবপত্র ও পণ্যের মান নিয়ন্ত্রণ, উৎপাদন ব্যবস্থাপনা, মেশিনারী, উপযুক্ত জনবল, বাজারজাতকরণ, পরিবহন ইত্যাদি।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88081"/>
            <a:ext cx="3810000" cy="2103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8862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8950" y="457200"/>
            <a:ext cx="329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810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88081"/>
            <a:ext cx="3886201" cy="2103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119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939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93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914400" y="990600"/>
            <a:ext cx="7315200" cy="8382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শিক্ষায় কম্পিউটারের ব্যবহার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667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মাল্টিমিডিয়া ব্যবহার করে শিক্ষাদান।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বিদ্যালয়ের ব্যবস্থাপনা ও তথ্য সংরক্ষণ।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যোগাযোগ।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পরীক্ষার খাতা মূল্যায়ন ও ফলাফল তৈরি এবং সংরক্ষণ।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মুদ্রণ কাজ।</a:t>
            </a:r>
          </a:p>
        </p:txBody>
      </p:sp>
    </p:spTree>
    <p:extLst>
      <p:ext uri="{BB962C8B-B14F-4D97-AF65-F5344CB8AC3E}">
        <p14:creationId xmlns:p14="http://schemas.microsoft.com/office/powerpoint/2010/main" val="83145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219200"/>
            <a:ext cx="3200400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29000"/>
            <a:ext cx="75438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শিক্ষায় কম্পিউটারের ৫টি ব্যবহার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9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601444"/>
            <a:ext cx="25146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86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ব্যবস্থাপনায় কম্পিউটারের একটি ব্যবহার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শিল্প-কারখানায় কেন কম্পিউটার ব্যবহার করা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কম্পিউটার ব্যবহারের দু’টি গুরুত্ব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343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ই-কমার্স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লেটার প্রেসের একটি অসুবিধা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14600" y="685800"/>
            <a:ext cx="4373880" cy="1752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859258"/>
            <a:ext cx="7162800" cy="32004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আবদুল জলিল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(আইসিটি)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কূড়ালিয়া নূরীয়া দাখিল মাদ্রাসা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মোবাইলঃ ০১৭১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০৮১৪১৪০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8C505-6FE4-4FC5-BE61-78C5E5829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95600"/>
            <a:ext cx="1733550" cy="23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b="9427"/>
          <a:stretch/>
        </p:blipFill>
        <p:spPr>
          <a:xfrm>
            <a:off x="533400" y="457200"/>
            <a:ext cx="807720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334000"/>
            <a:ext cx="80772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দৈনন্দিন জীবনে কম্পিউটার ব্যবহারের গুরুত্ব লিখে 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038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94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3810000"/>
            <a:ext cx="4724400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914400"/>
            <a:ext cx="39624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362200"/>
            <a:ext cx="6705600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দশম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সংখ্যাঃ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তারিখঃ ২৮-০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-২০১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4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47800" y="990600"/>
            <a:ext cx="6019800" cy="137160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429000"/>
            <a:ext cx="7162800" cy="1143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কম্পিউটারের প্রয়োগ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9718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ব্যবহারের ক্ষেত্রসমূহ চিহ্নিত করতে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ব্যবসা-বাণিজ্য, ব্যবস্থাপনা, প্রকাশনা, শিক্ষা, শিল্প-কারখানা প্রভৃতি                ক্ষেত্রে কম্পিউটারের প্রয়োগ ব্যাখ্যা করতে পারবে।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গুরুত্ব বিশ্লেষণ করতে পারবে।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4114800" cy="1219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3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1148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8950" y="496669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8100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1771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সভা সেমিনার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105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টাকা উত্তোলন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6200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72869"/>
            <a:ext cx="32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3412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u="sng" dirty="0">
                <a:latin typeface="NikoshBAN" pitchFamily="2" charset="0"/>
                <a:cs typeface="NikoshBAN" pitchFamily="2" charset="0"/>
              </a:rPr>
              <a:t>ব্যবস্থাপনায়ঃ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অর্থ ব্যবস্থাপনা, শ্রমিক ব্যবস্থাপনা, প্রশাসনিক ব্যবস্থাপনা, তথ্য ব্যবস্থাপনা, কর্ম ব্যবস্থাপনা, পাঠাগারের জন্য বই ব্যবস্থাপনা ইত্যাদি।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505200"/>
            <a:ext cx="78486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ব্যবসায়-বাণিজ্যে কম্পিউটারের ৩টি ব্যবহার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1219200"/>
            <a:ext cx="4572000" cy="990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7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219200"/>
            <a:ext cx="8153400" cy="1219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ব্যবসায়-বাণিজ্যে কম্পিউটারের ব্যবহার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30714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হিসেব-নিকেশ।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সভা সেমিনার।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দেশ-বিদেশে ব্যবসায়িক যোগাযোগ।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03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1454</TotalTime>
  <Words>503</Words>
  <Application>Microsoft Office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User</cp:lastModifiedBy>
  <cp:revision>604</cp:revision>
  <dcterms:created xsi:type="dcterms:W3CDTF">2006-08-16T00:00:00Z</dcterms:created>
  <dcterms:modified xsi:type="dcterms:W3CDTF">2019-11-24T15:08:50Z</dcterms:modified>
</cp:coreProperties>
</file>