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0" r:id="rId2"/>
    <p:sldId id="278" r:id="rId3"/>
    <p:sldId id="261" r:id="rId4"/>
    <p:sldId id="264" r:id="rId5"/>
    <p:sldId id="265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BFAF9-590C-4B36-B383-DC62E4888F11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4A8A-978C-426D-AB49-B029D55C0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Shahjalal</a:t>
            </a:r>
            <a:r>
              <a:rPr lang="en-US" dirty="0" smtClean="0"/>
              <a:t> </a:t>
            </a:r>
            <a:r>
              <a:rPr lang="en-US" dirty="0" err="1" smtClean="0"/>
              <a:t>Patwary</a:t>
            </a:r>
            <a:r>
              <a:rPr lang="en-US" dirty="0" smtClean="0"/>
              <a:t>, </a:t>
            </a:r>
            <a:r>
              <a:rPr lang="en-US" dirty="0" err="1" smtClean="0"/>
              <a:t>Borgaon</a:t>
            </a:r>
            <a:r>
              <a:rPr lang="en-US" dirty="0" smtClean="0"/>
              <a:t> High School. </a:t>
            </a:r>
            <a:r>
              <a:rPr lang="en-US" dirty="0" err="1" smtClean="0"/>
              <a:t>Faridgonj</a:t>
            </a:r>
            <a:r>
              <a:rPr lang="en-US" dirty="0" smtClean="0"/>
              <a:t>, Chandpur, jalalshah433@gmail.com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4A8A-978C-426D-AB49-B029D55C09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ক্রিকেটের আইন জানতে</a:t>
            </a:r>
            <a:r>
              <a:rPr lang="bn-BD" baseline="0" dirty="0" smtClean="0"/>
              <a:t> </a:t>
            </a:r>
            <a:r>
              <a:rPr lang="en-US" dirty="0" smtClean="0"/>
              <a:t>https://bit.ly/2OhAvL8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4A8A-978C-426D-AB49-B029D55C09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8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0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4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014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2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4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5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CDCF1E-F75B-4AFA-9458-BBA468A002C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0"/>
            <a:ext cx="5400501" cy="6733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4545" cy="6733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80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1" y="-85725"/>
            <a:ext cx="10058400" cy="6713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6894" y="5520261"/>
            <a:ext cx="991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বা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উন্ডা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অভার বাউ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ন্ডা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2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4325"/>
            <a:ext cx="4145972" cy="4784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371475"/>
            <a:ext cx="3588328" cy="4726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5750004"/>
            <a:ext cx="6186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৬।নো-বল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28" y="371475"/>
            <a:ext cx="3435927" cy="47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871912"/>
            <a:ext cx="5842000" cy="2986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50000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0"/>
            <a:ext cx="5842000" cy="36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01"/>
            <a:ext cx="6350000" cy="321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7188" y="4252298"/>
            <a:ext cx="348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1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3006" y="5303694"/>
            <a:ext cx="9080357" cy="144087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ক্রিকেট খেলার মাঠ অঙ্কন কর</a:t>
            </a:r>
            <a:r>
              <a:rPr lang="bn-IN" sz="5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5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8708" y="282720"/>
            <a:ext cx="6323519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26" y="1528764"/>
            <a:ext cx="6400801" cy="34432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092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5" y="257175"/>
            <a:ext cx="11787188" cy="66008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খেলায়  ওভার কী?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 মৌলিক কলাকৌশল কতটি? 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6722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bn-IN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মাপসহ পিচের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 করে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5" y="1448972"/>
            <a:ext cx="6471138" cy="343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8975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" y="169817"/>
            <a:ext cx="5778500" cy="2100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9356" y="3907400"/>
            <a:ext cx="431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169817"/>
            <a:ext cx="11943471" cy="6688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50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642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04508"/>
            <a:ext cx="5181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শাহজালাল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পাটওয়ারী</a:t>
            </a:r>
            <a:endParaRPr lang="bn-BD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শিক্ষক,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বড়গাঁও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বিদ্যালয়,ফরিদগঞ্জ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E6E33-D605-42C7-99BE-7CD6CB2AF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1" y="221226"/>
            <a:ext cx="4273457" cy="4247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6761018" y="4904508"/>
            <a:ext cx="5430982" cy="19534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শিক্ষা,সাস্থ্য বিজ্ঞান 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339213"/>
            <a:ext cx="3352799" cy="4011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8663" y="1828800"/>
            <a:ext cx="10529887" cy="3200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নবম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 শাখা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3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5894" y="1128712"/>
            <a:ext cx="9361169" cy="42005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bn-BD" sz="48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আইনকানুন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1" y="1214437"/>
            <a:ext cx="10129837" cy="47577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115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খেলার আইনকানুন বর্ননা করতে পারবে।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আইন মেনে খেলায় অংশ গ্রহণ করতে পারবে।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সহযোগিতামূলক মনোভাব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81598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357187"/>
            <a:ext cx="8048626" cy="4343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2" y="5114925"/>
            <a:ext cx="262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১.পিচঃ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313" y="5257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২২গজ/১০ফুট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7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-1"/>
            <a:ext cx="4543425" cy="5000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8" y="5357813"/>
            <a:ext cx="572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মাঠঃ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8999" y="5633116"/>
            <a:ext cx="778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 ১২০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১৫০ 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গজ ব্যাস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বিশিষ্ট্য।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4" y="0"/>
            <a:ext cx="6600825" cy="52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8" y="5486399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৩।ব্যাটঃ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2300" y="557873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৩৮/৪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২৫ইঞ্চি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5980" y="-1087584"/>
            <a:ext cx="5070763" cy="80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4" y="0"/>
            <a:ext cx="6267450" cy="47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214938"/>
            <a:ext cx="4814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৪।বল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6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158</Words>
  <Application>Microsoft Office PowerPoint</Application>
  <PresentationFormat>Widescreen</PresentationFormat>
  <Paragraphs>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IC</cp:lastModifiedBy>
  <cp:revision>115</cp:revision>
  <dcterms:created xsi:type="dcterms:W3CDTF">2014-04-14T07:45:07Z</dcterms:created>
  <dcterms:modified xsi:type="dcterms:W3CDTF">2019-11-24T09:41:35Z</dcterms:modified>
</cp:coreProperties>
</file>