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4" r:id="rId6"/>
    <p:sldId id="258" r:id="rId7"/>
    <p:sldId id="273" r:id="rId8"/>
    <p:sldId id="261" r:id="rId9"/>
    <p:sldId id="265" r:id="rId10"/>
    <p:sldId id="272" r:id="rId11"/>
    <p:sldId id="274" r:id="rId12"/>
    <p:sldId id="262" r:id="rId13"/>
    <p:sldId id="268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1000" y="-293922"/>
            <a:ext cx="84582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5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1047" y="1134070"/>
            <a:ext cx="292900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</a:t>
            </a:r>
            <a:r>
              <a:rPr lang="bn-BD" sz="5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কাজ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3124200"/>
            <a:ext cx="685800" cy="518756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9805" y="3072825"/>
            <a:ext cx="6558395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/>
              <a:t>কি কি উপায়ে ছাগল পালন করা যায় তা </a:t>
            </a:r>
            <a:r>
              <a:rPr lang="bn-BD" sz="3600" b="1" dirty="0" smtClean="0"/>
              <a:t>লিখ?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62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6" y="4800599"/>
            <a:ext cx="3006688" cy="1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6" y="2699468"/>
            <a:ext cx="3013002" cy="194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087" y="1167825"/>
            <a:ext cx="438199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প্রচলিত পদ্ধতিতে ছাগল পালন  </a:t>
            </a: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073" y="3301425"/>
            <a:ext cx="438199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</a:rPr>
              <a:t>অর্ধ-আবদ্ধ পদ্ধতিতে ছাগল পালন  </a:t>
            </a: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073" y="5477360"/>
            <a:ext cx="4381996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</a:rPr>
              <a:t>আবদ্ধ পদ্ধতিতে ছাগল পালন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26" y="306812"/>
            <a:ext cx="3013002" cy="22077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42" y="122458"/>
            <a:ext cx="18288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সমাধান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61858" y="1371600"/>
            <a:ext cx="451757" cy="292388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19005" y="3527640"/>
            <a:ext cx="451757" cy="292388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9955" y="5731797"/>
            <a:ext cx="451757" cy="292388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72619"/>
            <a:ext cx="2590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দলীয়</a:t>
            </a:r>
            <a:r>
              <a:rPr lang="bn-BD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কাজ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0605" y="5486400"/>
            <a:ext cx="6858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8805" y="5410200"/>
            <a:ext cx="716799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</a:rPr>
              <a:t>আবদ্ধ পদ্ধতিতে ছাগল </a:t>
            </a:r>
            <a:r>
              <a:rPr lang="bn-BD" sz="3200" b="1" dirty="0" smtClean="0">
                <a:solidFill>
                  <a:srgbClr val="002060"/>
                </a:solidFill>
              </a:rPr>
              <a:t>পালন করার সুবিধা বর্ণনা কর?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04526"/>
            <a:ext cx="4495800" cy="310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221540"/>
            <a:ext cx="71628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/>
              <a:t>আবদ্ধ পদ্ধতিতে ছাগল </a:t>
            </a:r>
            <a:r>
              <a:rPr lang="bn-BD" sz="3200" b="1" dirty="0" smtClean="0"/>
              <a:t>পালনে লোক সংখ্যা কম লাগে, রোগ ব্যাধি কম হয়, জায়গা কম লাগে, কর্ম সংস্থাপনের ব্যবস্থা হয়।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960120" y="4221540"/>
            <a:ext cx="510402" cy="48675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81400" y="381000"/>
            <a:ext cx="2209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>
                    <a:lumMod val="50000"/>
                  </a:schemeClr>
                </a:solidFill>
              </a:rPr>
              <a:t>সমাধান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419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044" y="2520805"/>
            <a:ext cx="5992556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 smtClean="0"/>
              <a:t>ছাগলের প্রধান খাদ্য কি?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914400"/>
            <a:ext cx="24384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মূল্যায়নঃ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2666999"/>
            <a:ext cx="609600" cy="29238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26562" y="3606225"/>
            <a:ext cx="7062118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/>
              <a:t>কি কি উপায়ে ছাগল পালন করা যায় তা </a:t>
            </a:r>
            <a:r>
              <a:rPr lang="bn-BD" sz="3200" b="1" dirty="0" smtClean="0"/>
              <a:t>বর্ণনা কর।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533400" y="3709746"/>
            <a:ext cx="609600" cy="29238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6562" y="4724400"/>
            <a:ext cx="7412638" cy="52322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bn-BD" sz="2800" b="1" dirty="0"/>
              <a:t>আবদ্ধ পদ্ধতিতে ছাগল পালনের সুবিধা কি তা বর্ণনা </a:t>
            </a:r>
            <a:r>
              <a:rPr lang="bn-BD" sz="2800" b="1" dirty="0" smtClean="0"/>
              <a:t>কর</a:t>
            </a:r>
            <a:r>
              <a:rPr lang="bn-BD" sz="2800" b="1" dirty="0"/>
              <a:t>।</a:t>
            </a:r>
            <a:endParaRPr lang="en-US" sz="2800" b="1" dirty="0"/>
          </a:p>
        </p:txBody>
      </p:sp>
      <p:sp>
        <p:nvSpPr>
          <p:cNvPr id="8" name="Right Arrow 7"/>
          <p:cNvSpPr/>
          <p:nvPr/>
        </p:nvSpPr>
        <p:spPr>
          <a:xfrm>
            <a:off x="533400" y="4800600"/>
            <a:ext cx="609600" cy="29238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73314"/>
            <a:ext cx="228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বাড়ীর কাজঃ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961382"/>
            <a:ext cx="69342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সামাজিক ও অর্থনৈতিক উন্নয়নে </a:t>
            </a:r>
            <a:r>
              <a:rPr lang="bn-BD" sz="3600" b="1" dirty="0"/>
              <a:t>ছাগল </a:t>
            </a:r>
            <a:r>
              <a:rPr lang="bn-BD" sz="3600" b="1" dirty="0" smtClean="0"/>
              <a:t>পালন এর ভূমিকা সম্পর্কে বিস্তারিত আলোচনা কর।</a:t>
            </a:r>
            <a:endParaRPr lang="en-US" sz="3600" b="1" dirty="0"/>
          </a:p>
        </p:txBody>
      </p:sp>
      <p:sp>
        <p:nvSpPr>
          <p:cNvPr id="4" name="Right Arrow 3"/>
          <p:cNvSpPr/>
          <p:nvPr/>
        </p:nvSpPr>
        <p:spPr>
          <a:xfrm>
            <a:off x="609600" y="3032574"/>
            <a:ext cx="914400" cy="424309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সকল ফাইল\garde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26471"/>
            <a:ext cx="75921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সকলকে ধন্যবাদ</a:t>
            </a:r>
            <a:endParaRPr lang="en-US" sz="11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1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632" y="228600"/>
            <a:ext cx="359425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 পরিচিতি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2432" y="4159532"/>
            <a:ext cx="5334000" cy="21852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মোঃ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আবদুল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বাতেন</a:t>
            </a:r>
            <a:endParaRPr lang="bn-BD" sz="4000" b="1" dirty="0" smtClean="0">
              <a:solidFill>
                <a:srgbClr val="002060"/>
              </a:solidFill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</a:rPr>
              <a:t>সহকারী শিক্ষক (কম্পিউটার)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বোয়ালিয়া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বালিকা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উচ্চ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বিদ্যালয়</a:t>
            </a:r>
            <a:endParaRPr lang="bn-BD" sz="2400" b="1" dirty="0" smtClean="0">
              <a:solidFill>
                <a:srgbClr val="002060"/>
              </a:solidFill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</a:rPr>
              <a:t>উপজেলাঃ </a:t>
            </a:r>
            <a:r>
              <a:rPr lang="en-US" sz="2400" b="1" dirty="0" err="1" smtClean="0">
                <a:solidFill>
                  <a:srgbClr val="002060"/>
                </a:solidFill>
              </a:rPr>
              <a:t>মতলব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দক্ষিণ</a:t>
            </a:r>
            <a:r>
              <a:rPr lang="bn-BD" sz="2400" b="1" dirty="0" smtClean="0">
                <a:solidFill>
                  <a:srgbClr val="002060"/>
                </a:solidFill>
              </a:rPr>
              <a:t> জেলাঃ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চাঁদপুর</a:t>
            </a:r>
            <a:endParaRPr lang="bn-BD" sz="2400" b="1" dirty="0">
              <a:solidFill>
                <a:srgbClr val="002060"/>
              </a:solidFill>
            </a:endParaRPr>
          </a:p>
          <a:p>
            <a:pPr algn="ctr"/>
            <a:r>
              <a:rPr lang="bn-BD" sz="2400" b="1" dirty="0" smtClean="0">
                <a:solidFill>
                  <a:srgbClr val="002060"/>
                </a:solidFill>
              </a:rPr>
              <a:t>মোবাইল নম্বরঃ ০১</a:t>
            </a:r>
            <a:r>
              <a:rPr lang="en-US" sz="2400" b="1" dirty="0" smtClean="0">
                <a:solidFill>
                  <a:srgbClr val="002060"/>
                </a:solidFill>
              </a:rPr>
              <a:t>819071772</a:t>
            </a:r>
            <a:r>
              <a:rPr lang="bn-BD" sz="2400" b="1" dirty="0" smtClean="0"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55855"/>
            <a:ext cx="25908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77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533400"/>
            <a:ext cx="4419599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5400" b="1" dirty="0">
                <a:solidFill>
                  <a:prstClr val="black"/>
                </a:solidFill>
              </a:rPr>
              <a:t>পাঠ পরিচিতি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649" y="1908750"/>
            <a:ext cx="7124700" cy="3354765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</a:rPr>
              <a:t>শ্রেণী - সপ্তম</a:t>
            </a:r>
          </a:p>
          <a:p>
            <a:pPr algn="ctr"/>
            <a:r>
              <a:rPr lang="bn-BD" sz="4000" b="1" dirty="0" smtClean="0">
                <a:solidFill>
                  <a:schemeClr val="accent1">
                    <a:lumMod val="50000"/>
                  </a:schemeClr>
                </a:solidFill>
              </a:rPr>
              <a:t>বিষয়ঃ কৃষি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smtClean="0">
                <a:solidFill>
                  <a:schemeClr val="accent1">
                    <a:lumMod val="50000"/>
                  </a:schemeClr>
                </a:solidFill>
              </a:rPr>
              <a:t>শিক্ষা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n-BD" sz="4000" b="1" dirty="0" smtClean="0"/>
              <a:t>অধ্যায়</a:t>
            </a:r>
            <a:r>
              <a:rPr lang="en-US" sz="4000" b="1" dirty="0" smtClean="0"/>
              <a:t> - </a:t>
            </a:r>
            <a:r>
              <a:rPr lang="bn-BD" sz="4000" b="1" dirty="0" smtClean="0"/>
              <a:t>পঞ্চম - কৃষিজ উৎপাদন</a:t>
            </a:r>
          </a:p>
          <a:p>
            <a:pPr algn="ctr"/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</a:rPr>
              <a:t>পাঠ - ১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bn-BD" sz="4000" b="1" u="sng" dirty="0" smtClean="0">
                <a:solidFill>
                  <a:schemeClr val="accent6">
                    <a:lumMod val="75000"/>
                  </a:schemeClr>
                </a:solidFill>
              </a:rPr>
              <a:t>ছাগল পালন পদ্ধতি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4792" y="356616"/>
            <a:ext cx="533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শিখনফল</a:t>
            </a:r>
            <a:endParaRPr lang="en-US" sz="8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8403"/>
            <a:ext cx="5334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</a:rPr>
              <a:t>এই পাঠ শেষে শিক্ষার্থীরা-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368225"/>
            <a:ext cx="701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কি কি উপায়ে ছাগল পালন করা যায় তা লিখতে পারবে।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282625"/>
            <a:ext cx="739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আবদ্ধ পদ্ধতিতে </a:t>
            </a:r>
            <a:r>
              <a:rPr lang="bn-BD" sz="2800" b="1" dirty="0"/>
              <a:t>ছাগল </a:t>
            </a:r>
            <a:r>
              <a:rPr lang="bn-BD" sz="2800" b="1" dirty="0" smtClean="0"/>
              <a:t>পালনের সুবিধা কি </a:t>
            </a:r>
            <a:r>
              <a:rPr lang="bn-BD" sz="2800" b="1" dirty="0"/>
              <a:t>তা </a:t>
            </a:r>
            <a:r>
              <a:rPr lang="bn-BD" sz="2800" b="1" dirty="0" smtClean="0"/>
              <a:t>বর্ণনা করতে পারবে।</a:t>
            </a:r>
            <a:endParaRPr lang="en-US" sz="2800" b="1" dirty="0"/>
          </a:p>
        </p:txBody>
      </p:sp>
      <p:sp>
        <p:nvSpPr>
          <p:cNvPr id="10" name="Right Arrow 9"/>
          <p:cNvSpPr/>
          <p:nvPr/>
        </p:nvSpPr>
        <p:spPr>
          <a:xfrm>
            <a:off x="609600" y="3581400"/>
            <a:ext cx="6858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83792" y="3453825"/>
            <a:ext cx="701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ছাগলের প্রধান খাদ্য কি তা বলতে পারবে।</a:t>
            </a:r>
            <a:endParaRPr lang="en-US" sz="3200" b="1" dirty="0"/>
          </a:p>
        </p:txBody>
      </p:sp>
      <p:sp>
        <p:nvSpPr>
          <p:cNvPr id="12" name="Right Arrow 11"/>
          <p:cNvSpPr/>
          <p:nvPr/>
        </p:nvSpPr>
        <p:spPr>
          <a:xfrm>
            <a:off x="609600" y="4508212"/>
            <a:ext cx="6858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9600" y="5391835"/>
            <a:ext cx="6858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86709"/>
            <a:ext cx="388620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</a:rPr>
              <a:t>আবদ্ধ পদ্ধতিতে ছাগল পালন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578" y="2457129"/>
            <a:ext cx="38861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অর্ধ-আবদ্ধ পদ্ধতিতে ছাগল পালন 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52" y="2457129"/>
            <a:ext cx="3886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প্রচলিত পদ্ধতিতে ছাগল পালন 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" y="3120451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891784"/>
            <a:ext cx="91440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/>
              <a:t>উপরের ছবি </a:t>
            </a:r>
            <a:r>
              <a:rPr lang="bn-BD" sz="3200" b="1" dirty="0"/>
              <a:t>গুলোতে ছাগল পালন </a:t>
            </a:r>
            <a:r>
              <a:rPr lang="bn-BD" sz="3200" b="1" dirty="0" smtClean="0"/>
              <a:t>পদ্ধতি এবং কি খেয়ে ছাগল জীবন ধারন করে- চিন্তা করে বল।</a:t>
            </a:r>
            <a:endParaRPr lang="en-US" sz="32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9" y="187433"/>
            <a:ext cx="3886200" cy="220778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35" y="249343"/>
            <a:ext cx="3886199" cy="217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77" y="3135084"/>
            <a:ext cx="3886199" cy="21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43133" y="5307009"/>
            <a:ext cx="388620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ছাগলের প্রধান খাদ্য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5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66800"/>
            <a:ext cx="5715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1">
                    <a:lumMod val="50000"/>
                  </a:schemeClr>
                </a:solidFill>
              </a:rPr>
              <a:t>আজকের পাঠ শিরোনাম 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3206243"/>
            <a:ext cx="4419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</a:rPr>
              <a:t>ছাগল পালন পদ্ধতি 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5430" y="950887"/>
            <a:ext cx="438199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solidFill>
                  <a:srgbClr val="002060"/>
                </a:solidFill>
              </a:rPr>
              <a:t>প্রচলিত </a:t>
            </a:r>
            <a:r>
              <a:rPr lang="bn-BD" sz="2800" b="1" dirty="0" smtClean="0">
                <a:solidFill>
                  <a:srgbClr val="002060"/>
                </a:solidFill>
              </a:rPr>
              <a:t>পদ্ধতিতে ছাগল মাঠে, বাগানে, রাস্তার পাশে বেধেঁ দিয়ে পালন করা হয়</a:t>
            </a:r>
            <a:endParaRPr lang="en-US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6" y="4800600"/>
            <a:ext cx="3006688" cy="18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6" y="2514600"/>
            <a:ext cx="3013002" cy="194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Notched Right Arrow 13"/>
          <p:cNvSpPr/>
          <p:nvPr/>
        </p:nvSpPr>
        <p:spPr>
          <a:xfrm>
            <a:off x="5023755" y="984652"/>
            <a:ext cx="457200" cy="326138"/>
          </a:xfrm>
          <a:prstGeom prst="notch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8088" y="3099921"/>
            <a:ext cx="4381996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002060"/>
                </a:solidFill>
              </a:rPr>
              <a:t>ছাগল মাঠে, বাগানে চারনের মাধ্যমে সবুজ ঘাস খাওয়ানো হয় এবং খামারে আবদ্ধ করা হয়।</a:t>
            </a:r>
            <a:endParaRPr lang="en-US" sz="3200" dirty="0"/>
          </a:p>
        </p:txBody>
      </p:sp>
      <p:sp>
        <p:nvSpPr>
          <p:cNvPr id="16" name="Notched Right Arrow 15"/>
          <p:cNvSpPr/>
          <p:nvPr/>
        </p:nvSpPr>
        <p:spPr>
          <a:xfrm>
            <a:off x="5040084" y="3325897"/>
            <a:ext cx="457200" cy="326138"/>
          </a:xfrm>
          <a:prstGeom prst="notch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1759" y="5396413"/>
            <a:ext cx="4381996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002060"/>
                </a:solidFill>
              </a:rPr>
              <a:t>সম্পূর্ণ আবদ্ধ অবস্থায় ঘরে ছাগল  পালন করা হয় এবং ঘরের মধ্যে  দানাদার খাদ্য, সবুজ ঘাস খাওয়ায়ে পালন করা হয়।</a:t>
            </a:r>
            <a:endParaRPr lang="en-US" sz="2800" dirty="0"/>
          </a:p>
        </p:txBody>
      </p:sp>
      <p:sp>
        <p:nvSpPr>
          <p:cNvPr id="18" name="Notched Right Arrow 17"/>
          <p:cNvSpPr/>
          <p:nvPr/>
        </p:nvSpPr>
        <p:spPr>
          <a:xfrm>
            <a:off x="5023755" y="5568824"/>
            <a:ext cx="457200" cy="326138"/>
          </a:xfrm>
          <a:prstGeom prst="notched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69" y="139391"/>
            <a:ext cx="3013002" cy="20166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9600" y="329619"/>
            <a:ext cx="438199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প্রচলিত পদ্ধতিতে ছাগল পালন 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759" y="2490331"/>
            <a:ext cx="438199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</a:rPr>
              <a:t>অর্ধ-আবদ্ধ পদ্ধতিতে ছাগল পালন 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430" y="4791561"/>
            <a:ext cx="438199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</a:rPr>
              <a:t>আবদ্ধ পদ্ধতিতে ছাগল পালন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1057" y="1057870"/>
            <a:ext cx="281519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 কাজঃ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828800" y="5334000"/>
            <a:ext cx="685800" cy="304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181600"/>
            <a:ext cx="33701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</a:rPr>
              <a:t>ছাগলের প্রধান খাদ্য কি?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5029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9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6" y="4840069"/>
            <a:ext cx="593667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ছাগল মাঠে ঘাস ও লতা পাতা খাচ্ছে</a:t>
            </a:r>
            <a:endParaRPr lang="en-US" sz="4000" dirty="0"/>
          </a:p>
        </p:txBody>
      </p:sp>
      <p:sp>
        <p:nvSpPr>
          <p:cNvPr id="3" name="Notched Right Arrow 2"/>
          <p:cNvSpPr/>
          <p:nvPr/>
        </p:nvSpPr>
        <p:spPr>
          <a:xfrm rot="16200000">
            <a:off x="5978518" y="4302116"/>
            <a:ext cx="651163" cy="345801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12129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679" y="5715000"/>
            <a:ext cx="58552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ছাগলের প্রধান খাদ্য ঘাস ও লতা পাতা।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70213" y="5867400"/>
            <a:ext cx="703258" cy="417731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200400" cy="2362200"/>
          </a:xfrm>
          <a:prstGeom prst="rect">
            <a:avLst/>
          </a:prstGeom>
        </p:spPr>
      </p:pic>
      <p:sp>
        <p:nvSpPr>
          <p:cNvPr id="8" name="Notched Right Arrow 7"/>
          <p:cNvSpPr/>
          <p:nvPr/>
        </p:nvSpPr>
        <p:spPr>
          <a:xfrm rot="16200000">
            <a:off x="2626446" y="4302839"/>
            <a:ext cx="651163" cy="344354"/>
          </a:xfrm>
          <a:prstGeom prst="notched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609600"/>
            <a:ext cx="18288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সমাধান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310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ASMTIPU</cp:lastModifiedBy>
  <cp:revision>304</cp:revision>
  <dcterms:created xsi:type="dcterms:W3CDTF">2006-08-16T00:00:00Z</dcterms:created>
  <dcterms:modified xsi:type="dcterms:W3CDTF">2019-11-24T15:55:47Z</dcterms:modified>
</cp:coreProperties>
</file>