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8" r:id="rId3"/>
    <p:sldId id="289" r:id="rId4"/>
    <p:sldId id="272" r:id="rId5"/>
    <p:sldId id="282" r:id="rId6"/>
    <p:sldId id="283" r:id="rId7"/>
    <p:sldId id="284" r:id="rId8"/>
    <p:sldId id="268" r:id="rId9"/>
    <p:sldId id="271" r:id="rId10"/>
    <p:sldId id="286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C64"/>
    <a:srgbClr val="E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2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083A0-139A-4769-8C49-EE1EE74199F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DC9D-A3C0-40B5-942A-9C430A8C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ABF5F-FBEC-440F-8C87-E65D45C936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381000"/>
            <a:ext cx="5410200" cy="1447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llpaper-flower-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6324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85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43000" y="961339"/>
            <a:ext cx="3352800" cy="5222727"/>
            <a:chOff x="2057400" y="961339"/>
            <a:chExt cx="3352800" cy="5222727"/>
          </a:xfrm>
        </p:grpSpPr>
        <p:sp>
          <p:nvSpPr>
            <p:cNvPr id="4" name="Can 3"/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2124620">
              <a:off x="3507109" y="961339"/>
              <a:ext cx="1303285" cy="5222727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485" y="3966559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578934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484" y="4876800"/>
              <a:ext cx="793516" cy="5935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</p:pic>
        <p:sp>
          <p:nvSpPr>
            <p:cNvPr id="8" name="Can 7"/>
            <p:cNvSpPr/>
            <p:nvPr/>
          </p:nvSpPr>
          <p:spPr>
            <a:xfrm>
              <a:off x="3505200" y="2578934"/>
              <a:ext cx="76200" cy="16002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>
              <a:off x="3609978" y="2655134"/>
              <a:ext cx="457200" cy="381000"/>
            </a:xfrm>
            <a:prstGeom prst="teardrop">
              <a:avLst>
                <a:gd name="adj" fmla="val 12916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15687114">
              <a:off x="3054229" y="2790448"/>
              <a:ext cx="457200" cy="381000"/>
            </a:xfrm>
            <a:prstGeom prst="teardrop">
              <a:avLst>
                <a:gd name="adj" fmla="val 12708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/>
            <p:cNvSpPr/>
            <p:nvPr/>
          </p:nvSpPr>
          <p:spPr>
            <a:xfrm rot="17874636">
              <a:off x="3415274" y="2520676"/>
              <a:ext cx="304800" cy="152400"/>
            </a:xfrm>
            <a:prstGeom prst="teardrop">
              <a:avLst>
                <a:gd name="adj" fmla="val 153125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n 13"/>
          <p:cNvSpPr/>
          <p:nvPr/>
        </p:nvSpPr>
        <p:spPr>
          <a:xfrm>
            <a:off x="381000" y="76200"/>
            <a:ext cx="1188720" cy="118872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5320" y="1276350"/>
            <a:ext cx="283698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39018" y="1276350"/>
            <a:ext cx="204275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293" y="1276350"/>
            <a:ext cx="228600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893" y="1219200"/>
            <a:ext cx="197827" cy="388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" y="1657350"/>
            <a:ext cx="304800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69498" y="1657350"/>
            <a:ext cx="204275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73773" y="1657350"/>
            <a:ext cx="228600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02373" y="1600200"/>
            <a:ext cx="274027" cy="255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7720" y="1428750"/>
            <a:ext cx="283698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693" y="1428750"/>
            <a:ext cx="228600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60120" y="1581150"/>
            <a:ext cx="283698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448093" y="1581150"/>
            <a:ext cx="228600" cy="331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54015" y="5099538"/>
            <a:ext cx="230052" cy="369277"/>
          </a:xfrm>
          <a:custGeom>
            <a:avLst/>
            <a:gdLst>
              <a:gd name="connsiteX0" fmla="*/ 105508 w 230052"/>
              <a:gd name="connsiteY0" fmla="*/ 0 h 369277"/>
              <a:gd name="connsiteX1" fmla="*/ 105508 w 230052"/>
              <a:gd name="connsiteY1" fmla="*/ 0 h 369277"/>
              <a:gd name="connsiteX2" fmla="*/ 70339 w 230052"/>
              <a:gd name="connsiteY2" fmla="*/ 158262 h 369277"/>
              <a:gd name="connsiteX3" fmla="*/ 52754 w 230052"/>
              <a:gd name="connsiteY3" fmla="*/ 228600 h 369277"/>
              <a:gd name="connsiteX4" fmla="*/ 17585 w 230052"/>
              <a:gd name="connsiteY4" fmla="*/ 281354 h 369277"/>
              <a:gd name="connsiteX5" fmla="*/ 0 w 230052"/>
              <a:gd name="connsiteY5" fmla="*/ 316524 h 369277"/>
              <a:gd name="connsiteX6" fmla="*/ 105508 w 230052"/>
              <a:gd name="connsiteY6" fmla="*/ 17585 h 369277"/>
              <a:gd name="connsiteX7" fmla="*/ 228600 w 230052"/>
              <a:gd name="connsiteY7" fmla="*/ 105508 h 369277"/>
              <a:gd name="connsiteX8" fmla="*/ 175847 w 230052"/>
              <a:gd name="connsiteY8" fmla="*/ 123093 h 369277"/>
              <a:gd name="connsiteX9" fmla="*/ 140677 w 230052"/>
              <a:gd name="connsiteY9" fmla="*/ 158262 h 369277"/>
              <a:gd name="connsiteX10" fmla="*/ 70339 w 230052"/>
              <a:gd name="connsiteY10" fmla="*/ 316524 h 369277"/>
              <a:gd name="connsiteX11" fmla="*/ 52754 w 230052"/>
              <a:gd name="connsiteY11" fmla="*/ 369277 h 369277"/>
              <a:gd name="connsiteX12" fmla="*/ 70339 w 230052"/>
              <a:gd name="connsiteY12" fmla="*/ 70339 h 36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052" h="369277">
                <a:moveTo>
                  <a:pt x="105508" y="0"/>
                </a:moveTo>
                <a:lnTo>
                  <a:pt x="105508" y="0"/>
                </a:lnTo>
                <a:cubicBezTo>
                  <a:pt x="93785" y="52754"/>
                  <a:pt x="82491" y="105605"/>
                  <a:pt x="70339" y="158262"/>
                </a:cubicBezTo>
                <a:cubicBezTo>
                  <a:pt x="64905" y="181811"/>
                  <a:pt x="62274" y="206386"/>
                  <a:pt x="52754" y="228600"/>
                </a:cubicBezTo>
                <a:cubicBezTo>
                  <a:pt x="44429" y="248025"/>
                  <a:pt x="28458" y="263232"/>
                  <a:pt x="17585" y="281354"/>
                </a:cubicBezTo>
                <a:cubicBezTo>
                  <a:pt x="10841" y="292593"/>
                  <a:pt x="5862" y="304801"/>
                  <a:pt x="0" y="316524"/>
                </a:cubicBezTo>
                <a:lnTo>
                  <a:pt x="105508" y="17585"/>
                </a:lnTo>
                <a:cubicBezTo>
                  <a:pt x="146539" y="46893"/>
                  <a:pt x="200630" y="63554"/>
                  <a:pt x="228600" y="105508"/>
                </a:cubicBezTo>
                <a:cubicBezTo>
                  <a:pt x="238882" y="120931"/>
                  <a:pt x="191741" y="113556"/>
                  <a:pt x="175847" y="123093"/>
                </a:cubicBezTo>
                <a:cubicBezTo>
                  <a:pt x="161631" y="131623"/>
                  <a:pt x="151034" y="145316"/>
                  <a:pt x="140677" y="158262"/>
                </a:cubicBezTo>
                <a:cubicBezTo>
                  <a:pt x="92906" y="217975"/>
                  <a:pt x="98225" y="232867"/>
                  <a:pt x="70339" y="316524"/>
                </a:cubicBezTo>
                <a:lnTo>
                  <a:pt x="52754" y="369277"/>
                </a:lnTo>
                <a:lnTo>
                  <a:pt x="70339" y="7033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722055"/>
            <a:ext cx="1950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</a:t>
            </a:r>
          </a:p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</a:p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</a:t>
            </a:r>
          </a:p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অক্সিজেন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1524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7400" y="2971800"/>
            <a:ext cx="259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3596919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</a:t>
            </a:r>
          </a:p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সুপ্ততা </a:t>
            </a:r>
          </a:p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নিয়ন্ত্রক রাসায়নিক দ্রব্য ও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Blip>
                <a:blip r:embed="rId4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অঙ্কুরোদগমের  ক্ষমতা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8923 0.3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5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125 0.323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61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3611 0.334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67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4618 0.3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184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8518 L 0.20677 0.1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-0.13241 L 0.22673 0.09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1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8796 L 0.23281 0.089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16574 L 0.25903 0.0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416 0.3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9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05451 0.389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94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0093 L -0.02083 0.42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11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02118 0.4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200400" cy="110799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255713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90600"/>
            <a:ext cx="2436185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990600"/>
            <a:ext cx="2831109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উপরের বীজগুলো কোনটি কোন প্রকার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আলোচনা করে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5" y="3460476"/>
            <a:ext cx="2710825" cy="2033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243618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8" y="3219450"/>
            <a:ext cx="2831109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700" y="602159"/>
            <a:ext cx="6324600" cy="769441"/>
          </a:xfrm>
          <a:prstGeom prst="rect">
            <a:avLst/>
          </a:prstGeom>
          <a:ln/>
          <a:scene3d>
            <a:camera prst="obliqueBottomRight"/>
            <a:lightRig rig="soft" dir="tl">
              <a:rot lat="0" lon="0" rev="0"/>
            </a:lightRig>
          </a:scene3d>
          <a:sp3d prstMaterial="meta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কোন ধরনের অঙ্কুরোদগম?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41785" y="1969469"/>
            <a:ext cx="2897554" cy="3821724"/>
            <a:chOff x="3141785" y="1920779"/>
            <a:chExt cx="2897554" cy="2498821"/>
          </a:xfrm>
        </p:grpSpPr>
        <p:pic>
          <p:nvPicPr>
            <p:cNvPr id="17411" name="Picture 3" descr="C:\Documents and Settings\BIPLOB DAS\Desktop\Germination Picture\uvs110901-00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5599" y="2239628"/>
              <a:ext cx="2843740" cy="2179972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Group 8"/>
            <p:cNvGrpSpPr/>
            <p:nvPr/>
          </p:nvGrpSpPr>
          <p:grpSpPr>
            <a:xfrm>
              <a:off x="3141785" y="1920779"/>
              <a:ext cx="591956" cy="643834"/>
              <a:chOff x="1219200" y="3293474"/>
              <a:chExt cx="838200" cy="923330"/>
            </a:xfrm>
          </p:grpSpPr>
          <p:sp>
            <p:nvSpPr>
              <p:cNvPr id="23" name="6-Point Star 22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02198" y="3293474"/>
                <a:ext cx="6858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17232" y="2180542"/>
            <a:ext cx="2897432" cy="3605660"/>
            <a:chOff x="117231" y="1495824"/>
            <a:chExt cx="4266113" cy="33809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1703591"/>
              <a:ext cx="4230945" cy="3173209"/>
            </a:xfrm>
            <a:prstGeom prst="rect">
              <a:avLst/>
            </a:prstGeom>
          </p:spPr>
        </p:pic>
        <p:grpSp>
          <p:nvGrpSpPr>
            <p:cNvPr id="32" name="Group 8"/>
            <p:cNvGrpSpPr/>
            <p:nvPr/>
          </p:nvGrpSpPr>
          <p:grpSpPr>
            <a:xfrm>
              <a:off x="117231" y="1495824"/>
              <a:ext cx="871582" cy="923330"/>
              <a:chOff x="1219200" y="3343536"/>
              <a:chExt cx="838200" cy="923330"/>
            </a:xfrm>
          </p:grpSpPr>
          <p:sp>
            <p:nvSpPr>
              <p:cNvPr id="33" name="6-Point Star 32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268997" y="3343536"/>
                <a:ext cx="6858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248400" y="2354613"/>
            <a:ext cx="2735205" cy="3964129"/>
            <a:chOff x="6248400" y="2175532"/>
            <a:chExt cx="2735205" cy="25919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175532"/>
              <a:ext cx="2659005" cy="2249928"/>
            </a:xfrm>
            <a:prstGeom prst="rect">
              <a:avLst/>
            </a:prstGeom>
          </p:spPr>
        </p:pic>
        <p:grpSp>
          <p:nvGrpSpPr>
            <p:cNvPr id="16" name="Group 8"/>
            <p:cNvGrpSpPr/>
            <p:nvPr/>
          </p:nvGrpSpPr>
          <p:grpSpPr>
            <a:xfrm>
              <a:off x="6248400" y="3599786"/>
              <a:ext cx="838200" cy="1167677"/>
              <a:chOff x="1219200" y="3352800"/>
              <a:chExt cx="838200" cy="1360681"/>
            </a:xfrm>
          </p:grpSpPr>
          <p:sp>
            <p:nvSpPr>
              <p:cNvPr id="17" name="6-Point Star 16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02198" y="3389326"/>
                <a:ext cx="685801" cy="132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82287"/>
            <a:ext cx="8839200" cy="1371600"/>
          </a:xfrm>
          <a:prstGeom prst="rect">
            <a:avLst/>
          </a:prstGeom>
          <a:noFill/>
          <a:ln w="57150" cap="flat" cmpd="sng" algn="ctr">
            <a:noFill/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bn-BD" sz="9600" i="0" u="sng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বাড়ীর কাজ</a:t>
            </a:r>
            <a:endParaRPr kumimoji="0" lang="en-US" sz="4000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497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LightBAN" pitchFamily="2" charset="0"/>
                <a:cs typeface="NikoshLightBAN" pitchFamily="2" charset="0"/>
              </a:rPr>
              <a:t>১।</a:t>
            </a:r>
            <a:r>
              <a:rPr lang="bn-BD" sz="4000" dirty="0" smtClean="0"/>
              <a:t> </a:t>
            </a:r>
            <a:r>
              <a:rPr lang="bn-BD" sz="4000" b="1" dirty="0" smtClean="0">
                <a:latin typeface="NikoshLightBAN" pitchFamily="2" charset="0"/>
                <a:cs typeface="NikoshLightBAN" pitchFamily="2" charset="0"/>
              </a:rPr>
              <a:t>মৃৎভেদী ও </a:t>
            </a:r>
            <a:r>
              <a:rPr lang="bn-BD" sz="4000" b="1" dirty="0">
                <a:latin typeface="NikoshLightBAN" pitchFamily="2" charset="0"/>
                <a:cs typeface="NikoshLightBAN" pitchFamily="2" charset="0"/>
              </a:rPr>
              <a:t>মৃৎগত</a:t>
            </a:r>
            <a:r>
              <a:rPr lang="bn-BD" sz="4000" b="1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b="1" dirty="0" smtClean="0">
                <a:latin typeface="NikoshLightBAN" pitchFamily="2" charset="0"/>
                <a:cs typeface="NikoshLightBAN" pitchFamily="2" charset="0"/>
              </a:rPr>
              <a:t>অঙ্কুরোদগম এর পার্থক্য লিখ। </a:t>
            </a:r>
            <a:endParaRPr lang="bn-BD" sz="40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743200"/>
            <a:ext cx="5410200" cy="22098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>
                <a:gd name="adj1" fmla="val 0"/>
                <a:gd name="adj2" fmla="val 60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7831"/>
            <a:ext cx="3505200" cy="235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52" y="533400"/>
            <a:ext cx="7862048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pervinaktar1984@gmail.com</a:t>
            </a:r>
            <a:endParaRPr lang="en-US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219200"/>
            <a:ext cx="1338072" cy="162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17585" y="3581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8ম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পঞ্চদশ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 অঙ্গসংস্থান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91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6" y="1752600"/>
            <a:ext cx="5922334" cy="3264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388203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কর।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691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পারলাম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981200"/>
            <a:ext cx="842721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আমাদের আজকের পাঠ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676400"/>
            <a:ext cx="8282354" cy="4953000"/>
          </a:xfrm>
          <a:prstGeom prst="rect">
            <a:avLst/>
          </a:prstGeom>
          <a:noFill/>
          <a:ln w="57150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</a:t>
            </a:r>
            <a:r>
              <a:rPr kumimoji="0" lang="bn-BD" sz="16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অঙ্কুরোদগম এর শ্রেণী বিভাগ বলতে পারবে।</a:t>
            </a:r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b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জরায়ুজ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70000"/>
              </a:lnSpc>
            </a:pP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70000"/>
              </a:lnSpc>
            </a:pPr>
            <a:r>
              <a:rPr lang="en-US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প্রভাবক সমূহ বলতে পারবে।</a:t>
            </a:r>
            <a:endParaRPr lang="en-US" sz="1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04800"/>
            <a:ext cx="3654670" cy="144655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72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175165"/>
            <a:ext cx="1891145" cy="460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75063"/>
            <a:ext cx="2133600" cy="5406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28600"/>
            <a:ext cx="390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</a:p>
          <a:p>
            <a:r>
              <a:rPr lang="en-US" sz="2000" b="1" dirty="0" smtClean="0">
                <a:latin typeface="NikoshLightBAN" pitchFamily="2" charset="0"/>
                <a:cs typeface="NikoshLightBAN" pitchFamily="2" charset="0"/>
              </a:rPr>
              <a:t>Hypogeal germination</a:t>
            </a:r>
            <a:endParaRPr lang="en-US" sz="20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" y="4626900"/>
            <a:ext cx="1383441" cy="2223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10" y="4078431"/>
            <a:ext cx="1553585" cy="2730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041" y="389422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ভ্রুন মূল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66800" y="4417440"/>
            <a:ext cx="187864" cy="1145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39757" y="3429000"/>
            <a:ext cx="1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ভ্রুন মুকুল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124200" y="3894220"/>
            <a:ext cx="340264" cy="584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36227" y="1735495"/>
            <a:ext cx="1555173" cy="2915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75629" y="1305818"/>
            <a:ext cx="1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76800" y="1735495"/>
            <a:ext cx="959427" cy="3254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r>
              <a:rPr lang="en-US" sz="3200" b="1" dirty="0" err="1" smtClean="0"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" y="4419325"/>
            <a:ext cx="1654482" cy="205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3877099"/>
            <a:ext cx="1668386" cy="25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46" y="3515616"/>
            <a:ext cx="1654482" cy="296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80392"/>
            <a:ext cx="2224514" cy="479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41" y="389422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4267200"/>
            <a:ext cx="457200" cy="1145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39757" y="3254006"/>
            <a:ext cx="1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ভ্রুন মূল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25701" y="3777226"/>
            <a:ext cx="238763" cy="1399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1829038"/>
            <a:ext cx="685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75629" y="1305818"/>
            <a:ext cx="1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64464" y="3567288"/>
            <a:ext cx="2402936" cy="5114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PLOB DAS\Desktop\Germination Picture\uvs110901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76200" y="457200"/>
            <a:ext cx="2819400" cy="2895600"/>
            <a:chOff x="76200" y="457200"/>
            <a:chExt cx="2819400" cy="2895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57200"/>
              <a:ext cx="2819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মৃৎগত অঙ্কুরোদগম</a:t>
              </a:r>
            </a:p>
            <a:p>
              <a:r>
                <a:rPr lang="en-US" sz="1600" b="1" dirty="0" err="1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HyPogeal</a:t>
              </a:r>
              <a:r>
                <a:rPr lang="en-US" sz="1600" b="1" dirty="0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 germination</a:t>
              </a:r>
              <a:endParaRPr lang="en-US" sz="1600" b="1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524000" y="1905000"/>
              <a:ext cx="609600" cy="1447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9600" y="533400"/>
            <a:ext cx="4572000" cy="1066800"/>
            <a:chOff x="4419600" y="533400"/>
            <a:chExt cx="4572000" cy="1066800"/>
          </a:xfrm>
        </p:grpSpPr>
        <p:sp>
          <p:nvSpPr>
            <p:cNvPr id="4" name="TextBox 3"/>
            <p:cNvSpPr txBox="1"/>
            <p:nvPr/>
          </p:nvSpPr>
          <p:spPr>
            <a:xfrm>
              <a:off x="6019800" y="53340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মৃৎভেদী অঙ্কুরোদগম</a:t>
              </a:r>
            </a:p>
            <a:p>
              <a:r>
                <a:rPr lang="en-US" sz="1600" b="1" dirty="0" err="1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Epigeal</a:t>
              </a:r>
              <a:r>
                <a:rPr lang="en-US" sz="1600" b="1" dirty="0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   germination</a:t>
              </a:r>
              <a:endParaRPr lang="en-US" sz="1600" b="1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 rot="5400000">
              <a:off x="4838700" y="571500"/>
              <a:ext cx="609600" cy="1447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জরায়ুজ অঙ্কুরোদগম</a:t>
            </a:r>
          </a:p>
          <a:p>
            <a:r>
              <a:rPr lang="en-US" sz="2000" b="1" dirty="0" smtClean="0">
                <a:latin typeface="NikoshLightBAN" pitchFamily="2" charset="0"/>
                <a:cs typeface="NikoshLightBAN" pitchFamily="2" charset="0"/>
              </a:rPr>
              <a:t>Viviparous  germination</a:t>
            </a:r>
            <a:endParaRPr lang="en-US" sz="20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8435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2589481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C:\Documents and Settings\BIPLOB DAS\Desktop\Mangrov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53671"/>
            <a:ext cx="4038600" cy="3028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 l="40764" r="18471" b="6493"/>
          <a:stretch>
            <a:fillRect/>
          </a:stretch>
        </p:blipFill>
        <p:spPr bwMode="auto">
          <a:xfrm>
            <a:off x="3276600" y="1905000"/>
            <a:ext cx="12192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1772232">
            <a:off x="1285091" y="3112354"/>
            <a:ext cx="2641664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42706">
            <a:off x="3603755" y="5723776"/>
            <a:ext cx="2332852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1631</TotalTime>
  <Words>134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FH</cp:lastModifiedBy>
  <cp:revision>322</cp:revision>
  <dcterms:created xsi:type="dcterms:W3CDTF">2006-08-16T00:00:00Z</dcterms:created>
  <dcterms:modified xsi:type="dcterms:W3CDTF">2019-11-19T17:36:31Z</dcterms:modified>
</cp:coreProperties>
</file>