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5" r:id="rId3"/>
    <p:sldId id="262" r:id="rId4"/>
    <p:sldId id="271" r:id="rId5"/>
    <p:sldId id="267" r:id="rId6"/>
    <p:sldId id="269" r:id="rId7"/>
    <p:sldId id="257" r:id="rId8"/>
    <p:sldId id="258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735C2-DA3F-4657-A309-D6D6C48CDF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98B6E-96FD-48F5-8C53-C4ED8063312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sz="5400" baseline="0" dirty="0" smtClean="0">
              <a:solidFill>
                <a:srgbClr val="FFFF00"/>
              </a:solidFill>
            </a:rPr>
            <a:t>To the digital content class </a:t>
          </a:r>
          <a:endParaRPr lang="en-US" sz="5400" dirty="0">
            <a:solidFill>
              <a:srgbClr val="FFFF00"/>
            </a:solidFill>
          </a:endParaRPr>
        </a:p>
      </dgm:t>
    </dgm:pt>
    <dgm:pt modelId="{5E7FE6DE-E116-4882-84E7-01B8D69E7F0F}" type="parTrans" cxnId="{BA1EEA02-97F4-4650-809F-B56C74931685}">
      <dgm:prSet/>
      <dgm:spPr/>
      <dgm:t>
        <a:bodyPr/>
        <a:lstStyle/>
        <a:p>
          <a:endParaRPr lang="en-US"/>
        </a:p>
      </dgm:t>
    </dgm:pt>
    <dgm:pt modelId="{7CFE070F-4B83-41E3-9FEF-561A37F6123C}" type="sibTrans" cxnId="{BA1EEA02-97F4-4650-809F-B56C74931685}">
      <dgm:prSet/>
      <dgm:spPr/>
      <dgm:t>
        <a:bodyPr/>
        <a:lstStyle/>
        <a:p>
          <a:endParaRPr lang="en-US"/>
        </a:p>
      </dgm:t>
    </dgm:pt>
    <dgm:pt modelId="{588435A1-365F-4236-A43B-2D7F44170A9A}" type="pres">
      <dgm:prSet presAssocID="{F97735C2-DA3F-4657-A309-D6D6C48CDF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6990F-DC01-4BEB-B9B0-B95D9F804D1C}" type="pres">
      <dgm:prSet presAssocID="{AF398B6E-96FD-48F5-8C53-C4ED8063312B}" presName="linNode" presStyleCnt="0"/>
      <dgm:spPr/>
    </dgm:pt>
    <dgm:pt modelId="{6770A938-FCB1-4205-9BB5-78A809D2D97C}" type="pres">
      <dgm:prSet presAssocID="{AF398B6E-96FD-48F5-8C53-C4ED8063312B}" presName="parentText" presStyleLbl="node1" presStyleIdx="0" presStyleCnt="1" custLinFactNeighborX="1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EEA02-97F4-4650-809F-B56C74931685}" srcId="{F97735C2-DA3F-4657-A309-D6D6C48CDF9C}" destId="{AF398B6E-96FD-48F5-8C53-C4ED8063312B}" srcOrd="0" destOrd="0" parTransId="{5E7FE6DE-E116-4882-84E7-01B8D69E7F0F}" sibTransId="{7CFE070F-4B83-41E3-9FEF-561A37F6123C}"/>
    <dgm:cxn modelId="{01776EF9-D4F0-45CF-8622-6AD047D0E960}" type="presOf" srcId="{AF398B6E-96FD-48F5-8C53-C4ED8063312B}" destId="{6770A938-FCB1-4205-9BB5-78A809D2D97C}" srcOrd="0" destOrd="0" presId="urn:microsoft.com/office/officeart/2005/8/layout/vList5"/>
    <dgm:cxn modelId="{6821F7B8-D376-4F08-B4DA-3812626FED1C}" type="presOf" srcId="{F97735C2-DA3F-4657-A309-D6D6C48CDF9C}" destId="{588435A1-365F-4236-A43B-2D7F44170A9A}" srcOrd="0" destOrd="0" presId="urn:microsoft.com/office/officeart/2005/8/layout/vList5"/>
    <dgm:cxn modelId="{71B806A4-A172-4367-B3D6-9DEA4BEBA498}" type="presParOf" srcId="{588435A1-365F-4236-A43B-2D7F44170A9A}" destId="{1726990F-DC01-4BEB-B9B0-B95D9F804D1C}" srcOrd="0" destOrd="0" presId="urn:microsoft.com/office/officeart/2005/8/layout/vList5"/>
    <dgm:cxn modelId="{FFE1BEE1-F304-4BA0-AF8E-6A30D58FC573}" type="presParOf" srcId="{1726990F-DC01-4BEB-B9B0-B95D9F804D1C}" destId="{6770A938-FCB1-4205-9BB5-78A809D2D9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0A938-FCB1-4205-9BB5-78A809D2D97C}">
      <dsp:nvSpPr>
        <dsp:cNvPr id="0" name=""/>
        <dsp:cNvSpPr/>
      </dsp:nvSpPr>
      <dsp:spPr>
        <a:xfrm>
          <a:off x="2764904" y="0"/>
          <a:ext cx="3044952" cy="51816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baseline="0" dirty="0" smtClean="0">
              <a:solidFill>
                <a:srgbClr val="FFFF00"/>
              </a:solidFill>
            </a:rPr>
            <a:t>To the digital content class </a:t>
          </a:r>
          <a:endParaRPr lang="en-US" sz="5400" kern="1200" dirty="0">
            <a:solidFill>
              <a:srgbClr val="FFFF00"/>
            </a:solidFill>
          </a:endParaRPr>
        </a:p>
      </dsp:txBody>
      <dsp:txXfrm>
        <a:off x="2913546" y="148642"/>
        <a:ext cx="2747668" cy="4884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DE56-A842-4F3F-A742-8C7588567D1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8081-4D51-4D10-8FAF-A1CE3326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0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323E-FE50-43EC-836C-796B1E211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 the structure of changing from positive to comparative and solving problem</a:t>
            </a:r>
            <a:r>
              <a:rPr lang="en-US" baseline="0" dirty="0" smtClean="0"/>
              <a:t> about changing from one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9323E-FE50-43EC-836C-796B1E211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2CFAA-9480-42E4-9FCA-262FE9BF4C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2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2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E2B-4761-4A3D-87A8-93C76EC11530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EAE1-927B-429D-9382-FD9A340C2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981200" y="1676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"/>
            <a:ext cx="84582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71" y="259976"/>
            <a:ext cx="84582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8" y="2057400"/>
            <a:ext cx="3419475" cy="46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"/>
            <a:ext cx="118872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81438">
            <a:off x="838363" y="4015654"/>
            <a:ext cx="10858991" cy="1581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Book Antiqua" pitchFamily="18" charset="0"/>
              </a:rPr>
              <a:t>Aallah</a:t>
            </a:r>
            <a:r>
              <a:rPr lang="en-US" sz="7200" b="1" dirty="0">
                <a:solidFill>
                  <a:schemeClr val="bg1"/>
                </a:solidFill>
                <a:latin typeface="Book Antiqua" pitchFamily="18" charset="0"/>
              </a:rPr>
              <a:t> Hafez</a:t>
            </a:r>
          </a:p>
        </p:txBody>
      </p:sp>
    </p:spTree>
    <p:extLst>
      <p:ext uri="{BB962C8B-B14F-4D97-AF65-F5344CB8AC3E}">
        <p14:creationId xmlns:p14="http://schemas.microsoft.com/office/powerpoint/2010/main" val="28924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3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" presetID="4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1911926"/>
            <a:ext cx="3269037" cy="32690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304800"/>
            <a:ext cx="11125200" cy="6172200"/>
          </a:xfrm>
          <a:prstGeom prst="rect">
            <a:avLst/>
          </a:prstGeom>
          <a:noFill/>
          <a:ln w="254000" cap="sq" cmpd="tri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11425" algn="just"/>
            <a:endParaRPr lang="en-US" sz="3600" b="1" dirty="0">
              <a:latin typeface="Book Antiqua" pitchFamily="18" charset="0"/>
            </a:endParaRPr>
          </a:p>
          <a:p>
            <a:pPr indent="2511425" algn="just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Md.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Alamgir Hossain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Assistant Teacher (Computer)</a:t>
            </a:r>
          </a:p>
          <a:p>
            <a:pPr indent="2511425" algn="just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Rahimapur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Fazil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Madrasha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.</a:t>
            </a:r>
          </a:p>
          <a:p>
            <a:pPr indent="2511425"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Patnitola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Naogaon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Class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VI-VII-VIII-IX-X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  <a:p>
            <a:pPr indent="2511425" algn="just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Subject : English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2nd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paper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9300" y="732971"/>
            <a:ext cx="8001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998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1"/>
            <a:ext cx="5486400" cy="7694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Lesson 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9" y="1752600"/>
            <a:ext cx="8700655" cy="39703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Class	:	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Six,Seven,Eight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lang="en-US" sz="3600" b="1" dirty="0" err="1" smtClean="0"/>
              <a:t>Ten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Subject	:	English </a:t>
            </a:r>
            <a:r>
              <a:rPr lang="en-US" sz="3600" b="1" dirty="0" smtClean="0"/>
              <a:t>2nd </a:t>
            </a:r>
            <a:r>
              <a:rPr lang="en-US" sz="3600" b="1" dirty="0"/>
              <a:t>Paper.</a:t>
            </a:r>
          </a:p>
          <a:p>
            <a:r>
              <a:rPr lang="en-US" sz="3600" b="1" dirty="0"/>
              <a:t>Unit		:	05</a:t>
            </a:r>
          </a:p>
          <a:p>
            <a:r>
              <a:rPr lang="en-US" sz="3600" b="1" dirty="0"/>
              <a:t>Lesson	:	02</a:t>
            </a:r>
          </a:p>
          <a:p>
            <a:r>
              <a:rPr lang="en-US" sz="3600" b="1" dirty="0"/>
              <a:t>Total s’s	:	80</a:t>
            </a:r>
          </a:p>
          <a:p>
            <a:r>
              <a:rPr lang="en-US" sz="3600" b="1" dirty="0"/>
              <a:t>Time	:	45 minutes.</a:t>
            </a:r>
          </a:p>
          <a:p>
            <a:r>
              <a:rPr lang="en-US" sz="3600" b="1" dirty="0"/>
              <a:t>Date		:	9</a:t>
            </a:r>
            <a:r>
              <a:rPr lang="en-US" sz="3600" b="1" dirty="0" smtClean="0"/>
              <a:t>/11/2019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201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74136" y="0"/>
            <a:ext cx="4016827" cy="726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Assertive to Exclamatory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777" y="863684"/>
            <a:ext cx="8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Rule 1: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0717" y="902873"/>
            <a:ext cx="1095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প্রথমে</a:t>
            </a:r>
            <a:r>
              <a:rPr lang="en-US" dirty="0"/>
              <a:t> what </a:t>
            </a:r>
            <a:r>
              <a:rPr lang="en-US" dirty="0" err="1"/>
              <a:t>বা</a:t>
            </a:r>
            <a:r>
              <a:rPr lang="en-US" dirty="0"/>
              <a:t> how </a:t>
            </a:r>
            <a:r>
              <a:rPr lang="en-US" dirty="0" err="1"/>
              <a:t>বসে</a:t>
            </a:r>
            <a:r>
              <a:rPr lang="en-US" dirty="0"/>
              <a:t> + adjective </a:t>
            </a:r>
            <a:r>
              <a:rPr lang="en-US" dirty="0" err="1"/>
              <a:t>বসে</a:t>
            </a:r>
            <a:r>
              <a:rPr lang="en-US" dirty="0"/>
              <a:t> + subject + verb + </a:t>
            </a:r>
            <a:r>
              <a:rPr lang="en-US" dirty="0" err="1"/>
              <a:t>বাকী</a:t>
            </a:r>
            <a:r>
              <a:rPr lang="en-US" dirty="0"/>
              <a:t> </a:t>
            </a:r>
            <a:r>
              <a:rPr lang="en-US" dirty="0" err="1"/>
              <a:t>অংশ</a:t>
            </a:r>
            <a:r>
              <a:rPr lang="en-US" dirty="0"/>
              <a:t>( </a:t>
            </a:r>
            <a:r>
              <a:rPr lang="en-US" dirty="0" err="1"/>
              <a:t>যদি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) + !  Note – adjective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পূর্বে</a:t>
            </a:r>
            <a:r>
              <a:rPr lang="en-US" dirty="0"/>
              <a:t> a </a:t>
            </a:r>
            <a:r>
              <a:rPr lang="en-US" dirty="0" err="1"/>
              <a:t>থাকলে</a:t>
            </a:r>
            <a:r>
              <a:rPr lang="en-US" dirty="0"/>
              <a:t> what a </a:t>
            </a:r>
            <a:r>
              <a:rPr lang="en-US" dirty="0" err="1"/>
              <a:t>বসে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a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থাকলে</a:t>
            </a:r>
            <a:r>
              <a:rPr lang="en-US" dirty="0"/>
              <a:t> how </a:t>
            </a:r>
            <a:r>
              <a:rPr lang="en-US" dirty="0" err="1"/>
              <a:t>বসে</a:t>
            </a:r>
            <a:r>
              <a:rPr lang="en-US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3651" y="1596744"/>
            <a:ext cx="4336867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Assertive</a:t>
            </a:r>
            <a:r>
              <a:rPr lang="en-US" dirty="0"/>
              <a:t> - It is a very beautiful place.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7513" y="1909099"/>
            <a:ext cx="412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Exclamatory</a:t>
            </a:r>
            <a:r>
              <a:rPr lang="en-US" dirty="0"/>
              <a:t> – What a beautiful place it is!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4115" y="2300981"/>
            <a:ext cx="34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Assertive</a:t>
            </a:r>
            <a:r>
              <a:rPr lang="en-US" dirty="0"/>
              <a:t> – The man is very honest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06841" y="2707085"/>
            <a:ext cx="378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Exclamatory</a:t>
            </a:r>
            <a:r>
              <a:rPr lang="en-US" dirty="0"/>
              <a:t> – How honest the man is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3150" y="3350618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Rule 2: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7097" y="3699477"/>
            <a:ext cx="740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Assertive sentence এ wish </a:t>
            </a:r>
            <a:r>
              <a:rPr lang="en-US" sz="2000" dirty="0" err="1"/>
              <a:t>থাকলে</a:t>
            </a:r>
            <a:r>
              <a:rPr lang="en-US" sz="2000" dirty="0"/>
              <a:t> Exclamatory </a:t>
            </a:r>
            <a:r>
              <a:rPr lang="en-US" sz="2000" dirty="0" err="1"/>
              <a:t>করার</a:t>
            </a:r>
            <a:r>
              <a:rPr lang="en-US" sz="2000" dirty="0"/>
              <a:t> </a:t>
            </a:r>
            <a:r>
              <a:rPr lang="en-US" sz="2000" dirty="0" err="1"/>
              <a:t>সময়</a:t>
            </a:r>
            <a:r>
              <a:rPr lang="en-US" sz="2000" dirty="0"/>
              <a:t> </a:t>
            </a:r>
            <a:r>
              <a:rPr lang="en-US" sz="2000" dirty="0" err="1"/>
              <a:t>শুরুতে</a:t>
            </a:r>
            <a:r>
              <a:rPr lang="en-US" sz="2000" dirty="0"/>
              <a:t> if/had </a:t>
            </a:r>
            <a:r>
              <a:rPr lang="en-US" sz="2000" dirty="0" err="1"/>
              <a:t>বসে</a:t>
            </a:r>
            <a:r>
              <a:rPr lang="en-US" sz="2000" dirty="0"/>
              <a:t>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2088" y="4185494"/>
            <a:ext cx="463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Assertive</a:t>
            </a:r>
            <a:r>
              <a:rPr lang="en-US" sz="2000" dirty="0"/>
              <a:t> – I wish I had the wings of a bird.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1686259" y="4646922"/>
            <a:ext cx="860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Exclamatory</a:t>
            </a:r>
            <a:r>
              <a:rPr lang="en-US" sz="2000" dirty="0"/>
              <a:t> – Had I the wings of </a:t>
            </a:r>
            <a:r>
              <a:rPr lang="en-US" sz="2000" dirty="0" smtClean="0"/>
              <a:t>bird! Or</a:t>
            </a:r>
            <a:r>
              <a:rPr lang="en-US" sz="2000" dirty="0"/>
              <a:t>, If I had the wings of a bird!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0092" y="5066852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Assertive</a:t>
            </a:r>
            <a:r>
              <a:rPr lang="en-US" sz="2000" dirty="0"/>
              <a:t> – I wish I were a king.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9237" y="5553636"/>
            <a:ext cx="333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Exclamatory</a:t>
            </a:r>
            <a:r>
              <a:rPr lang="en-US" sz="2000" dirty="0"/>
              <a:t> – If I were a king!</a:t>
            </a:r>
          </a:p>
        </p:txBody>
      </p:sp>
    </p:spTree>
    <p:extLst>
      <p:ext uri="{BB962C8B-B14F-4D97-AF65-F5344CB8AC3E}">
        <p14:creationId xmlns:p14="http://schemas.microsoft.com/office/powerpoint/2010/main" val="251578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167" y="1811927"/>
            <a:ext cx="5587667" cy="8504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88" b="1" dirty="0">
                <a:latin typeface="Book Antiqua" pitchFamily="18" charset="0"/>
              </a:rPr>
              <a:t>Our today’s topic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3669" y="3613348"/>
            <a:ext cx="6064662" cy="1536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88" b="1" dirty="0">
                <a:latin typeface="Book Antiqua" pitchFamily="18" charset="0"/>
              </a:rPr>
              <a:t>Transformation of sentence</a:t>
            </a:r>
          </a:p>
          <a:p>
            <a:pPr algn="ctr"/>
            <a:r>
              <a:rPr lang="en-US" sz="1588" b="1" dirty="0" smtClean="0">
                <a:latin typeface="Book Antiqua" pitchFamily="18" charset="0"/>
              </a:rPr>
              <a:t>Assertive </a:t>
            </a:r>
            <a:r>
              <a:rPr lang="en-US" sz="1588" b="1" dirty="0">
                <a:latin typeface="Book Antiqua" pitchFamily="18" charset="0"/>
              </a:rPr>
              <a:t>to </a:t>
            </a:r>
            <a:r>
              <a:rPr lang="en-US" sz="1588" b="1" dirty="0" smtClean="0">
                <a:latin typeface="Book Antiqua" pitchFamily="18" charset="0"/>
              </a:rPr>
              <a:t>Exclamatory</a:t>
            </a:r>
            <a:endParaRPr lang="en-US" sz="1588" b="1" dirty="0"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893313" y="1585521"/>
            <a:ext cx="6405374" cy="1843480"/>
          </a:xfrm>
          <a:prstGeom prst="downArrowCallout">
            <a:avLst/>
          </a:prstGeom>
          <a:noFill/>
          <a:ln w="101600" cap="rnd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Rounded Rectangle 4"/>
          <p:cNvSpPr/>
          <p:nvPr/>
        </p:nvSpPr>
        <p:spPr>
          <a:xfrm>
            <a:off x="2893313" y="3490449"/>
            <a:ext cx="6541659" cy="1843480"/>
          </a:xfrm>
          <a:prstGeom prst="roundRect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2650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883" y="1216825"/>
            <a:ext cx="6609800" cy="10518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765" dirty="0">
                <a:latin typeface="Abadi MT Condensed Extra Bold" pitchFamily="34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2800" y="2445811"/>
            <a:ext cx="11379760" cy="2888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   At the end of this lesson, we will be able to---</a:t>
            </a:r>
          </a:p>
          <a:p>
            <a:pPr marL="302575" indent="-302575">
              <a:buFont typeface="Arial" pitchFamily="34" charset="0"/>
              <a:buChar char="•"/>
            </a:pP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identify the structure of changing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Assertive </a:t>
            </a: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into 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Exclamatory</a:t>
            </a:r>
            <a:endParaRPr lang="en-US" sz="3177" b="1" dirty="0">
              <a:solidFill>
                <a:schemeClr val="tx1"/>
              </a:solidFill>
              <a:latin typeface="Book Antiqua" pitchFamily="18" charset="0"/>
            </a:endParaRPr>
          </a:p>
          <a:p>
            <a:pPr marL="302575" indent="-302575">
              <a:buFont typeface="Arial" pitchFamily="34" charset="0"/>
              <a:buChar char="•"/>
            </a:pP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change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Assertive </a:t>
            </a:r>
            <a:r>
              <a:rPr lang="en-US" sz="3177" b="1" dirty="0">
                <a:solidFill>
                  <a:schemeClr val="tx1"/>
                </a:solidFill>
                <a:latin typeface="Book Antiqua" pitchFamily="18" charset="0"/>
              </a:rPr>
              <a:t>into </a:t>
            </a:r>
            <a:r>
              <a:rPr lang="en-US" sz="3177" b="1" dirty="0" smtClean="0">
                <a:solidFill>
                  <a:schemeClr val="tx1"/>
                </a:solidFill>
                <a:latin typeface="Book Antiqua" pitchFamily="18" charset="0"/>
              </a:rPr>
              <a:t>Exclamatory.</a:t>
            </a:r>
            <a:endParaRPr lang="en-US" sz="3177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1794" y="430894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4157" y="202609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to Exclamatory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1509" y="924996"/>
            <a:ext cx="9740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1: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Assertive sentence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মধ্যে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A /An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প্রথমে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what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how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adjective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subject + verb +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বাকী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অংশ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যদি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+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  (Very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উঠে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যায়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8583" y="39872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What     a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beautiful place it is!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11558" y="4862943"/>
            <a:ext cx="505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– The man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  very    honest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415515" y="922887"/>
            <a:ext cx="9940833" cy="1345539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8622" y="32485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- It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 a     very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beautiful place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635729" y="3303830"/>
            <a:ext cx="77308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61410" y="4016403"/>
            <a:ext cx="1332808" cy="39265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36522" y="4930470"/>
            <a:ext cx="895004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11558" y="5714947"/>
            <a:ext cx="5522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honest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man is!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82983" y="5749450"/>
            <a:ext cx="875212" cy="39265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323956">
            <a:off x="704326" y="2046671"/>
            <a:ext cx="668982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61509" y="2442056"/>
            <a:ext cx="1058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 – adjective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পূর্বে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what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how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বসে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11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6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801" y="57197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If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king!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510" y="935057"/>
            <a:ext cx="1143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sentence 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+wish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থাকলে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Exclamatory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Sub+wish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উঠে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যায়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এবং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স্থানে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বাঁকী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অংশ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চিহ্ন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।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had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বসালে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পরের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</a:t>
            </a:r>
            <a:r>
              <a:rPr lang="en-US" sz="2800" dirty="0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এর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পরে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had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বসেনা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+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আর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সব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ঠিক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থাকে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) 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64523" y="2387741"/>
            <a:ext cx="6483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wish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had the wings of a bird.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1574" y="407910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Or –   Had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the wings of bird!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9346" y="3173412"/>
            <a:ext cx="636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had the wings of a bird!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10801" y="4935564"/>
            <a:ext cx="6069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wish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king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66255" y="932308"/>
            <a:ext cx="11596255" cy="1313500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3177" y="2430978"/>
            <a:ext cx="101890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9018" y="3214167"/>
            <a:ext cx="71549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64523" y="4148837"/>
            <a:ext cx="901338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4574" y="4979010"/>
            <a:ext cx="939935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89018" y="5754103"/>
            <a:ext cx="71549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883365">
            <a:off x="107524" y="2400827"/>
            <a:ext cx="699351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8773" y="264646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2: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8" name="Notched Right Arrow 17"/>
          <p:cNvSpPr/>
          <p:nvPr/>
        </p:nvSpPr>
        <p:spPr>
          <a:xfrm rot="7935967">
            <a:off x="4997333" y="3510129"/>
            <a:ext cx="429491" cy="367690"/>
          </a:xfrm>
          <a:prstGeom prst="notched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2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1388 0.0467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233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4" grpId="0" animBg="1"/>
      <p:bldP spid="9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908" y="52807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Oh that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young again.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7127" y="453558"/>
            <a:ext cx="10252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sentence </a:t>
            </a:r>
            <a:r>
              <a:rPr lang="en-US" sz="2800" dirty="0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এ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wish/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sub+desire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থাকলে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Exclamatory sentence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করার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সময়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সময়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wish/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sub+desire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উঠে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যায়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উক্ত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স্থানে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If, had, o that, oh that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বসে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বাকী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সব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ঠিক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থাকে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উক্ত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চিহ্ন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বসে</a:t>
            </a:r>
            <a:r>
              <a:rPr lang="en-US" sz="28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1908" y="287186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desire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a player.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51908" y="36720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Exclamatory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I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were a player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751908" y="44946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Assertive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I desire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were young again.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584133" y="495443"/>
            <a:ext cx="10099965" cy="1325974"/>
          </a:xfrm>
          <a:prstGeom prst="roundRect">
            <a:avLst/>
          </a:prstGeom>
          <a:noFill/>
          <a:ln w="762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1834" y="2924091"/>
            <a:ext cx="1018903" cy="415499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18766" y="3717074"/>
            <a:ext cx="611971" cy="363208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2871" y="4473171"/>
            <a:ext cx="1221179" cy="500517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46274" y="5311184"/>
            <a:ext cx="1168926" cy="400839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883365">
            <a:off x="1500013" y="1923633"/>
            <a:ext cx="591229" cy="561703"/>
          </a:xfrm>
          <a:prstGeom prst="rightArrow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599" y="101892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Rule 3: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769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527</Words>
  <Application>Microsoft Office PowerPoint</Application>
  <PresentationFormat>Widescreen</PresentationFormat>
  <Paragraphs>68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Abadi MT Condensed Extra Bold</vt:lpstr>
      <vt:lpstr>Arial</vt:lpstr>
      <vt:lpstr>Book Antiqua</vt:lpstr>
      <vt:lpstr>Calibri</vt:lpstr>
      <vt:lpstr>Calibri Light</vt:lpstr>
      <vt:lpstr>Shonar Bangla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63</cp:revision>
  <dcterms:created xsi:type="dcterms:W3CDTF">2019-11-10T03:07:10Z</dcterms:created>
  <dcterms:modified xsi:type="dcterms:W3CDTF">2019-11-25T02:37:30Z</dcterms:modified>
</cp:coreProperties>
</file>