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7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62" r:id="rId15"/>
    <p:sldId id="264" r:id="rId16"/>
    <p:sldId id="263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-92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699A-7471-469C-A406-77727154119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EB68-9964-46C9-9BB9-C643678B570D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699A-7471-469C-A406-77727154119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EB68-9964-46C9-9BB9-C643678B5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699A-7471-469C-A406-77727154119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EB68-9964-46C9-9BB9-C643678B5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699A-7471-469C-A406-77727154119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EB68-9964-46C9-9BB9-C643678B5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699A-7471-469C-A406-77727154119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EB68-9964-46C9-9BB9-C643678B57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699A-7471-469C-A406-77727154119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EB68-9964-46C9-9BB9-C643678B5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699A-7471-469C-A406-77727154119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EB68-9964-46C9-9BB9-C643678B5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699A-7471-469C-A406-77727154119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EB68-9964-46C9-9BB9-C643678B5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699A-7471-469C-A406-77727154119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EB68-9964-46C9-9BB9-C643678B57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699A-7471-469C-A406-77727154119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EB68-9964-46C9-9BB9-C643678B570D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2699A-7471-469C-A406-77727154119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EB68-9964-46C9-9BB9-C643678B570D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32699A-7471-469C-A406-777271541198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6AEB68-9964-46C9-9BB9-C643678B570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405FED6-60AA-4AED-8B95-1971D066EC37}"/>
              </a:ext>
            </a:extLst>
          </p:cNvPr>
          <p:cNvSpPr txBox="1"/>
          <p:nvPr/>
        </p:nvSpPr>
        <p:spPr>
          <a:xfrm>
            <a:off x="177421" y="272954"/>
            <a:ext cx="11704320" cy="561692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</a:t>
            </a:r>
            <a:r>
              <a:rPr lang="bn-BD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7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</a:t>
            </a:r>
            <a:r>
              <a:rPr lang="bn-BD" sz="287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7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700" dirty="0">
                <a:gradFill flip="none" rotWithShape="1">
                  <a:gsLst>
                    <a:gs pos="17000">
                      <a:srgbClr val="002060"/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3" name="Picture 2" descr="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714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391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নখ কাটা">
            <a:extLst>
              <a:ext uri="{FF2B5EF4-FFF2-40B4-BE49-F238E27FC236}">
                <a16:creationId xmlns="" xmlns:a16="http://schemas.microsoft.com/office/drawing/2014/main" id="{AAB4886C-3875-4650-82A9-153A0273461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00500" y="2033588"/>
            <a:ext cx="419100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নখ কাটা">
            <a:extLst>
              <a:ext uri="{FF2B5EF4-FFF2-40B4-BE49-F238E27FC236}">
                <a16:creationId xmlns="" xmlns:a16="http://schemas.microsoft.com/office/drawing/2014/main" id="{F2E15861-99E6-4B1E-9C92-1A30518879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0230" y="570931"/>
            <a:ext cx="7767578" cy="517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4" name="Picture 6" descr="http://www.beshto.com/beshtoImages/photoShare/d440/u44819/u44819_950707_149194.jpg">
            <a:extLst>
              <a:ext uri="{FF2B5EF4-FFF2-40B4-BE49-F238E27FC236}">
                <a16:creationId xmlns="" xmlns:a16="http://schemas.microsoft.com/office/drawing/2014/main" id="{84BA08AE-E419-4CCE-8FB0-586ACF7E2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237" y="570931"/>
            <a:ext cx="9045526" cy="394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BA53E7E-9424-4B88-8E61-380B576F4624}"/>
              </a:ext>
            </a:extLst>
          </p:cNvPr>
          <p:cNvSpPr/>
          <p:nvPr/>
        </p:nvSpPr>
        <p:spPr>
          <a:xfrm>
            <a:off x="2521359" y="5374100"/>
            <a:ext cx="6222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নিয়মিত হাতের নখ না কাটলে আমরা বিভিন্ন রোগে আক্রান্ত হতে পারি ।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0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পরিস্কার টয়লেট ব্যবহার">
            <a:extLst>
              <a:ext uri="{FF2B5EF4-FFF2-40B4-BE49-F238E27FC236}">
                <a16:creationId xmlns="" xmlns:a16="http://schemas.microsoft.com/office/drawing/2014/main" id="{F699C085-D8B7-438F-A34D-AA28049D4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27" y="300249"/>
            <a:ext cx="11081981" cy="510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BECBE38-32B7-4306-982B-2171E0D67DF0}"/>
              </a:ext>
            </a:extLst>
          </p:cNvPr>
          <p:cNvSpPr/>
          <p:nvPr/>
        </p:nvSpPr>
        <p:spPr>
          <a:xfrm>
            <a:off x="1783961" y="5404512"/>
            <a:ext cx="86964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নিয়মিত খাবার -আগে পরে ও টয়লেট ব্যবহার করার পর সাবান দিয়ে হাত  পরিসকার না করলে আমরা বিভিন্ন রোগে আক্রান্ত হতে পারি ।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00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Image result for পরিষ্কার টয়লেট ব্যবহার">
            <a:extLst>
              <a:ext uri="{FF2B5EF4-FFF2-40B4-BE49-F238E27FC236}">
                <a16:creationId xmlns="" xmlns:a16="http://schemas.microsoft.com/office/drawing/2014/main" id="{34C026D5-7388-47E9-912A-40EB5C0E1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779" y="639043"/>
            <a:ext cx="11268221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3FB3577-0456-4D05-8826-2354AAA5988A}"/>
              </a:ext>
            </a:extLst>
          </p:cNvPr>
          <p:cNvSpPr/>
          <p:nvPr/>
        </p:nvSpPr>
        <p:spPr>
          <a:xfrm>
            <a:off x="2830126" y="5055917"/>
            <a:ext cx="70968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নিয়মিত পরিস্কার-পরিচ্ছন্ন টয়লেট ব্যবহার না করলে আমরা বিভিন্ন রোগে আক্রান্ত হতে পারি 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7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="" xmlns:a16="http://schemas.microsoft.com/office/drawing/2014/main" id="{74E8357C-6719-4863-A2EF-69602CE4B5CF}"/>
              </a:ext>
            </a:extLst>
          </p:cNvPr>
          <p:cNvSpPr/>
          <p:nvPr/>
        </p:nvSpPr>
        <p:spPr>
          <a:xfrm>
            <a:off x="4262511" y="2130099"/>
            <a:ext cx="3978197" cy="17878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E172CE8-F7C4-49B5-A9A2-E546A13EC70A}"/>
              </a:ext>
            </a:extLst>
          </p:cNvPr>
          <p:cNvSpPr/>
          <p:nvPr/>
        </p:nvSpPr>
        <p:spPr>
          <a:xfrm>
            <a:off x="4375052" y="2382560"/>
            <a:ext cx="34465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i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রোগে আক্রান্ত হওয়ার কারণ </a:t>
            </a:r>
            <a:endParaRPr lang="en-US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B8A44BE-C45F-4D2D-868C-732B95060EEE}"/>
              </a:ext>
            </a:extLst>
          </p:cNvPr>
          <p:cNvSpPr/>
          <p:nvPr/>
        </p:nvSpPr>
        <p:spPr>
          <a:xfrm>
            <a:off x="8711821" y="4369095"/>
            <a:ext cx="3070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নিয়মিত হাতের  নখ না কাটা </a:t>
            </a:r>
            <a:endParaRPr lang="en-US" sz="3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0F4ED8D-DDD8-4768-8B3E-0FAD6166C3E1}"/>
              </a:ext>
            </a:extLst>
          </p:cNvPr>
          <p:cNvSpPr/>
          <p:nvPr/>
        </p:nvSpPr>
        <p:spPr>
          <a:xfrm>
            <a:off x="8240709" y="635590"/>
            <a:ext cx="3736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নিয়মিত গোসল না করা বা অপরিস্কার পানি দিয়ে গোসল করা </a:t>
            </a:r>
            <a:endParaRPr lang="en-US" sz="3600" b="1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EA68335-3643-4865-B12A-6419F6A8F5B6}"/>
              </a:ext>
            </a:extLst>
          </p:cNvPr>
          <p:cNvSpPr/>
          <p:nvPr/>
        </p:nvSpPr>
        <p:spPr>
          <a:xfrm>
            <a:off x="190579" y="702426"/>
            <a:ext cx="29843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নিয়মিত  ব্যায়াম ও খেলাধুলা না করা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75CE0BD-49E6-4BD3-BEA9-34D3CFF4053F}"/>
              </a:ext>
            </a:extLst>
          </p:cNvPr>
          <p:cNvSpPr/>
          <p:nvPr/>
        </p:nvSpPr>
        <p:spPr>
          <a:xfrm>
            <a:off x="580064" y="2598004"/>
            <a:ext cx="37949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খাবার আগে ও পরে এবং টয়লেট ব্যবহারের পর সাবান দিয়ে হাত না ধোয়া</a:t>
            </a:r>
            <a:endParaRPr lang="en-US" sz="3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61DC39A-D4A9-4376-9E54-D22C4951068C}"/>
              </a:ext>
            </a:extLst>
          </p:cNvPr>
          <p:cNvSpPr/>
          <p:nvPr/>
        </p:nvSpPr>
        <p:spPr>
          <a:xfrm>
            <a:off x="3317710" y="660269"/>
            <a:ext cx="2872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নিয়মিত সুষম খাদ্য না খাওয়া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ACD79EBE-C6F8-4D97-9261-D7C72BDB70E4}"/>
              </a:ext>
            </a:extLst>
          </p:cNvPr>
          <p:cNvSpPr/>
          <p:nvPr/>
        </p:nvSpPr>
        <p:spPr>
          <a:xfrm>
            <a:off x="4181564" y="4461893"/>
            <a:ext cx="31253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দূষিত পানি পান করা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5E822D3-B338-487F-98DD-57AB280788A3}"/>
              </a:ext>
            </a:extLst>
          </p:cNvPr>
          <p:cNvSpPr/>
          <p:nvPr/>
        </p:nvSpPr>
        <p:spPr>
          <a:xfrm>
            <a:off x="8349521" y="2598004"/>
            <a:ext cx="32422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নিয়মিত দাঁত ব্রাশ না করা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93CBC92-08FB-4D03-8E28-1ECF5F118F0C}"/>
              </a:ext>
            </a:extLst>
          </p:cNvPr>
          <p:cNvSpPr/>
          <p:nvPr/>
        </p:nvSpPr>
        <p:spPr>
          <a:xfrm>
            <a:off x="6374501" y="640503"/>
            <a:ext cx="18662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পর্যাপ্ত না ঘুমানো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F23B8F1-6A78-42CE-B43C-19ADBD598E2D}"/>
              </a:ext>
            </a:extLst>
          </p:cNvPr>
          <p:cNvSpPr/>
          <p:nvPr/>
        </p:nvSpPr>
        <p:spPr>
          <a:xfrm>
            <a:off x="389744" y="5123613"/>
            <a:ext cx="32134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অপরিস্কার টয়লেট ব্যবহার করা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6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54EDF90-9236-45ED-BCBC-99779D2E545E}"/>
              </a:ext>
            </a:extLst>
          </p:cNvPr>
          <p:cNvSpPr/>
          <p:nvPr/>
        </p:nvSpPr>
        <p:spPr>
          <a:xfrm>
            <a:off x="2961564" y="155854"/>
            <a:ext cx="49541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EFA6BF7D-75C9-4226-8F5B-A31F599144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162795"/>
              </p:ext>
            </p:extLst>
          </p:nvPr>
        </p:nvGraphicFramePr>
        <p:xfrm>
          <a:off x="436728" y="978973"/>
          <a:ext cx="11395878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6177">
                  <a:extLst>
                    <a:ext uri="{9D8B030D-6E8A-4147-A177-3AD203B41FA5}">
                      <a16:colId xmlns="" xmlns:a16="http://schemas.microsoft.com/office/drawing/2014/main" val="2206043086"/>
                    </a:ext>
                  </a:extLst>
                </a:gridCol>
                <a:gridCol w="8639701">
                  <a:extLst>
                    <a:ext uri="{9D8B030D-6E8A-4147-A177-3AD203B41FA5}">
                      <a16:colId xmlns="" xmlns:a16="http://schemas.microsoft.com/office/drawing/2014/main" val="2621072806"/>
                    </a:ext>
                  </a:extLst>
                </a:gridCol>
              </a:tblGrid>
              <a:tr h="581497">
                <a:tc>
                  <a:txBody>
                    <a:bodyPr/>
                    <a:lstStyle/>
                    <a:p>
                      <a:pPr algn="ctr"/>
                      <a:r>
                        <a:rPr lang="bn-BD" sz="32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দলের নাম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3405486"/>
                  </a:ext>
                </a:extLst>
              </a:tr>
              <a:tr h="1003680">
                <a:tc>
                  <a:txBody>
                    <a:bodyPr/>
                    <a:lstStyle/>
                    <a:p>
                      <a:r>
                        <a:rPr lang="bn-BD" sz="4000" dirty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লাল দল</a:t>
                      </a:r>
                      <a:endParaRPr lang="en-US" sz="4000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4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আমরা বিভিন্ন রোগে আক্রাত হই তার ৩টি কারণ লিখ</a:t>
                      </a:r>
                      <a:endParaRPr lang="en-US" sz="4400" dirty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5926667"/>
                  </a:ext>
                </a:extLst>
              </a:tr>
              <a:tr h="1433829">
                <a:tc>
                  <a:txBody>
                    <a:bodyPr/>
                    <a:lstStyle/>
                    <a:p>
                      <a:r>
                        <a:rPr lang="bn-BD" sz="4000" dirty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সবুজ দল</a:t>
                      </a:r>
                      <a:endParaRPr lang="en-US" sz="40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4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আমরা বিভিন্ন রোগে আক্রাত হই তার ৩টি কারণ লিখ</a:t>
                      </a:r>
                      <a:endParaRPr lang="en-US" sz="4400" dirty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7032685"/>
                  </a:ext>
                </a:extLst>
              </a:tr>
              <a:tr h="1433829">
                <a:tc>
                  <a:txBody>
                    <a:bodyPr/>
                    <a:lstStyle/>
                    <a:p>
                      <a:r>
                        <a:rPr lang="bn-BD" sz="4000" dirty="0"/>
                        <a:t> </a:t>
                      </a:r>
                      <a:r>
                        <a:rPr lang="bn-BD" sz="4000" dirty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নীল দল</a:t>
                      </a:r>
                      <a:endParaRPr lang="en-US" sz="4000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400" dirty="0">
                          <a:solidFill>
                            <a:srgbClr val="7030A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আমরা বিভিন্ন রোগে আক্রাত হই তার ৩টি কারণ লিখ</a:t>
                      </a:r>
                      <a:endParaRPr lang="en-US" sz="4400" dirty="0">
                        <a:solidFill>
                          <a:srgbClr val="7030A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4656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18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6A86F5B-3D6E-4A87-B595-1F8DC8B4BC86}"/>
              </a:ext>
            </a:extLst>
          </p:cNvPr>
          <p:cNvSpPr/>
          <p:nvPr/>
        </p:nvSpPr>
        <p:spPr>
          <a:xfrm>
            <a:off x="4046036" y="547020"/>
            <a:ext cx="495413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সাথে সংযোগ স্থাপন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6747870-353F-4758-9443-4A9C28287D08}"/>
              </a:ext>
            </a:extLst>
          </p:cNvPr>
          <p:cNvSpPr/>
          <p:nvPr/>
        </p:nvSpPr>
        <p:spPr>
          <a:xfrm>
            <a:off x="308042" y="2711785"/>
            <a:ext cx="1161407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 পাঠ্য বইয়ের ৫৩ ও ৫৪ পৃষ্ঠা বের কর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351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8FC3553-03F1-4EF4-830F-6CB514767A80}"/>
              </a:ext>
            </a:extLst>
          </p:cNvPr>
          <p:cNvSpPr/>
          <p:nvPr/>
        </p:nvSpPr>
        <p:spPr>
          <a:xfrm>
            <a:off x="3234521" y="469753"/>
            <a:ext cx="49541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069B017-014F-4FCB-9DD5-8D648121E153}"/>
              </a:ext>
            </a:extLst>
          </p:cNvPr>
          <p:cNvSpPr/>
          <p:nvPr/>
        </p:nvSpPr>
        <p:spPr>
          <a:xfrm>
            <a:off x="695570" y="2857945"/>
            <a:ext cx="97561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r>
              <a:rPr lang="bn-BD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রোগে </a:t>
            </a:r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আক্রা</a:t>
            </a:r>
            <a:r>
              <a:rPr lang="en-US" sz="5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bn-BD" sz="54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 </a:t>
            </a:r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02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A90F2BA-EDE4-492D-A0EF-FC724C1A7B16}"/>
              </a:ext>
            </a:extLst>
          </p:cNvPr>
          <p:cNvSpPr/>
          <p:nvPr/>
        </p:nvSpPr>
        <p:spPr>
          <a:xfrm>
            <a:off x="3557657" y="561507"/>
            <a:ext cx="49541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0DEBB09-2BDD-4DCA-B1E6-E19E165D7852}"/>
              </a:ext>
            </a:extLst>
          </p:cNvPr>
          <p:cNvSpPr/>
          <p:nvPr/>
        </p:nvSpPr>
        <p:spPr>
          <a:xfrm>
            <a:off x="1310186" y="2671128"/>
            <a:ext cx="923953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তোমার  জানা মতে  তোমার আশেপাশের লোকজন কী ভাবে বিভিন্ন রোগে আক্রান্ত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হয়  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৫টি  কারণ খাতায় লিখে নিয়ে আনবে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095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0E27548-86E2-4963-A9DB-429C5D239A43}"/>
              </a:ext>
            </a:extLst>
          </p:cNvPr>
          <p:cNvSpPr/>
          <p:nvPr/>
        </p:nvSpPr>
        <p:spPr>
          <a:xfrm>
            <a:off x="985368" y="681816"/>
            <a:ext cx="10515600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3900" dirty="0">
                <a:gradFill flip="none" rotWithShape="1">
                  <a:gsLst>
                    <a:gs pos="4000">
                      <a:srgbClr val="FF0000"/>
                    </a:gs>
                    <a:gs pos="23000">
                      <a:schemeClr val="accent6">
                        <a:lumMod val="89000"/>
                      </a:schemeClr>
                    </a:gs>
                    <a:gs pos="69000">
                      <a:schemeClr val="accent6">
                        <a:lumMod val="75000"/>
                      </a:schemeClr>
                    </a:gs>
                    <a:gs pos="97000">
                      <a:schemeClr val="accent6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406074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487D82D-73A1-45EC-A593-4A9985CAE573}"/>
              </a:ext>
            </a:extLst>
          </p:cNvPr>
          <p:cNvSpPr txBox="1"/>
          <p:nvPr/>
        </p:nvSpPr>
        <p:spPr>
          <a:xfrm>
            <a:off x="2382741" y="218365"/>
            <a:ext cx="57593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bn-BD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bn-BD" sz="6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</a:t>
            </a:r>
            <a:endParaRPr lang="en-US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234465D-9F83-4B7F-9C94-94AAE5E98208}"/>
              </a:ext>
            </a:extLst>
          </p:cNvPr>
          <p:cNvSpPr/>
          <p:nvPr/>
        </p:nvSpPr>
        <p:spPr>
          <a:xfrm>
            <a:off x="6681787" y="1538201"/>
            <a:ext cx="55102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</a:t>
            </a:r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  <a:p>
            <a:pPr algn="ctr"/>
            <a:r>
              <a:rPr lang="en-US" sz="4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</a:t>
            </a:r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িজ্ঞান</a:t>
            </a:r>
            <a:endParaRPr lang="en-US" sz="48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</a:t>
            </a:r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ধি</a:t>
            </a:r>
            <a:endParaRPr lang="en-US" sz="48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</a:t>
            </a:r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শঃ</a:t>
            </a:r>
            <a:r>
              <a:rPr lang="en-US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4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CF484F3-C4F6-436C-B5D3-6FE598E39DC2}"/>
              </a:ext>
            </a:extLst>
          </p:cNvPr>
          <p:cNvSpPr/>
          <p:nvPr/>
        </p:nvSpPr>
        <p:spPr>
          <a:xfrm>
            <a:off x="6681787" y="1528763"/>
            <a:ext cx="87631" cy="47148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0" y="2547582"/>
            <a:ext cx="6681787" cy="31708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n-BD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দিলসাদ আনজুমান রুমা</a:t>
            </a:r>
          </a:p>
          <a:p>
            <a:pPr algn="ctr"/>
            <a:r>
              <a:rPr lang="bn-BD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বড় ভেওলা সরকারী প্রাথমিক বিদ্যালয়</a:t>
            </a:r>
          </a:p>
          <a:p>
            <a:pPr algn="ctr"/>
            <a:r>
              <a:rPr lang="bn-BD" sz="4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চকরিয়া,কক্সবাজার</a:t>
            </a:r>
            <a:r>
              <a:rPr lang="bn-BD" dirty="0">
                <a:solidFill>
                  <a:srgbClr val="002060"/>
                </a:solidFill>
                <a:ea typeface="Vrinda" pitchFamily="2" charset="0"/>
              </a:rPr>
              <a:t>।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0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EA0D63E-504B-481A-BD39-392E2BB42B5B}"/>
              </a:ext>
            </a:extLst>
          </p:cNvPr>
          <p:cNvSpPr/>
          <p:nvPr/>
        </p:nvSpPr>
        <p:spPr>
          <a:xfrm>
            <a:off x="3519843" y="401726"/>
            <a:ext cx="495413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15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7A67BA6-DB07-4A5E-8920-EF24B4C23082}"/>
              </a:ext>
            </a:extLst>
          </p:cNvPr>
          <p:cNvSpPr/>
          <p:nvPr/>
        </p:nvSpPr>
        <p:spPr>
          <a:xfrm>
            <a:off x="1834131" y="2693698"/>
            <a:ext cx="89938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dirty="0" smtClean="0">
                <a:gradFill flip="none" rotWithShape="1">
                  <a:gsLst>
                    <a:gs pos="0">
                      <a:srgbClr val="00B050"/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9.1.2 </a:t>
            </a:r>
            <a:r>
              <a:rPr lang="bn-BD" sz="6000" dirty="0" smtClean="0">
                <a:gradFill flip="none" rotWithShape="1">
                  <a:gsLst>
                    <a:gs pos="0">
                      <a:srgbClr val="00B050"/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</a:t>
            </a:r>
            <a:r>
              <a:rPr lang="bn-BD" sz="6000" dirty="0">
                <a:gradFill flip="none" rotWithShape="1">
                  <a:gsLst>
                    <a:gs pos="0">
                      <a:srgbClr val="00B050"/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atin typeface="NikoshBAN" panose="02000000000000000000" pitchFamily="2" charset="0"/>
                <a:cs typeface="NikoshBAN" panose="02000000000000000000" pitchFamily="2" charset="0"/>
              </a:rPr>
              <a:t>রোগে আক্রান্ত হওয়ার কারণ উল্লেখ করতে পারবে ।</a:t>
            </a:r>
          </a:p>
        </p:txBody>
      </p:sp>
    </p:spTree>
    <p:extLst>
      <p:ext uri="{BB962C8B-B14F-4D97-AF65-F5344CB8AC3E}">
        <p14:creationId xmlns:p14="http://schemas.microsoft.com/office/powerpoint/2010/main" val="77772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image ব্যায়াম ও খেলাধুলা">
            <a:extLst>
              <a:ext uri="{FF2B5EF4-FFF2-40B4-BE49-F238E27FC236}">
                <a16:creationId xmlns="" xmlns:a16="http://schemas.microsoft.com/office/drawing/2014/main" id="{8B2C8A3E-4BD6-4799-992D-4E2FE14BE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90" y="117074"/>
            <a:ext cx="11409527" cy="544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DBDEC6D-600D-4264-BE23-CD8E3573E400}"/>
              </a:ext>
            </a:extLst>
          </p:cNvPr>
          <p:cNvSpPr txBox="1"/>
          <p:nvPr/>
        </p:nvSpPr>
        <p:spPr>
          <a:xfrm>
            <a:off x="2736375" y="5691117"/>
            <a:ext cx="66737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নিয়মিত খেলাধুলা ও  ব্যায়াম না করলে আমরা বিভিন্ন রোগে আক্রান্ত হতে পারি 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0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mage সুষম খাদ্য">
            <a:extLst>
              <a:ext uri="{FF2B5EF4-FFF2-40B4-BE49-F238E27FC236}">
                <a16:creationId xmlns="" xmlns:a16="http://schemas.microsoft.com/office/drawing/2014/main" id="{375DEB96-8A13-4EDB-B531-20401A40F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50" y="0"/>
            <a:ext cx="11273051" cy="552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3F530A1-6907-405C-B01A-B7F0522611A0}"/>
              </a:ext>
            </a:extLst>
          </p:cNvPr>
          <p:cNvSpPr txBox="1"/>
          <p:nvPr/>
        </p:nvSpPr>
        <p:spPr>
          <a:xfrm>
            <a:off x="1898318" y="5657671"/>
            <a:ext cx="79314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নিয়মিত সুষম খাবার না খেলে আমরা বিভিন্ন রোগে আক্রান্ত হতে পারি ।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6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image পর্যাপ্ত ঘুম">
            <a:extLst>
              <a:ext uri="{FF2B5EF4-FFF2-40B4-BE49-F238E27FC236}">
                <a16:creationId xmlns="" xmlns:a16="http://schemas.microsoft.com/office/drawing/2014/main" id="{0937A5EB-D15B-45AA-A793-31B633D42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143087"/>
            <a:ext cx="11501437" cy="553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5E4DBAA-E5AF-47F5-BB7C-42001F3A4D83}"/>
              </a:ext>
            </a:extLst>
          </p:cNvPr>
          <p:cNvSpPr/>
          <p:nvPr/>
        </p:nvSpPr>
        <p:spPr>
          <a:xfrm>
            <a:off x="2114551" y="5780782"/>
            <a:ext cx="83581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নিয়মিত ও পরিমাণমত না ঘুমালে আমরা বিভিন্ন রোগে আক্রান্ত হতে পারি । </a:t>
            </a:r>
            <a:endParaRPr lang="en-US" sz="32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57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image নিরাপদ পানি দ্বারা গোসল">
            <a:extLst>
              <a:ext uri="{FF2B5EF4-FFF2-40B4-BE49-F238E27FC236}">
                <a16:creationId xmlns="" xmlns:a16="http://schemas.microsoft.com/office/drawing/2014/main" id="{7872D4FF-5709-458E-900E-F7CC28DD8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678" y="379527"/>
            <a:ext cx="6373505" cy="517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8397820-F9AB-4522-91A1-81721F3B2599}"/>
              </a:ext>
            </a:extLst>
          </p:cNvPr>
          <p:cNvSpPr/>
          <p:nvPr/>
        </p:nvSpPr>
        <p:spPr>
          <a:xfrm>
            <a:off x="2960678" y="5780782"/>
            <a:ext cx="70169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দুষিত পানি পান করলে করলে আমরা বিভিন্ন রোগে আক্রান্ত হতে পারি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56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image নিরাপদ পানি দ্বারা গোসল">
            <a:extLst>
              <a:ext uri="{FF2B5EF4-FFF2-40B4-BE49-F238E27FC236}">
                <a16:creationId xmlns="" xmlns:a16="http://schemas.microsoft.com/office/drawing/2014/main" id="{598EF7B9-85B7-4F86-8B5E-FF92EC3CC7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9" y="365861"/>
            <a:ext cx="11081981" cy="506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F9E36B69-EEB0-42D2-95CB-188DA2F58164}"/>
              </a:ext>
            </a:extLst>
          </p:cNvPr>
          <p:cNvSpPr/>
          <p:nvPr/>
        </p:nvSpPr>
        <p:spPr>
          <a:xfrm>
            <a:off x="2062657" y="5657671"/>
            <a:ext cx="84881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নিয়মিত গোসল না করলে বা দূষিত পানিতে গোসল করলে আমরা বিভিন্ন রোগে আক্রান্ত হতে পারি । 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0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দাঁত ব্রাস">
            <a:extLst>
              <a:ext uri="{FF2B5EF4-FFF2-40B4-BE49-F238E27FC236}">
                <a16:creationId xmlns="" xmlns:a16="http://schemas.microsoft.com/office/drawing/2014/main" id="{B39643D6-C773-4024-AF65-85F1ECC68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95" y="295422"/>
            <a:ext cx="6794696" cy="438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FE6243F-04F6-4507-A327-4A5EDEE3D874}"/>
              </a:ext>
            </a:extLst>
          </p:cNvPr>
          <p:cNvSpPr/>
          <p:nvPr/>
        </p:nvSpPr>
        <p:spPr>
          <a:xfrm>
            <a:off x="3326228" y="5067045"/>
            <a:ext cx="57329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নিয়মিত দাঁত ব্রাশ না করলে আমরা বিভিন্ন রোগে আক্রান্ত হতে পারি । </a:t>
            </a:r>
            <a:endParaRPr lang="en-US"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10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at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202</TotalTime>
  <Words>335</Words>
  <Application>Microsoft Office PowerPoint</Application>
  <PresentationFormat>Custom</PresentationFormat>
  <Paragraphs>50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Thatch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Royel Computer City</cp:lastModifiedBy>
  <cp:revision>41</cp:revision>
  <dcterms:created xsi:type="dcterms:W3CDTF">2017-05-27T04:08:10Z</dcterms:created>
  <dcterms:modified xsi:type="dcterms:W3CDTF">2019-11-25T17:09:12Z</dcterms:modified>
</cp:coreProperties>
</file>