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43CCF-B18B-46B4-936B-E0F07C21D9B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675420-8C8F-4F69-8D59-440032C1F461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1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শামসুল</a:t>
          </a:r>
          <a:r>
            <a:rPr lang="en-US" sz="1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1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9B5028-4E69-4B3B-ACF6-C608E0D72FB0}" type="parTrans" cxnId="{DED0D4B9-B6BD-4ACD-8C3A-39CD55A7C423}">
      <dgm:prSet/>
      <dgm:spPr/>
      <dgm:t>
        <a:bodyPr/>
        <a:lstStyle/>
        <a:p>
          <a:endParaRPr lang="en-US"/>
        </a:p>
      </dgm:t>
    </dgm:pt>
    <dgm:pt modelId="{82845BDF-9BFD-447D-A6B8-F48DFE0D9AF3}" type="sibTrans" cxnId="{DED0D4B9-B6BD-4ACD-8C3A-39CD55A7C423}">
      <dgm:prSet/>
      <dgm:spPr/>
      <dgm:t>
        <a:bodyPr/>
        <a:lstStyle/>
        <a:p>
          <a:endParaRPr lang="en-US"/>
        </a:p>
      </dgm:t>
    </dgm:pt>
    <dgm:pt modelId="{EBFAF341-90EB-4E27-B810-D25D6006FE8F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১৯৩৫</a:t>
          </a:r>
        </a:p>
      </dgm:t>
    </dgm:pt>
    <dgm:pt modelId="{E2E59E27-A52A-43C1-BE32-505E8F83BAFE}" type="parTrans" cxnId="{BD24AD5F-7917-4B12-A12D-D680E4DFC5C4}">
      <dgm:prSet/>
      <dgm:spPr/>
      <dgm:t>
        <a:bodyPr/>
        <a:lstStyle/>
        <a:p>
          <a:endParaRPr lang="en-US"/>
        </a:p>
      </dgm:t>
    </dgm:pt>
    <dgm:pt modelId="{5E9F12E8-46D2-4E83-8132-5035D4484310}" type="sibTrans" cxnId="{BD24AD5F-7917-4B12-A12D-D680E4DFC5C4}">
      <dgm:prSet/>
      <dgm:spPr/>
      <dgm:t>
        <a:bodyPr/>
        <a:lstStyle/>
        <a:p>
          <a:endParaRPr lang="en-US"/>
        </a:p>
      </dgm:t>
    </dgm:pt>
    <dgm:pt modelId="{11218995-EEF3-441E-B1B6-58F62295FB6E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কৃড়িগ্রাম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E84CA4-A5DA-494F-BF16-8BA3EA20AF04}" type="parTrans" cxnId="{6916B2A4-D2AF-4D87-AB3B-2B906B012C50}">
      <dgm:prSet/>
      <dgm:spPr/>
      <dgm:t>
        <a:bodyPr/>
        <a:lstStyle/>
        <a:p>
          <a:endParaRPr lang="en-US"/>
        </a:p>
      </dgm:t>
    </dgm:pt>
    <dgm:pt modelId="{B6FD9B3D-825B-4FB8-B424-30A4314FA2DF}" type="sibTrans" cxnId="{6916B2A4-D2AF-4D87-AB3B-2B906B012C50}">
      <dgm:prSet/>
      <dgm:spPr/>
      <dgm:t>
        <a:bodyPr/>
        <a:lstStyle/>
        <a:p>
          <a:endParaRPr lang="en-US"/>
        </a:p>
      </dgm:t>
    </dgm:pt>
    <dgm:pt modelId="{D25DA775-B194-4285-9666-CC2E41B6E540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9464C9-8A7B-4598-B979-B0148D20E983}" type="parTrans" cxnId="{D607E6A5-9739-4F08-86A0-7272AF893BC8}">
      <dgm:prSet/>
      <dgm:spPr/>
      <dgm:t>
        <a:bodyPr/>
        <a:lstStyle/>
        <a:p>
          <a:endParaRPr lang="en-US"/>
        </a:p>
      </dgm:t>
    </dgm:pt>
    <dgm:pt modelId="{38A2F054-5F4E-4058-8A5F-911EA73B5BB4}" type="sibTrans" cxnId="{D607E6A5-9739-4F08-86A0-7272AF893BC8}">
      <dgm:prSet/>
      <dgm:spPr/>
      <dgm:t>
        <a:bodyPr/>
        <a:lstStyle/>
        <a:p>
          <a:endParaRPr lang="en-US"/>
        </a:p>
      </dgm:t>
    </dgm:pt>
    <dgm:pt modelId="{DFCD08F6-622A-4FE2-8D85-0DC24873FDAD}">
      <dgm:prSet phldrT="[Text]" custT="1"/>
      <dgm:spPr/>
      <dgm:t>
        <a:bodyPr/>
        <a:lstStyle/>
        <a:p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826C54-F56F-4857-B2A6-C9F5951D8B0D}" type="parTrans" cxnId="{7A8DE16A-2A32-4460-A3E1-5911AFD8B846}">
      <dgm:prSet/>
      <dgm:spPr/>
      <dgm:t>
        <a:bodyPr/>
        <a:lstStyle/>
        <a:p>
          <a:endParaRPr lang="en-US"/>
        </a:p>
      </dgm:t>
    </dgm:pt>
    <dgm:pt modelId="{89A8651D-38B8-4E12-A509-4C5A3F755CCD}" type="sibTrans" cxnId="{7A8DE16A-2A32-4460-A3E1-5911AFD8B846}">
      <dgm:prSet/>
      <dgm:spPr/>
      <dgm:t>
        <a:bodyPr/>
        <a:lstStyle/>
        <a:p>
          <a:endParaRPr lang="en-US"/>
        </a:p>
      </dgm:t>
    </dgm:pt>
    <dgm:pt modelId="{87DECD5A-4315-4DB7-B3F5-DA42E690A046}">
      <dgm:prSet custT="1"/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রাজ্যে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শীত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বিকেল,রক্ত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749D7D-3056-4785-BD98-F6799668B604}" type="parTrans" cxnId="{475229F7-B9E5-4E13-B8FA-738A22D38120}">
      <dgm:prSet/>
      <dgm:spPr/>
      <dgm:t>
        <a:bodyPr/>
        <a:lstStyle/>
        <a:p>
          <a:endParaRPr lang="en-US"/>
        </a:p>
      </dgm:t>
    </dgm:pt>
    <dgm:pt modelId="{272DD178-2855-45FB-B386-71366078546F}" type="sibTrans" cxnId="{475229F7-B9E5-4E13-B8FA-738A22D38120}">
      <dgm:prSet/>
      <dgm:spPr/>
      <dgm:t>
        <a:bodyPr/>
        <a:lstStyle/>
        <a:p>
          <a:endParaRPr lang="en-US"/>
        </a:p>
      </dgm:t>
    </dgm:pt>
    <dgm:pt modelId="{C84CEB69-8E6D-4B65-B94F-9EA8952B1EE0}">
      <dgm:prSet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পায়ের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আওয়াজ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0C54F-1186-4E80-AB92-A1DCFAD6F5CE}" type="parTrans" cxnId="{324A71AD-82D0-402A-9962-56118F32DAEE}">
      <dgm:prSet/>
      <dgm:spPr/>
      <dgm:t>
        <a:bodyPr/>
        <a:lstStyle/>
        <a:p>
          <a:endParaRPr lang="en-US"/>
        </a:p>
      </dgm:t>
    </dgm:pt>
    <dgm:pt modelId="{6747AA5A-89BE-4386-935F-02255A37CE6E}" type="sibTrans" cxnId="{324A71AD-82D0-402A-9962-56118F32DAEE}">
      <dgm:prSet/>
      <dgm:spPr/>
      <dgm:t>
        <a:bodyPr/>
        <a:lstStyle/>
        <a:p>
          <a:endParaRPr lang="en-US"/>
        </a:p>
      </dgm:t>
    </dgm:pt>
    <dgm:pt modelId="{08ADBC5E-BD2D-4D17-8CCC-FAD638DBA505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২০১৬</a:t>
          </a:r>
        </a:p>
      </dgm:t>
    </dgm:pt>
    <dgm:pt modelId="{A24AF925-30E7-41DA-B82B-EB498496C097}" type="parTrans" cxnId="{5C2757EE-526E-46DC-BD8A-7244637ECC1C}">
      <dgm:prSet/>
      <dgm:spPr/>
      <dgm:t>
        <a:bodyPr/>
        <a:lstStyle/>
        <a:p>
          <a:endParaRPr lang="en-US"/>
        </a:p>
      </dgm:t>
    </dgm:pt>
    <dgm:pt modelId="{DBC61700-26D8-4EF1-B0D0-F63A6EAECA93}" type="sibTrans" cxnId="{5C2757EE-526E-46DC-BD8A-7244637ECC1C}">
      <dgm:prSet/>
      <dgm:spPr/>
      <dgm:t>
        <a:bodyPr/>
        <a:lstStyle/>
        <a:p>
          <a:endParaRPr lang="en-US"/>
        </a:p>
      </dgm:t>
    </dgm:pt>
    <dgm:pt modelId="{0368020C-B03C-4BC3-B436-24E3E3485FEA}" type="pres">
      <dgm:prSet presAssocID="{F2043CCF-B18B-46B4-936B-E0F07C21D9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A8E556-3077-45A7-99BB-E83DBA2C0D5F}" type="pres">
      <dgm:prSet presAssocID="{42675420-8C8F-4F69-8D59-440032C1F461}" presName="centerShape" presStyleLbl="node0" presStyleIdx="0" presStyleCnt="1"/>
      <dgm:spPr/>
    </dgm:pt>
    <dgm:pt modelId="{7C3B4165-BB85-4E47-9023-2C0CB61F8F5D}" type="pres">
      <dgm:prSet presAssocID="{E2E59E27-A52A-43C1-BE32-505E8F83BAFE}" presName="parTrans" presStyleLbl="sibTrans2D1" presStyleIdx="0" presStyleCnt="7"/>
      <dgm:spPr/>
    </dgm:pt>
    <dgm:pt modelId="{87B8A8BA-CD50-49BA-BBA6-2122AA2264B3}" type="pres">
      <dgm:prSet presAssocID="{E2E59E27-A52A-43C1-BE32-505E8F83BAFE}" presName="connectorText" presStyleLbl="sibTrans2D1" presStyleIdx="0" presStyleCnt="7"/>
      <dgm:spPr/>
    </dgm:pt>
    <dgm:pt modelId="{117F655C-95FF-402C-B1A2-3402B086E89F}" type="pres">
      <dgm:prSet presAssocID="{EBFAF341-90EB-4E27-B810-D25D6006FE8F}" presName="node" presStyleLbl="node1" presStyleIdx="0" presStyleCnt="7">
        <dgm:presLayoutVars>
          <dgm:bulletEnabled val="1"/>
        </dgm:presLayoutVars>
      </dgm:prSet>
      <dgm:spPr/>
    </dgm:pt>
    <dgm:pt modelId="{F3C941CE-69B9-4CBA-A6AD-EFD060889854}" type="pres">
      <dgm:prSet presAssocID="{6FE84CA4-A5DA-494F-BF16-8BA3EA20AF04}" presName="parTrans" presStyleLbl="sibTrans2D1" presStyleIdx="1" presStyleCnt="7"/>
      <dgm:spPr/>
    </dgm:pt>
    <dgm:pt modelId="{A604FEA3-11AC-4BA2-9EE6-1826F767D157}" type="pres">
      <dgm:prSet presAssocID="{6FE84CA4-A5DA-494F-BF16-8BA3EA20AF04}" presName="connectorText" presStyleLbl="sibTrans2D1" presStyleIdx="1" presStyleCnt="7"/>
      <dgm:spPr/>
    </dgm:pt>
    <dgm:pt modelId="{CE479594-A583-41B9-A48C-E83AD8C0D5E4}" type="pres">
      <dgm:prSet presAssocID="{11218995-EEF3-441E-B1B6-58F62295FB6E}" presName="node" presStyleLbl="node1" presStyleIdx="1" presStyleCnt="7">
        <dgm:presLayoutVars>
          <dgm:bulletEnabled val="1"/>
        </dgm:presLayoutVars>
      </dgm:prSet>
      <dgm:spPr/>
    </dgm:pt>
    <dgm:pt modelId="{4EF4E3F5-3E57-4258-BA7D-F51919038544}" type="pres">
      <dgm:prSet presAssocID="{299464C9-8A7B-4598-B979-B0148D20E983}" presName="parTrans" presStyleLbl="sibTrans2D1" presStyleIdx="2" presStyleCnt="7"/>
      <dgm:spPr/>
    </dgm:pt>
    <dgm:pt modelId="{4689CC19-418E-45A8-A01E-A176BA2551C5}" type="pres">
      <dgm:prSet presAssocID="{299464C9-8A7B-4598-B979-B0148D20E983}" presName="connectorText" presStyleLbl="sibTrans2D1" presStyleIdx="2" presStyleCnt="7"/>
      <dgm:spPr/>
    </dgm:pt>
    <dgm:pt modelId="{F066176F-BC9B-483D-842E-433FA5AFA47E}" type="pres">
      <dgm:prSet presAssocID="{D25DA775-B194-4285-9666-CC2E41B6E540}" presName="node" presStyleLbl="node1" presStyleIdx="2" presStyleCnt="7">
        <dgm:presLayoutVars>
          <dgm:bulletEnabled val="1"/>
        </dgm:presLayoutVars>
      </dgm:prSet>
      <dgm:spPr/>
    </dgm:pt>
    <dgm:pt modelId="{373A0353-1041-4D56-A6CF-437CB01A79AD}" type="pres">
      <dgm:prSet presAssocID="{42826C54-F56F-4857-B2A6-C9F5951D8B0D}" presName="parTrans" presStyleLbl="sibTrans2D1" presStyleIdx="3" presStyleCnt="7"/>
      <dgm:spPr/>
    </dgm:pt>
    <dgm:pt modelId="{9ADE4647-1ABD-4E8A-9DB0-C73A54B246BA}" type="pres">
      <dgm:prSet presAssocID="{42826C54-F56F-4857-B2A6-C9F5951D8B0D}" presName="connectorText" presStyleLbl="sibTrans2D1" presStyleIdx="3" presStyleCnt="7"/>
      <dgm:spPr/>
    </dgm:pt>
    <dgm:pt modelId="{23F86860-C279-41A7-B648-B466B1C8A371}" type="pres">
      <dgm:prSet presAssocID="{DFCD08F6-622A-4FE2-8D85-0DC24873FDAD}" presName="node" presStyleLbl="node1" presStyleIdx="3" presStyleCnt="7">
        <dgm:presLayoutVars>
          <dgm:bulletEnabled val="1"/>
        </dgm:presLayoutVars>
      </dgm:prSet>
      <dgm:spPr/>
    </dgm:pt>
    <dgm:pt modelId="{48F25F63-CDC5-4920-B24F-3B90202B7B21}" type="pres">
      <dgm:prSet presAssocID="{DB749D7D-3056-4785-BD98-F6799668B604}" presName="parTrans" presStyleLbl="sibTrans2D1" presStyleIdx="4" presStyleCnt="7"/>
      <dgm:spPr/>
    </dgm:pt>
    <dgm:pt modelId="{37CA5C26-40AE-4496-9E79-9ECE7C65B01D}" type="pres">
      <dgm:prSet presAssocID="{DB749D7D-3056-4785-BD98-F6799668B604}" presName="connectorText" presStyleLbl="sibTrans2D1" presStyleIdx="4" presStyleCnt="7"/>
      <dgm:spPr/>
    </dgm:pt>
    <dgm:pt modelId="{34DADC79-FF14-4873-A43A-A1ACAC749DBE}" type="pres">
      <dgm:prSet presAssocID="{87DECD5A-4315-4DB7-B3F5-DA42E690A046}" presName="node" presStyleLbl="node1" presStyleIdx="4" presStyleCnt="7">
        <dgm:presLayoutVars>
          <dgm:bulletEnabled val="1"/>
        </dgm:presLayoutVars>
      </dgm:prSet>
      <dgm:spPr/>
    </dgm:pt>
    <dgm:pt modelId="{A924098F-C5EB-4A50-8E28-5A5CE4E0A910}" type="pres">
      <dgm:prSet presAssocID="{1160C54F-1186-4E80-AB92-A1DCFAD6F5CE}" presName="parTrans" presStyleLbl="sibTrans2D1" presStyleIdx="5" presStyleCnt="7"/>
      <dgm:spPr/>
    </dgm:pt>
    <dgm:pt modelId="{B58C494B-CC9B-44EF-B401-928EE358509F}" type="pres">
      <dgm:prSet presAssocID="{1160C54F-1186-4E80-AB92-A1DCFAD6F5CE}" presName="connectorText" presStyleLbl="sibTrans2D1" presStyleIdx="5" presStyleCnt="7"/>
      <dgm:spPr/>
    </dgm:pt>
    <dgm:pt modelId="{AE11C0BA-B5AF-4E13-8853-365B3968514B}" type="pres">
      <dgm:prSet presAssocID="{C84CEB69-8E6D-4B65-B94F-9EA8952B1EE0}" presName="node" presStyleLbl="node1" presStyleIdx="5" presStyleCnt="7">
        <dgm:presLayoutVars>
          <dgm:bulletEnabled val="1"/>
        </dgm:presLayoutVars>
      </dgm:prSet>
      <dgm:spPr/>
    </dgm:pt>
    <dgm:pt modelId="{A93BCE49-B8E7-459E-9CA4-876F0F5E4201}" type="pres">
      <dgm:prSet presAssocID="{A24AF925-30E7-41DA-B82B-EB498496C097}" presName="parTrans" presStyleLbl="sibTrans2D1" presStyleIdx="6" presStyleCnt="7"/>
      <dgm:spPr/>
    </dgm:pt>
    <dgm:pt modelId="{EF5E326A-66B7-41F1-BEA8-36F6342CB07E}" type="pres">
      <dgm:prSet presAssocID="{A24AF925-30E7-41DA-B82B-EB498496C097}" presName="connectorText" presStyleLbl="sibTrans2D1" presStyleIdx="6" presStyleCnt="7"/>
      <dgm:spPr/>
    </dgm:pt>
    <dgm:pt modelId="{E2EBDC52-FDC2-40DC-8387-085099241D19}" type="pres">
      <dgm:prSet presAssocID="{08ADBC5E-BD2D-4D17-8CCC-FAD638DBA505}" presName="node" presStyleLbl="node1" presStyleIdx="6" presStyleCnt="7">
        <dgm:presLayoutVars>
          <dgm:bulletEnabled val="1"/>
        </dgm:presLayoutVars>
      </dgm:prSet>
      <dgm:spPr/>
    </dgm:pt>
  </dgm:ptLst>
  <dgm:cxnLst>
    <dgm:cxn modelId="{155A7D09-D13B-42BB-8DAE-9FE3148A7086}" type="presOf" srcId="{08ADBC5E-BD2D-4D17-8CCC-FAD638DBA505}" destId="{E2EBDC52-FDC2-40DC-8387-085099241D19}" srcOrd="0" destOrd="0" presId="urn:microsoft.com/office/officeart/2005/8/layout/radial5"/>
    <dgm:cxn modelId="{93E1D41A-BFEE-4C4D-B182-3B4ADCD7E251}" type="presOf" srcId="{DFCD08F6-622A-4FE2-8D85-0DC24873FDAD}" destId="{23F86860-C279-41A7-B648-B466B1C8A371}" srcOrd="0" destOrd="0" presId="urn:microsoft.com/office/officeart/2005/8/layout/radial5"/>
    <dgm:cxn modelId="{1BF4BE22-4B5B-471C-B6BF-32C4693F2AE6}" type="presOf" srcId="{A24AF925-30E7-41DA-B82B-EB498496C097}" destId="{A93BCE49-B8E7-459E-9CA4-876F0F5E4201}" srcOrd="0" destOrd="0" presId="urn:microsoft.com/office/officeart/2005/8/layout/radial5"/>
    <dgm:cxn modelId="{C1E6B32A-66F0-4EFE-9274-D80B139EA9F6}" type="presOf" srcId="{1160C54F-1186-4E80-AB92-A1DCFAD6F5CE}" destId="{A924098F-C5EB-4A50-8E28-5A5CE4E0A910}" srcOrd="0" destOrd="0" presId="urn:microsoft.com/office/officeart/2005/8/layout/radial5"/>
    <dgm:cxn modelId="{6FAC712B-538D-48A3-8AD3-C47EDD696E95}" type="presOf" srcId="{EBFAF341-90EB-4E27-B810-D25D6006FE8F}" destId="{117F655C-95FF-402C-B1A2-3402B086E89F}" srcOrd="0" destOrd="0" presId="urn:microsoft.com/office/officeart/2005/8/layout/radial5"/>
    <dgm:cxn modelId="{7E94A42E-EA7F-4235-922F-5D972680B0F5}" type="presOf" srcId="{42826C54-F56F-4857-B2A6-C9F5951D8B0D}" destId="{9ADE4647-1ABD-4E8A-9DB0-C73A54B246BA}" srcOrd="1" destOrd="0" presId="urn:microsoft.com/office/officeart/2005/8/layout/radial5"/>
    <dgm:cxn modelId="{D770A933-9354-467F-A2A4-A674AD2FABB9}" type="presOf" srcId="{6FE84CA4-A5DA-494F-BF16-8BA3EA20AF04}" destId="{F3C941CE-69B9-4CBA-A6AD-EFD060889854}" srcOrd="0" destOrd="0" presId="urn:microsoft.com/office/officeart/2005/8/layout/radial5"/>
    <dgm:cxn modelId="{1C96D95D-6479-43C8-8288-A176246F8CA6}" type="presOf" srcId="{42826C54-F56F-4857-B2A6-C9F5951D8B0D}" destId="{373A0353-1041-4D56-A6CF-437CB01A79AD}" srcOrd="0" destOrd="0" presId="urn:microsoft.com/office/officeart/2005/8/layout/radial5"/>
    <dgm:cxn modelId="{571BEE5D-5EF6-4358-B13F-3EDA93E879C8}" type="presOf" srcId="{11218995-EEF3-441E-B1B6-58F62295FB6E}" destId="{CE479594-A583-41B9-A48C-E83AD8C0D5E4}" srcOrd="0" destOrd="0" presId="urn:microsoft.com/office/officeart/2005/8/layout/radial5"/>
    <dgm:cxn modelId="{BD24AD5F-7917-4B12-A12D-D680E4DFC5C4}" srcId="{42675420-8C8F-4F69-8D59-440032C1F461}" destId="{EBFAF341-90EB-4E27-B810-D25D6006FE8F}" srcOrd="0" destOrd="0" parTransId="{E2E59E27-A52A-43C1-BE32-505E8F83BAFE}" sibTransId="{5E9F12E8-46D2-4E83-8132-5035D4484310}"/>
    <dgm:cxn modelId="{9FD65E63-8155-4A46-AA85-BCA0B9265620}" type="presOf" srcId="{299464C9-8A7B-4598-B979-B0148D20E983}" destId="{4689CC19-418E-45A8-A01E-A176BA2551C5}" srcOrd="1" destOrd="0" presId="urn:microsoft.com/office/officeart/2005/8/layout/radial5"/>
    <dgm:cxn modelId="{64DEBF64-4A92-4768-985E-32FE4EB017A2}" type="presOf" srcId="{6FE84CA4-A5DA-494F-BF16-8BA3EA20AF04}" destId="{A604FEA3-11AC-4BA2-9EE6-1826F767D157}" srcOrd="1" destOrd="0" presId="urn:microsoft.com/office/officeart/2005/8/layout/radial5"/>
    <dgm:cxn modelId="{728A4766-D41D-44F3-8797-75D9F9E6BF14}" type="presOf" srcId="{F2043CCF-B18B-46B4-936B-E0F07C21D9B5}" destId="{0368020C-B03C-4BC3-B436-24E3E3485FEA}" srcOrd="0" destOrd="0" presId="urn:microsoft.com/office/officeart/2005/8/layout/radial5"/>
    <dgm:cxn modelId="{7A8DE16A-2A32-4460-A3E1-5911AFD8B846}" srcId="{42675420-8C8F-4F69-8D59-440032C1F461}" destId="{DFCD08F6-622A-4FE2-8D85-0DC24873FDAD}" srcOrd="3" destOrd="0" parTransId="{42826C54-F56F-4857-B2A6-C9F5951D8B0D}" sibTransId="{89A8651D-38B8-4E12-A509-4C5A3F755CCD}"/>
    <dgm:cxn modelId="{B741954E-2CD4-4E42-8EFD-20D4A1BC7586}" type="presOf" srcId="{DB749D7D-3056-4785-BD98-F6799668B604}" destId="{48F25F63-CDC5-4920-B24F-3B90202B7B21}" srcOrd="0" destOrd="0" presId="urn:microsoft.com/office/officeart/2005/8/layout/radial5"/>
    <dgm:cxn modelId="{A6009B54-1E77-46DE-8A8F-C1A7535FB152}" type="presOf" srcId="{1160C54F-1186-4E80-AB92-A1DCFAD6F5CE}" destId="{B58C494B-CC9B-44EF-B401-928EE358509F}" srcOrd="1" destOrd="0" presId="urn:microsoft.com/office/officeart/2005/8/layout/radial5"/>
    <dgm:cxn modelId="{6E0E847D-19BB-4630-A5BD-9C7190EDC372}" type="presOf" srcId="{42675420-8C8F-4F69-8D59-440032C1F461}" destId="{30A8E556-3077-45A7-99BB-E83DBA2C0D5F}" srcOrd="0" destOrd="0" presId="urn:microsoft.com/office/officeart/2005/8/layout/radial5"/>
    <dgm:cxn modelId="{980F9C84-EE96-4ADB-8751-BBA47CCA9FA7}" type="presOf" srcId="{A24AF925-30E7-41DA-B82B-EB498496C097}" destId="{EF5E326A-66B7-41F1-BEA8-36F6342CB07E}" srcOrd="1" destOrd="0" presId="urn:microsoft.com/office/officeart/2005/8/layout/radial5"/>
    <dgm:cxn modelId="{0AF12187-BA17-4D2F-807F-56860C0285DF}" type="presOf" srcId="{E2E59E27-A52A-43C1-BE32-505E8F83BAFE}" destId="{87B8A8BA-CD50-49BA-BBA6-2122AA2264B3}" srcOrd="1" destOrd="0" presId="urn:microsoft.com/office/officeart/2005/8/layout/radial5"/>
    <dgm:cxn modelId="{EA5D8D87-DEEE-4779-A2BC-756F4ABE4723}" type="presOf" srcId="{D25DA775-B194-4285-9666-CC2E41B6E540}" destId="{F066176F-BC9B-483D-842E-433FA5AFA47E}" srcOrd="0" destOrd="0" presId="urn:microsoft.com/office/officeart/2005/8/layout/radial5"/>
    <dgm:cxn modelId="{CC4C1E98-099C-4B84-BB09-40806EC773F1}" type="presOf" srcId="{DB749D7D-3056-4785-BD98-F6799668B604}" destId="{37CA5C26-40AE-4496-9E79-9ECE7C65B01D}" srcOrd="1" destOrd="0" presId="urn:microsoft.com/office/officeart/2005/8/layout/radial5"/>
    <dgm:cxn modelId="{BF162B9E-2EC1-47B1-9FF1-2BE35458196E}" type="presOf" srcId="{C84CEB69-8E6D-4B65-B94F-9EA8952B1EE0}" destId="{AE11C0BA-B5AF-4E13-8853-365B3968514B}" srcOrd="0" destOrd="0" presId="urn:microsoft.com/office/officeart/2005/8/layout/radial5"/>
    <dgm:cxn modelId="{6916B2A4-D2AF-4D87-AB3B-2B906B012C50}" srcId="{42675420-8C8F-4F69-8D59-440032C1F461}" destId="{11218995-EEF3-441E-B1B6-58F62295FB6E}" srcOrd="1" destOrd="0" parTransId="{6FE84CA4-A5DA-494F-BF16-8BA3EA20AF04}" sibTransId="{B6FD9B3D-825B-4FB8-B424-30A4314FA2DF}"/>
    <dgm:cxn modelId="{D607E6A5-9739-4F08-86A0-7272AF893BC8}" srcId="{42675420-8C8F-4F69-8D59-440032C1F461}" destId="{D25DA775-B194-4285-9666-CC2E41B6E540}" srcOrd="2" destOrd="0" parTransId="{299464C9-8A7B-4598-B979-B0148D20E983}" sibTransId="{38A2F054-5F4E-4058-8A5F-911EA73B5BB4}"/>
    <dgm:cxn modelId="{02217CA6-787F-4D13-949C-026B3166F43B}" type="presOf" srcId="{299464C9-8A7B-4598-B979-B0148D20E983}" destId="{4EF4E3F5-3E57-4258-BA7D-F51919038544}" srcOrd="0" destOrd="0" presId="urn:microsoft.com/office/officeart/2005/8/layout/radial5"/>
    <dgm:cxn modelId="{324A71AD-82D0-402A-9962-56118F32DAEE}" srcId="{42675420-8C8F-4F69-8D59-440032C1F461}" destId="{C84CEB69-8E6D-4B65-B94F-9EA8952B1EE0}" srcOrd="5" destOrd="0" parTransId="{1160C54F-1186-4E80-AB92-A1DCFAD6F5CE}" sibTransId="{6747AA5A-89BE-4386-935F-02255A37CE6E}"/>
    <dgm:cxn modelId="{DED0D4B9-B6BD-4ACD-8C3A-39CD55A7C423}" srcId="{F2043CCF-B18B-46B4-936B-E0F07C21D9B5}" destId="{42675420-8C8F-4F69-8D59-440032C1F461}" srcOrd="0" destOrd="0" parTransId="{1B9B5028-4E69-4B3B-ACF6-C608E0D72FB0}" sibTransId="{82845BDF-9BFD-447D-A6B8-F48DFE0D9AF3}"/>
    <dgm:cxn modelId="{5C99DBD6-10C2-4A54-9CB5-F73EBC4053CA}" type="presOf" srcId="{E2E59E27-A52A-43C1-BE32-505E8F83BAFE}" destId="{7C3B4165-BB85-4E47-9023-2C0CB61F8F5D}" srcOrd="0" destOrd="0" presId="urn:microsoft.com/office/officeart/2005/8/layout/radial5"/>
    <dgm:cxn modelId="{5C2757EE-526E-46DC-BD8A-7244637ECC1C}" srcId="{42675420-8C8F-4F69-8D59-440032C1F461}" destId="{08ADBC5E-BD2D-4D17-8CCC-FAD638DBA505}" srcOrd="6" destOrd="0" parTransId="{A24AF925-30E7-41DA-B82B-EB498496C097}" sibTransId="{DBC61700-26D8-4EF1-B0D0-F63A6EAECA93}"/>
    <dgm:cxn modelId="{CD48DFF3-460E-4C76-A0BB-0DC0B36479B4}" type="presOf" srcId="{87DECD5A-4315-4DB7-B3F5-DA42E690A046}" destId="{34DADC79-FF14-4873-A43A-A1ACAC749DBE}" srcOrd="0" destOrd="0" presId="urn:microsoft.com/office/officeart/2005/8/layout/radial5"/>
    <dgm:cxn modelId="{475229F7-B9E5-4E13-B8FA-738A22D38120}" srcId="{42675420-8C8F-4F69-8D59-440032C1F461}" destId="{87DECD5A-4315-4DB7-B3F5-DA42E690A046}" srcOrd="4" destOrd="0" parTransId="{DB749D7D-3056-4785-BD98-F6799668B604}" sibTransId="{272DD178-2855-45FB-B386-71366078546F}"/>
    <dgm:cxn modelId="{10295186-579F-4FB1-9DBB-B1ED74EEB3A4}" type="presParOf" srcId="{0368020C-B03C-4BC3-B436-24E3E3485FEA}" destId="{30A8E556-3077-45A7-99BB-E83DBA2C0D5F}" srcOrd="0" destOrd="0" presId="urn:microsoft.com/office/officeart/2005/8/layout/radial5"/>
    <dgm:cxn modelId="{AD2C19A6-D9B2-4E18-8957-8838C3D7B90D}" type="presParOf" srcId="{0368020C-B03C-4BC3-B436-24E3E3485FEA}" destId="{7C3B4165-BB85-4E47-9023-2C0CB61F8F5D}" srcOrd="1" destOrd="0" presId="urn:microsoft.com/office/officeart/2005/8/layout/radial5"/>
    <dgm:cxn modelId="{EB325540-4E6D-49C3-8B37-097C04623D9C}" type="presParOf" srcId="{7C3B4165-BB85-4E47-9023-2C0CB61F8F5D}" destId="{87B8A8BA-CD50-49BA-BBA6-2122AA2264B3}" srcOrd="0" destOrd="0" presId="urn:microsoft.com/office/officeart/2005/8/layout/radial5"/>
    <dgm:cxn modelId="{7B5A5B1A-1240-49B2-AF16-46B27ABD4A53}" type="presParOf" srcId="{0368020C-B03C-4BC3-B436-24E3E3485FEA}" destId="{117F655C-95FF-402C-B1A2-3402B086E89F}" srcOrd="2" destOrd="0" presId="urn:microsoft.com/office/officeart/2005/8/layout/radial5"/>
    <dgm:cxn modelId="{DBF79B36-E1B4-4E7C-9002-B8FCC3BDE789}" type="presParOf" srcId="{0368020C-B03C-4BC3-B436-24E3E3485FEA}" destId="{F3C941CE-69B9-4CBA-A6AD-EFD060889854}" srcOrd="3" destOrd="0" presId="urn:microsoft.com/office/officeart/2005/8/layout/radial5"/>
    <dgm:cxn modelId="{7333216E-5DFC-4120-A9D6-6F15DEF9699F}" type="presParOf" srcId="{F3C941CE-69B9-4CBA-A6AD-EFD060889854}" destId="{A604FEA3-11AC-4BA2-9EE6-1826F767D157}" srcOrd="0" destOrd="0" presId="urn:microsoft.com/office/officeart/2005/8/layout/radial5"/>
    <dgm:cxn modelId="{5D9A5AB3-D9D3-47C4-84ED-82E3EAAAF74D}" type="presParOf" srcId="{0368020C-B03C-4BC3-B436-24E3E3485FEA}" destId="{CE479594-A583-41B9-A48C-E83AD8C0D5E4}" srcOrd="4" destOrd="0" presId="urn:microsoft.com/office/officeart/2005/8/layout/radial5"/>
    <dgm:cxn modelId="{1C346AAB-48BE-4341-B016-47C92E08ADBB}" type="presParOf" srcId="{0368020C-B03C-4BC3-B436-24E3E3485FEA}" destId="{4EF4E3F5-3E57-4258-BA7D-F51919038544}" srcOrd="5" destOrd="0" presId="urn:microsoft.com/office/officeart/2005/8/layout/radial5"/>
    <dgm:cxn modelId="{1270D285-D31E-4142-A572-14C0970FD1EA}" type="presParOf" srcId="{4EF4E3F5-3E57-4258-BA7D-F51919038544}" destId="{4689CC19-418E-45A8-A01E-A176BA2551C5}" srcOrd="0" destOrd="0" presId="urn:microsoft.com/office/officeart/2005/8/layout/radial5"/>
    <dgm:cxn modelId="{7355B2A8-9A05-4B79-BC53-1B4A7E7AFDE2}" type="presParOf" srcId="{0368020C-B03C-4BC3-B436-24E3E3485FEA}" destId="{F066176F-BC9B-483D-842E-433FA5AFA47E}" srcOrd="6" destOrd="0" presId="urn:microsoft.com/office/officeart/2005/8/layout/radial5"/>
    <dgm:cxn modelId="{A181BBCC-F76A-47CD-B745-CE8FA4C74D57}" type="presParOf" srcId="{0368020C-B03C-4BC3-B436-24E3E3485FEA}" destId="{373A0353-1041-4D56-A6CF-437CB01A79AD}" srcOrd="7" destOrd="0" presId="urn:microsoft.com/office/officeart/2005/8/layout/radial5"/>
    <dgm:cxn modelId="{ECA9755C-B109-4C16-B92A-42EC07D82AA6}" type="presParOf" srcId="{373A0353-1041-4D56-A6CF-437CB01A79AD}" destId="{9ADE4647-1ABD-4E8A-9DB0-C73A54B246BA}" srcOrd="0" destOrd="0" presId="urn:microsoft.com/office/officeart/2005/8/layout/radial5"/>
    <dgm:cxn modelId="{69C0CB0F-6AB4-43C4-89BD-92B5AA0898B7}" type="presParOf" srcId="{0368020C-B03C-4BC3-B436-24E3E3485FEA}" destId="{23F86860-C279-41A7-B648-B466B1C8A371}" srcOrd="8" destOrd="0" presId="urn:microsoft.com/office/officeart/2005/8/layout/radial5"/>
    <dgm:cxn modelId="{27B9B125-DFF9-41B4-A3DB-740B198F0909}" type="presParOf" srcId="{0368020C-B03C-4BC3-B436-24E3E3485FEA}" destId="{48F25F63-CDC5-4920-B24F-3B90202B7B21}" srcOrd="9" destOrd="0" presId="urn:microsoft.com/office/officeart/2005/8/layout/radial5"/>
    <dgm:cxn modelId="{CC2E7225-69F6-46B1-ABD4-DD435F2810C7}" type="presParOf" srcId="{48F25F63-CDC5-4920-B24F-3B90202B7B21}" destId="{37CA5C26-40AE-4496-9E79-9ECE7C65B01D}" srcOrd="0" destOrd="0" presId="urn:microsoft.com/office/officeart/2005/8/layout/radial5"/>
    <dgm:cxn modelId="{20DFC74F-C5D2-4B90-8351-F729FC684AC1}" type="presParOf" srcId="{0368020C-B03C-4BC3-B436-24E3E3485FEA}" destId="{34DADC79-FF14-4873-A43A-A1ACAC749DBE}" srcOrd="10" destOrd="0" presId="urn:microsoft.com/office/officeart/2005/8/layout/radial5"/>
    <dgm:cxn modelId="{F4BCF93F-0140-4B92-9BB7-78D2551E5856}" type="presParOf" srcId="{0368020C-B03C-4BC3-B436-24E3E3485FEA}" destId="{A924098F-C5EB-4A50-8E28-5A5CE4E0A910}" srcOrd="11" destOrd="0" presId="urn:microsoft.com/office/officeart/2005/8/layout/radial5"/>
    <dgm:cxn modelId="{9EB79D3B-E636-4C17-A68F-FE7EDDDC7BE8}" type="presParOf" srcId="{A924098F-C5EB-4A50-8E28-5A5CE4E0A910}" destId="{B58C494B-CC9B-44EF-B401-928EE358509F}" srcOrd="0" destOrd="0" presId="urn:microsoft.com/office/officeart/2005/8/layout/radial5"/>
    <dgm:cxn modelId="{087F6173-9481-4C67-A781-47FE54D3D8E8}" type="presParOf" srcId="{0368020C-B03C-4BC3-B436-24E3E3485FEA}" destId="{AE11C0BA-B5AF-4E13-8853-365B3968514B}" srcOrd="12" destOrd="0" presId="urn:microsoft.com/office/officeart/2005/8/layout/radial5"/>
    <dgm:cxn modelId="{53008845-FD45-4F83-987A-AFE275AFD88F}" type="presParOf" srcId="{0368020C-B03C-4BC3-B436-24E3E3485FEA}" destId="{A93BCE49-B8E7-459E-9CA4-876F0F5E4201}" srcOrd="13" destOrd="0" presId="urn:microsoft.com/office/officeart/2005/8/layout/radial5"/>
    <dgm:cxn modelId="{3FF9D928-D119-460E-8425-8FE6C83F9476}" type="presParOf" srcId="{A93BCE49-B8E7-459E-9CA4-876F0F5E4201}" destId="{EF5E326A-66B7-41F1-BEA8-36F6342CB07E}" srcOrd="0" destOrd="0" presId="urn:microsoft.com/office/officeart/2005/8/layout/radial5"/>
    <dgm:cxn modelId="{BA348553-E824-4130-B40C-55E2AC09F859}" type="presParOf" srcId="{0368020C-B03C-4BC3-B436-24E3E3485FEA}" destId="{E2EBDC52-FDC2-40DC-8387-085099241D1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8E556-3077-45A7-99BB-E83DBA2C0D5F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সৈয়দ</a:t>
          </a:r>
          <a:r>
            <a:rPr lang="en-US" sz="1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শামসুল</a:t>
          </a:r>
          <a:r>
            <a:rPr lang="en-US" sz="1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1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1854" y="2261506"/>
        <a:ext cx="1104291" cy="1104291"/>
      </dsp:txXfrm>
    </dsp:sp>
    <dsp:sp modelId="{7C3B4165-BB85-4E47-9023-2C0CB61F8F5D}">
      <dsp:nvSpPr>
        <dsp:cNvPr id="0" name=""/>
        <dsp:cNvSpPr/>
      </dsp:nvSpPr>
      <dsp:spPr>
        <a:xfrm rot="16200000">
          <a:off x="3898859" y="1465072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48401" y="1620810"/>
        <a:ext cx="231197" cy="318587"/>
      </dsp:txXfrm>
    </dsp:sp>
    <dsp:sp modelId="{117F655C-95FF-402C-B1A2-3402B086E89F}">
      <dsp:nvSpPr>
        <dsp:cNvPr id="0" name=""/>
        <dsp:cNvSpPr/>
      </dsp:nvSpPr>
      <dsp:spPr>
        <a:xfrm>
          <a:off x="3361233" y="4095"/>
          <a:ext cx="1405532" cy="1405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১৯৩৫</a:t>
          </a:r>
        </a:p>
      </dsp:txBody>
      <dsp:txXfrm>
        <a:off x="3567068" y="209930"/>
        <a:ext cx="993862" cy="993862"/>
      </dsp:txXfrm>
    </dsp:sp>
    <dsp:sp modelId="{F3C941CE-69B9-4CBA-A6AD-EFD060889854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756462" y="2009952"/>
        <a:ext cx="231197" cy="318587"/>
      </dsp:txXfrm>
    </dsp:sp>
    <dsp:sp modelId="{CE479594-A583-41B9-A48C-E83AD8C0D5E4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কৃড়িগ্রাম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শহর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4224" y="1003158"/>
        <a:ext cx="993862" cy="993862"/>
      </dsp:txXfrm>
    </dsp:sp>
    <dsp:sp modelId="{4EF4E3F5-3E57-4258-BA7D-F51919038544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956036" y="2884345"/>
        <a:ext cx="231197" cy="318587"/>
      </dsp:txXfrm>
    </dsp:sp>
    <dsp:sp modelId="{F066176F-BC9B-483D-842E-433FA5AFA47E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1037" y="2785526"/>
        <a:ext cx="993862" cy="993862"/>
      </dsp:txXfrm>
    </dsp:sp>
    <dsp:sp modelId="{373A0353-1041-4D56-A6CF-437CB01A79AD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396841" y="3585553"/>
        <a:ext cx="231197" cy="318587"/>
      </dsp:txXfrm>
    </dsp:sp>
    <dsp:sp modelId="{23F86860-C279-41A7-B648-B466B1C8A371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1170" y="4214874"/>
        <a:ext cx="993862" cy="993862"/>
      </dsp:txXfrm>
    </dsp:sp>
    <dsp:sp modelId="{48F25F63-CDC5-4920-B24F-3B90202B7B21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499960" y="3585553"/>
        <a:ext cx="231197" cy="318587"/>
      </dsp:txXfrm>
    </dsp:sp>
    <dsp:sp modelId="{34DADC79-FF14-4873-A43A-A1ACAC749DBE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রাজ্যে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শীত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বিকেল,রক্ত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966" y="4214874"/>
        <a:ext cx="993862" cy="993862"/>
      </dsp:txXfrm>
    </dsp:sp>
    <dsp:sp modelId="{A924098F-C5EB-4A50-8E28-5A5CE4E0A910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940766" y="2884345"/>
        <a:ext cx="231197" cy="318587"/>
      </dsp:txXfrm>
    </dsp:sp>
    <dsp:sp modelId="{AE11C0BA-B5AF-4E13-8853-365B3968514B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পায়ের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আওয়াজ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3099" y="2785526"/>
        <a:ext cx="993862" cy="993862"/>
      </dsp:txXfrm>
    </dsp:sp>
    <dsp:sp modelId="{A93BCE49-B8E7-459E-9CA4-876F0F5E4201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140339" y="2009952"/>
        <a:ext cx="231197" cy="318587"/>
      </dsp:txXfrm>
    </dsp:sp>
    <dsp:sp modelId="{E2EBDC52-FDC2-40DC-8387-085099241D19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২০১৬</a:t>
          </a:r>
        </a:p>
      </dsp:txBody>
      <dsp:txXfrm>
        <a:off x="1919913" y="1003158"/>
        <a:ext cx="993862" cy="99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8DD-D60A-4EC6-ABE3-192AAADF4CE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6590-DE51-47FC-8108-0E00A455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6590-DE51-47FC-8108-0E00A455A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ার্থী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6590-DE51-47FC-8108-0E00A455A4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1AF5-0657-4C10-A253-5C6DEE9D0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15ADE-B975-4A8B-B326-9E1855B7F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539C-0580-47FE-8A74-FB41ACB6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F5F95-F601-4A4B-B5A5-CA2CEC7A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1563E-861E-4186-8F09-87F41E0C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6492-47C1-4933-9C35-8843762E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B8C37-443E-453C-B439-1C2226DF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CB722-2A49-4256-9DF3-D859F053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A0FB3-6AEE-48F5-999E-6A3452F2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39FC2-4EF8-4837-AA57-7DE9F648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ADD64-9A11-4008-BF27-7E330B96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4B56C-4FC3-4761-8C22-3F75ED46A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83FD5-3D3E-4052-9D5A-D23AD63B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F1F5-CC7D-47C3-99A5-946082A1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4D806-1FC2-43DA-8E41-C13F8F06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503C-7EB9-4132-BDBB-F7722627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0CA1-547A-4F37-8297-3D017230E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00FF5-AB7D-4D28-8944-99F5116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7E40-B0D1-468B-903E-2FC84846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A1E72-2572-44BE-8411-BF5F6192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5BE4-7C29-4299-8F59-A2C5FB86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2B546-13C1-474E-9F2E-8B2357FC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684A-8BDA-4384-8415-CDEE791A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4204-6077-4764-970F-51878061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9105-C0D4-4351-B34C-0DB9E966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B962-BF7C-4042-B7D0-FE408C30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FE48-91B8-4F41-B822-E02CA534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99C6F-43F9-4678-A37C-C427B1CD4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CD15-6CAD-407B-A068-29F7C6C4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6D592-6AC2-4E74-9621-6FB43E96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91E09-C51A-4A57-A480-A3024E04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0A83-791F-403F-97A0-447AEB6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AA40E-5987-405E-8EC7-61FF8079F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01AC-DC7B-4BD5-A480-039A31B1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CDDB-421B-42F9-A5DD-EBF5D3F1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734CC-B1B5-42FD-B650-F2BE63CAD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B73D8-556E-44C7-B6F9-665D8232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D629B-4754-4562-B191-6DD6AB20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E068-F0F0-43B7-97A9-9DB104BC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0984-B9FC-4D7B-850D-06D99BBA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0DD69-0816-415B-96CA-CCBD6C4A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74693-CBD6-4286-8199-C481FAC0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FE26E-96F3-4382-8A75-17B0B8E3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D898D-2647-4086-B0D5-DFC06695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D2EC4-DD65-415E-815C-7B17B4F7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A6EC9-C874-44DE-9F0D-36E56DD6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388A-3953-41DA-9D52-895151E8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3D91-89E2-4CCC-A65F-4A4BEFE5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205C1-915C-4EE5-9B82-C4262621F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C041D-53D7-4A5A-936D-63F8264F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5FC18-2B93-4159-98C1-460566F4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8EF6A-ECE0-4A24-8003-979289A4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3D97-B952-4447-90D6-E026A547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5827B-F30E-447F-8DBE-DFA8F1C01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233AC-4A1C-4C22-B77F-21C3A7478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EE6F3-B6D0-46D8-9E69-00759975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DD5C6-5673-4B8E-BC16-FD65130B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AD585-6B9F-488A-9B58-B719D218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chemeClr val="accent1">
                <a:lumMod val="45000"/>
                <a:lumOff val="5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E774B-20FC-4C34-AE6A-E09271B3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1CCE5-5C28-427A-918B-3C3AAF44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058EF-027D-4F0F-BDF6-830A54843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1873-22A5-4042-A252-563017524A6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4DA6-C3C0-49C7-B51C-F5E15D9A8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7FDC-89D0-4F8E-9C23-33ADCAE78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C796-024E-4B7E-9649-4228A5EEA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_ws9iVVOk?feature=oembed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4.jpg"/><Relationship Id="rId7" Type="http://schemas.openxmlformats.org/officeDocument/2006/relationships/image" Target="../media/image4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Relationship Id="rId9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BCC5B-DCFB-4FEE-87C4-E2684F95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272136"/>
            <a:ext cx="11451102" cy="6422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C707B-8107-41E8-AE7F-A55056F7C4F2}"/>
              </a:ext>
            </a:extLst>
          </p:cNvPr>
          <p:cNvSpPr txBox="1"/>
          <p:nvPr/>
        </p:nvSpPr>
        <p:spPr>
          <a:xfrm>
            <a:off x="2616591" y="492369"/>
            <a:ext cx="78919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87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9A2A9-9BEA-4AB8-ADEC-F4AA695DB5C2}"/>
              </a:ext>
            </a:extLst>
          </p:cNvPr>
          <p:cNvSpPr txBox="1"/>
          <p:nvPr/>
        </p:nvSpPr>
        <p:spPr>
          <a:xfrm>
            <a:off x="960294" y="3423061"/>
            <a:ext cx="217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D7FCB-B986-4E2D-B40D-2CCD79F64B02}"/>
              </a:ext>
            </a:extLst>
          </p:cNvPr>
          <p:cNvSpPr txBox="1"/>
          <p:nvPr/>
        </p:nvSpPr>
        <p:spPr>
          <a:xfrm>
            <a:off x="986584" y="5368092"/>
            <a:ext cx="198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DC461-4E6A-475F-B648-4C19ADF9C0B0}"/>
              </a:ext>
            </a:extLst>
          </p:cNvPr>
          <p:cNvSpPr txBox="1"/>
          <p:nvPr/>
        </p:nvSpPr>
        <p:spPr>
          <a:xfrm>
            <a:off x="1077214" y="1061765"/>
            <a:ext cx="194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6F083-2971-40F3-B4BF-71562442A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17" y="204102"/>
            <a:ext cx="3926773" cy="2370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979AE-DCF2-4508-9C6C-2A956900B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2664947"/>
            <a:ext cx="3940518" cy="22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6813CF-D8B8-426A-A41B-F8F0E0FCB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7" y="4950991"/>
            <a:ext cx="3967091" cy="2139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DEAE10-390D-43B0-B61E-AEE76C59EF16}"/>
              </a:ext>
            </a:extLst>
          </p:cNvPr>
          <p:cNvSpPr txBox="1"/>
          <p:nvPr/>
        </p:nvSpPr>
        <p:spPr>
          <a:xfrm>
            <a:off x="7435809" y="1019562"/>
            <a:ext cx="3916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গীতিরকার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3042B-18B9-435A-B9E5-38F9B66FA5AB}"/>
              </a:ext>
            </a:extLst>
          </p:cNvPr>
          <p:cNvSpPr txBox="1"/>
          <p:nvPr/>
        </p:nvSpPr>
        <p:spPr>
          <a:xfrm>
            <a:off x="7478013" y="3031243"/>
            <a:ext cx="3916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গীতিরকার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79A8B-1CBC-4083-AB6D-0EEBB8509F15}"/>
              </a:ext>
            </a:extLst>
          </p:cNvPr>
          <p:cNvSpPr txBox="1"/>
          <p:nvPr/>
        </p:nvSpPr>
        <p:spPr>
          <a:xfrm>
            <a:off x="7421742" y="4874111"/>
            <a:ext cx="4352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ওরফে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692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3FF4B-25CF-415A-B118-39756A7C847C}"/>
              </a:ext>
            </a:extLst>
          </p:cNvPr>
          <p:cNvSpPr txBox="1"/>
          <p:nvPr/>
        </p:nvSpPr>
        <p:spPr>
          <a:xfrm>
            <a:off x="435176" y="4373898"/>
            <a:ext cx="251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56246-CF80-4AA0-9F0D-265B09CD0C9A}"/>
              </a:ext>
            </a:extLst>
          </p:cNvPr>
          <p:cNvSpPr txBox="1"/>
          <p:nvPr/>
        </p:nvSpPr>
        <p:spPr>
          <a:xfrm>
            <a:off x="526962" y="1004571"/>
            <a:ext cx="251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33848-90A1-452B-9058-34C45AA5A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9" y="267579"/>
            <a:ext cx="4687179" cy="2913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337D2-4F29-46C5-93E0-DF6C89D6A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4" y="3365916"/>
            <a:ext cx="4698609" cy="3386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9B99F-0237-481B-9716-2454FB18B9D5}"/>
              </a:ext>
            </a:extLst>
          </p:cNvPr>
          <p:cNvSpPr txBox="1"/>
          <p:nvPr/>
        </p:nvSpPr>
        <p:spPr>
          <a:xfrm>
            <a:off x="7371471" y="3515769"/>
            <a:ext cx="4290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(১৭৮১-১৮৪০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ন্মগ্রহণ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াসন-শো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জোতদার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89CB8-46F1-4C74-9D96-0007796E0F64}"/>
              </a:ext>
            </a:extLst>
          </p:cNvPr>
          <p:cNvSpPr txBox="1"/>
          <p:nvPr/>
        </p:nvSpPr>
        <p:spPr>
          <a:xfrm>
            <a:off x="7357404" y="484066"/>
            <a:ext cx="4164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(১৮৮৯-১৯০৮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:)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মৌবনী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663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2D58A-3D71-4E63-B210-E91F18D171D9}"/>
              </a:ext>
            </a:extLst>
          </p:cNvPr>
          <p:cNvSpPr txBox="1"/>
          <p:nvPr/>
        </p:nvSpPr>
        <p:spPr>
          <a:xfrm>
            <a:off x="1069145" y="984738"/>
            <a:ext cx="656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Online Media 2" title="￠ﾦﾆ￠ﾦﾮ￠ﾦﾾ￠ﾦﾰ ￠ﾦﾪ￠ﾦﾰ￠ﾦ﾿￠ﾦﾚ￠ﾧﾟ : ￠ﾦﾸ￠ﾧﾈ￠ﾧﾟ￠ﾦﾦ ￠ﾦﾶ￠ﾦﾾ￠ﾦﾮ￠ﾦﾸ￠ﾧﾁ￠ﾦﾲ ￠ﾦﾹ￠ﾦﾕ￠ﾥﾤ ￠ﾦﾆ￠ﾦﾬ￠ﾧﾃ￠ﾦﾤ￠ﾧﾍ￠ﾦﾤ￠ﾦ﾿ : ￠ﾦﾰ￠ﾦﾬ￠ﾦ﾿￠ﾦﾶ￠ﾦﾙ￠ﾧﾍ￠ﾦﾕ￠ﾦﾰ ￠ﾦﾮ￠ﾧﾈ￠ﾦﾤ￠ﾧﾍ￠ﾦﾰ￠ﾧﾀ Bangla Kobita Abritti Ravisankar Maitree">
            <a:hlinkClick r:id="" action="ppaction://media"/>
            <a:extLst>
              <a:ext uri="{FF2B5EF4-FFF2-40B4-BE49-F238E27FC236}">
                <a16:creationId xmlns:a16="http://schemas.microsoft.com/office/drawing/2014/main" id="{6B0E7145-238F-4537-A062-2BC716228F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1390" y="200992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2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04C758-CDAC-4F57-B938-9A922B9D0319}"/>
              </a:ext>
            </a:extLst>
          </p:cNvPr>
          <p:cNvSpPr txBox="1"/>
          <p:nvPr/>
        </p:nvSpPr>
        <p:spPr>
          <a:xfrm>
            <a:off x="3390314" y="1631852"/>
            <a:ext cx="241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A9F96-B460-4D04-BBD2-B262B36F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05" y="2379565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8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33EE7-C888-4DC0-A001-1A59AEED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2" y="675250"/>
            <a:ext cx="2003396" cy="2876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B35971-C621-46F5-9150-1A29C0AE9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50" y="661182"/>
            <a:ext cx="1988234" cy="285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5CF93-231D-46A6-9A1C-6E71D9F7D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8" y="690344"/>
            <a:ext cx="2466975" cy="2840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916D7-EE01-4CBD-AE76-659C8F258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84" y="678034"/>
            <a:ext cx="2828925" cy="285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1793B-5EC5-4B86-8A7E-5DFA9C3C90DE}"/>
              </a:ext>
            </a:extLst>
          </p:cNvPr>
          <p:cNvSpPr txBox="1"/>
          <p:nvPr/>
        </p:nvSpPr>
        <p:spPr>
          <a:xfrm>
            <a:off x="2098622" y="3643532"/>
            <a:ext cx="8424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তেরোশত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397410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A4B2B-80D4-4F6B-8E01-69545B25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9" y="483357"/>
            <a:ext cx="2259990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E9E92-80FF-4A3C-9FB6-F06F2A27F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90" y="478302"/>
            <a:ext cx="2628900" cy="251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C3D67-4E76-4582-B3AB-000A0338C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68" y="516206"/>
            <a:ext cx="3352800" cy="2494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B1D69B-DAA6-43F9-8332-40F8062F2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14" y="475444"/>
            <a:ext cx="2619375" cy="2506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CD01F-B02B-4FEF-A545-B72A35E6356C}"/>
              </a:ext>
            </a:extLst>
          </p:cNvPr>
          <p:cNvSpPr txBox="1"/>
          <p:nvPr/>
        </p:nvSpPr>
        <p:spPr>
          <a:xfrm>
            <a:off x="3072984" y="3587262"/>
            <a:ext cx="7899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চর্যাপদের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সওদাগরের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ডিঙার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পালযুগ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চিত্রকলার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224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96CE72-C985-40B9-993A-66879A85DE67}"/>
              </a:ext>
            </a:extLst>
          </p:cNvPr>
          <p:cNvSpPr txBox="1"/>
          <p:nvPr/>
        </p:nvSpPr>
        <p:spPr>
          <a:xfrm>
            <a:off x="9903655" y="323557"/>
            <a:ext cx="1674056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D9E16-DB3A-45EF-A1E4-F9B6F440731C}"/>
              </a:ext>
            </a:extLst>
          </p:cNvPr>
          <p:cNvSpPr txBox="1"/>
          <p:nvPr/>
        </p:nvSpPr>
        <p:spPr>
          <a:xfrm>
            <a:off x="869430" y="1904443"/>
            <a:ext cx="6310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209E6-7EB6-47A4-ABCA-DE0CCED58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6" y="1751350"/>
            <a:ext cx="5105690" cy="39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9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365C3-975F-478E-8A25-CA2FE18E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4" y="359898"/>
            <a:ext cx="3000375" cy="2678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B5552-163A-4BB3-AB0C-5DFFF26C4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90" y="380852"/>
            <a:ext cx="2466975" cy="2629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C2129-96BB-4F68-A042-BA1407134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91" y="392576"/>
            <a:ext cx="2606626" cy="2603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B3565-3B53-4E4D-8210-071044159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4" y="372207"/>
            <a:ext cx="2667975" cy="25116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80141E-3E7C-4E9E-8D22-98535CAB1AD5}"/>
              </a:ext>
            </a:extLst>
          </p:cNvPr>
          <p:cNvSpPr txBox="1"/>
          <p:nvPr/>
        </p:nvSpPr>
        <p:spPr>
          <a:xfrm>
            <a:off x="2068643" y="3474720"/>
            <a:ext cx="8299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মন্দির-বেদি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াউল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েউল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008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AC4FF-4890-44C6-AD1D-6056B665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78" y="292784"/>
            <a:ext cx="2476500" cy="354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DA172-BF95-407F-AD42-1D62AD55A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0" y="257394"/>
            <a:ext cx="2179687" cy="3569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A0B14-20E6-4009-901E-459BCB51D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2" y="281354"/>
            <a:ext cx="2757268" cy="3573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849D37-1232-4513-B746-B523B0AC2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97" y="285090"/>
            <a:ext cx="2465394" cy="35131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1F9EB-B588-4063-82A8-932CF48F7549}"/>
              </a:ext>
            </a:extLst>
          </p:cNvPr>
          <p:cNvSpPr txBox="1"/>
          <p:nvPr/>
        </p:nvSpPr>
        <p:spPr>
          <a:xfrm>
            <a:off x="984738" y="4164037"/>
            <a:ext cx="10902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বারোভূ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ি’,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অগ্নিবীণার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10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EE92C-45BD-46AD-B5F0-2B8600F1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9" y="253511"/>
            <a:ext cx="2886515" cy="3066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A0B6E-295C-48D4-8BFF-5FDBD6262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90" y="239150"/>
            <a:ext cx="3128889" cy="3128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AA504-7E23-4D79-BFE3-FEA8A4186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00" y="251459"/>
            <a:ext cx="2629120" cy="308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761CD-06EA-4686-92B7-44EB850CA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15" y="295421"/>
            <a:ext cx="2149207" cy="3010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53F4DE-F47A-4194-B704-6D137A129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38" y="3378200"/>
            <a:ext cx="4356100" cy="347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504F3-883E-468B-BFCF-5B2FDFC7E5A0}"/>
              </a:ext>
            </a:extLst>
          </p:cNvPr>
          <p:cNvSpPr txBox="1"/>
          <p:nvPr/>
        </p:nvSpPr>
        <p:spPr>
          <a:xfrm>
            <a:off x="464234" y="3657600"/>
            <a:ext cx="673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জয়নু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92299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DAB5E-0E17-48B0-9882-3F05445EA8C0}"/>
              </a:ext>
            </a:extLst>
          </p:cNvPr>
          <p:cNvSpPr txBox="1"/>
          <p:nvPr/>
        </p:nvSpPr>
        <p:spPr>
          <a:xfrm>
            <a:off x="604910" y="2743200"/>
            <a:ext cx="4895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আজিজুল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দীঘিরজান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নাজিরপুর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01710745128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Emil: azizul.nk@gamil.com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2D92A4-B486-43F4-8A85-D3166F1297B8}"/>
              </a:ext>
            </a:extLst>
          </p:cNvPr>
          <p:cNvGrpSpPr/>
          <p:nvPr/>
        </p:nvGrpSpPr>
        <p:grpSpPr>
          <a:xfrm>
            <a:off x="5978769" y="593735"/>
            <a:ext cx="5781822" cy="6155313"/>
            <a:chOff x="5739618" y="509328"/>
            <a:chExt cx="6035040" cy="61553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0E43D4-AA0F-4359-83B8-FDACA26EC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18" y="509328"/>
              <a:ext cx="6035040" cy="615531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78D7E5-8905-42C3-8FC9-2DD15983BE50}"/>
                </a:ext>
              </a:extLst>
            </p:cNvPr>
            <p:cNvSpPr txBox="1"/>
            <p:nvPr/>
          </p:nvSpPr>
          <p:spPr>
            <a:xfrm>
              <a:off x="9397219" y="2096086"/>
              <a:ext cx="223676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৪৫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ঘণ্টা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২৪/১১/২০১৯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83E863B-F9B6-4E52-988E-069CF62A3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75" y="168812"/>
            <a:ext cx="2298896" cy="2460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51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B56BF8-F7E5-40F3-A6B4-A47D89B7DCD5}"/>
              </a:ext>
            </a:extLst>
          </p:cNvPr>
          <p:cNvSpPr txBox="1"/>
          <p:nvPr/>
        </p:nvSpPr>
        <p:spPr>
          <a:xfrm>
            <a:off x="9947472" y="246992"/>
            <a:ext cx="2053883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29B2B-C272-4F64-9894-A218F7AD402B}"/>
              </a:ext>
            </a:extLst>
          </p:cNvPr>
          <p:cNvSpPr txBox="1"/>
          <p:nvPr/>
        </p:nvSpPr>
        <p:spPr>
          <a:xfrm>
            <a:off x="320789" y="1941573"/>
            <a:ext cx="558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’,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41F38-AA97-4AF3-9E57-A4BFF78D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20" y="1466934"/>
            <a:ext cx="5662222" cy="51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F83BD-9A9D-47C0-88BE-84E437DC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9" y="356747"/>
            <a:ext cx="5238750" cy="3385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2CC5-4868-4166-9B3E-8A8B65149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64" y="351693"/>
            <a:ext cx="5268107" cy="3390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5B6E2-3AD1-45AB-9D8B-9DC1B5240C65}"/>
              </a:ext>
            </a:extLst>
          </p:cNvPr>
          <p:cNvSpPr txBox="1"/>
          <p:nvPr/>
        </p:nvSpPr>
        <p:spPr>
          <a:xfrm>
            <a:off x="1603717" y="4403188"/>
            <a:ext cx="8876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এতদূর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?’</a:t>
            </a:r>
          </a:p>
        </p:txBody>
      </p:sp>
    </p:spTree>
    <p:extLst>
      <p:ext uri="{BB962C8B-B14F-4D97-AF65-F5344CB8AC3E}">
        <p14:creationId xmlns:p14="http://schemas.microsoft.com/office/powerpoint/2010/main" val="38499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755F4-4711-48B5-8B70-E2CDF7729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0" y="324950"/>
            <a:ext cx="3003452" cy="3262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AABFD-E4ED-4F56-A1FE-4F3AEA3F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24" y="323556"/>
            <a:ext cx="2885049" cy="330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AC4D-0AEB-4FD9-B7CA-2B982AAE6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16" y="279960"/>
            <a:ext cx="2220203" cy="3391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40462-1EDF-4181-A460-4C1F385CD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35" y="321504"/>
            <a:ext cx="2616591" cy="3322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C7D25E-0CF1-41A2-B60F-11AC37AF92BA}"/>
              </a:ext>
            </a:extLst>
          </p:cNvPr>
          <p:cNvSpPr txBox="1"/>
          <p:nvPr/>
        </p:nvSpPr>
        <p:spPr>
          <a:xfrm>
            <a:off x="914400" y="4009292"/>
            <a:ext cx="9959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047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DAB97-AA74-4558-A96D-37FF0CAB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03" y="1449048"/>
            <a:ext cx="5715000" cy="5101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1D2CD-ECAC-4559-884B-23EAEFA83001}"/>
              </a:ext>
            </a:extLst>
          </p:cNvPr>
          <p:cNvSpPr/>
          <p:nvPr/>
        </p:nvSpPr>
        <p:spPr>
          <a:xfrm>
            <a:off x="10318987" y="318965"/>
            <a:ext cx="164201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EB2BD-F317-42F6-AD3E-9BBCA855E8D6}"/>
              </a:ext>
            </a:extLst>
          </p:cNvPr>
          <p:cNvSpPr txBox="1"/>
          <p:nvPr/>
        </p:nvSpPr>
        <p:spPr>
          <a:xfrm>
            <a:off x="268670" y="2826223"/>
            <a:ext cx="6192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978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38D8-C80B-4D22-B444-F5173D10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1" y="936673"/>
            <a:ext cx="2817862" cy="2017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891C8-3BE9-45B8-9A72-A7A58CE38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07" y="983418"/>
            <a:ext cx="2761371" cy="1998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C9-9D16-4BAF-8A55-85B225346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47" y="949690"/>
            <a:ext cx="2589344" cy="1976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3FAD9-80BF-4A5F-B5B3-0A70E96A3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14" y="914400"/>
            <a:ext cx="2823365" cy="2138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3D369-DFB2-40E8-A5CC-E169677DB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6" y="3947086"/>
            <a:ext cx="3317706" cy="2130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4483A-F97F-4B52-90AF-015C7F1B0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4" y="4009293"/>
            <a:ext cx="3010485" cy="2124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65C7DB-2585-4060-9576-DF0C39FF51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9" y="4021601"/>
            <a:ext cx="2912013" cy="2083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0D9C6-8F73-4CFD-BC57-56AC4E619448}"/>
              </a:ext>
            </a:extLst>
          </p:cNvPr>
          <p:cNvSpPr txBox="1"/>
          <p:nvPr/>
        </p:nvSpPr>
        <p:spPr>
          <a:xfrm>
            <a:off x="1491175" y="182880"/>
            <a:ext cx="883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05FE3-E467-449E-A792-B2A4FCCD96EE}"/>
              </a:ext>
            </a:extLst>
          </p:cNvPr>
          <p:cNvSpPr txBox="1"/>
          <p:nvPr/>
        </p:nvSpPr>
        <p:spPr>
          <a:xfrm>
            <a:off x="225083" y="3038621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াহাড়পুরের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A5DD1-FFE7-46EC-BDB8-F33F8E1169A3}"/>
              </a:ext>
            </a:extLst>
          </p:cNvPr>
          <p:cNvSpPr txBox="1"/>
          <p:nvPr/>
        </p:nvSpPr>
        <p:spPr>
          <a:xfrm>
            <a:off x="3249637" y="3010486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ন্দ্রভূমে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9D034-CAA4-463B-A80D-4A2285769983}"/>
              </a:ext>
            </a:extLst>
          </p:cNvPr>
          <p:cNvSpPr txBox="1"/>
          <p:nvPr/>
        </p:nvSpPr>
        <p:spPr>
          <a:xfrm>
            <a:off x="6217920" y="2954215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’, 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C5DBF-3E0B-4CD7-B53D-F305679D5147}"/>
              </a:ext>
            </a:extLst>
          </p:cNvPr>
          <p:cNvSpPr txBox="1"/>
          <p:nvPr/>
        </p:nvSpPr>
        <p:spPr>
          <a:xfrm>
            <a:off x="9144000" y="3052688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EA709-B435-4614-A1D5-D33EC96E5783}"/>
              </a:ext>
            </a:extLst>
          </p:cNvPr>
          <p:cNvSpPr txBox="1"/>
          <p:nvPr/>
        </p:nvSpPr>
        <p:spPr>
          <a:xfrm>
            <a:off x="956603" y="6150114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গ্নিবণার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A561F-2D75-4A5C-ADA3-E7630CF5425B}"/>
              </a:ext>
            </a:extLst>
          </p:cNvPr>
          <p:cNvSpPr txBox="1"/>
          <p:nvPr/>
        </p:nvSpPr>
        <p:spPr>
          <a:xfrm>
            <a:off x="4768951" y="6150114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বাঙলি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ক্ষুদরাম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E80F6E-E15B-4BC7-8475-48B83EA52890}"/>
              </a:ext>
            </a:extLst>
          </p:cNvPr>
          <p:cNvSpPr txBox="1"/>
          <p:nvPr/>
        </p:nvSpPr>
        <p:spPr>
          <a:xfrm>
            <a:off x="8412484" y="6150114"/>
            <a:ext cx="279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6DEC9-5216-4464-AD97-EB527674C583}"/>
              </a:ext>
            </a:extLst>
          </p:cNvPr>
          <p:cNvSpPr txBox="1"/>
          <p:nvPr/>
        </p:nvSpPr>
        <p:spPr>
          <a:xfrm>
            <a:off x="9664504" y="0"/>
            <a:ext cx="340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dvAuto="6000"/>
      <p:bldP spid="12" grpId="0" build="p" advAuto="6000"/>
      <p:bldP spid="14" grpId="0" build="p" advAuto="6000"/>
      <p:bldP spid="16" grpId="0" build="p" advAuto="6000"/>
      <p:bldP spid="18" grpId="0" build="p"/>
      <p:bldP spid="19" grpId="0" build="p"/>
      <p:bldP spid="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2851C-302E-4D8E-90EB-485C26F9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96" y="268310"/>
            <a:ext cx="7041541" cy="5274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B912D-5798-46AE-A085-819ACA64DABB}"/>
              </a:ext>
            </a:extLst>
          </p:cNvPr>
          <p:cNvSpPr txBox="1"/>
          <p:nvPr/>
        </p:nvSpPr>
        <p:spPr>
          <a:xfrm>
            <a:off x="520505" y="253218"/>
            <a:ext cx="267286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59060-63F1-4C4B-93AD-1AA57153A64F}"/>
              </a:ext>
            </a:extLst>
          </p:cNvPr>
          <p:cNvSpPr txBox="1"/>
          <p:nvPr/>
        </p:nvSpPr>
        <p:spPr>
          <a:xfrm>
            <a:off x="1308295" y="5657671"/>
            <a:ext cx="1018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56392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2F03F-6C47-4729-8FD3-D0249452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8" y="0"/>
            <a:ext cx="12222478" cy="6330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8C38F6-1255-4ECA-8ACD-B5F38B27C973}"/>
              </a:ext>
            </a:extLst>
          </p:cNvPr>
          <p:cNvSpPr txBox="1"/>
          <p:nvPr/>
        </p:nvSpPr>
        <p:spPr>
          <a:xfrm>
            <a:off x="436098" y="0"/>
            <a:ext cx="65555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7592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E325E-7937-48C3-8AF7-7655D5B0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861482"/>
            <a:ext cx="5548808" cy="3260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63BDE-768E-4356-A048-98AA58183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838224"/>
            <a:ext cx="5514536" cy="3283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95979-3D0A-4488-9921-AC07653AF434}"/>
              </a:ext>
            </a:extLst>
          </p:cNvPr>
          <p:cNvSpPr txBox="1"/>
          <p:nvPr/>
        </p:nvSpPr>
        <p:spPr>
          <a:xfrm>
            <a:off x="2715065" y="211015"/>
            <a:ext cx="673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54F6C-89D4-4444-B691-931C7CCDE7B2}"/>
              </a:ext>
            </a:extLst>
          </p:cNvPr>
          <p:cNvSpPr txBox="1"/>
          <p:nvPr/>
        </p:nvSpPr>
        <p:spPr>
          <a:xfrm>
            <a:off x="520505" y="4276579"/>
            <a:ext cx="545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8D458-FE5C-40F4-8883-791FC0B0C538}"/>
              </a:ext>
            </a:extLst>
          </p:cNvPr>
          <p:cNvSpPr txBox="1"/>
          <p:nvPr/>
        </p:nvSpPr>
        <p:spPr>
          <a:xfrm>
            <a:off x="6443003" y="4262511"/>
            <a:ext cx="521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বাযরন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DFC96-7C54-47AD-87BA-2E0456DA2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02" y="4716781"/>
            <a:ext cx="2926080" cy="2017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A0E03-FB84-46AF-9B78-DA02F0A05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12" y="4698610"/>
            <a:ext cx="2529620" cy="21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2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D0B2F-9C71-4831-BE0B-B05AF4E38B60}"/>
              </a:ext>
            </a:extLst>
          </p:cNvPr>
          <p:cNvSpPr txBox="1"/>
          <p:nvPr/>
        </p:nvSpPr>
        <p:spPr>
          <a:xfrm>
            <a:off x="1913206" y="872197"/>
            <a:ext cx="272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57FFC-C89F-4D0E-B232-A751D468C304}"/>
              </a:ext>
            </a:extLst>
          </p:cNvPr>
          <p:cNvSpPr txBox="1"/>
          <p:nvPr/>
        </p:nvSpPr>
        <p:spPr>
          <a:xfrm>
            <a:off x="1828800" y="1786597"/>
            <a:ext cx="337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F0729-F7CD-4860-8EF5-7EF7DA93FDE6}"/>
              </a:ext>
            </a:extLst>
          </p:cNvPr>
          <p:cNvSpPr txBox="1"/>
          <p:nvPr/>
        </p:nvSpPr>
        <p:spPr>
          <a:xfrm>
            <a:off x="2785403" y="2729132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E31F4-1CB1-4AF0-B9BC-C9E99E9A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67" y="588791"/>
            <a:ext cx="4695459" cy="52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3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A4181-0E30-4191-89CC-4D5101F7BFDD}"/>
              </a:ext>
            </a:extLst>
          </p:cNvPr>
          <p:cNvSpPr txBox="1"/>
          <p:nvPr/>
        </p:nvSpPr>
        <p:spPr>
          <a:xfrm>
            <a:off x="998805" y="1181686"/>
            <a:ext cx="10100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মর্মার্থ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0720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1AED63-1859-4908-A9D6-1571F6889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1845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15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0A8E556-3077-45A7-99BB-E83DBA2C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C3B4165-BB85-4E47-9023-2C0CB61F8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17F655C-95FF-402C-B1A2-3402B086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3C941CE-69B9-4CBA-A6AD-EFD06088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E479594-A583-41B9-A48C-E83AD8C0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EF4E3F5-3E57-4258-BA7D-F51919038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066176F-BC9B-483D-842E-433FA5AFA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73A0353-1041-4D56-A6CF-437CB01A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3F86860-C279-41A7-B648-B466B1C8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8F25F63-CDC5-4920-B24F-3B90202B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34DADC79-FF14-4873-A43A-A1ACAC74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924098F-C5EB-4A50-8E28-5A5CE4E0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AE11C0BA-B5AF-4E13-8853-365B3968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A93BCE49-B8E7-459E-9CA4-876F0F5E4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E2EBDC52-FDC2-40DC-8387-085099241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D0C5A-8980-4EE3-A7C5-839675710E81}"/>
              </a:ext>
            </a:extLst>
          </p:cNvPr>
          <p:cNvSpPr txBox="1"/>
          <p:nvPr/>
        </p:nvSpPr>
        <p:spPr>
          <a:xfrm>
            <a:off x="389744" y="554636"/>
            <a:ext cx="23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A9DE1-B4D7-4496-8847-82CF3772A106}"/>
              </a:ext>
            </a:extLst>
          </p:cNvPr>
          <p:cNvSpPr txBox="1"/>
          <p:nvPr/>
        </p:nvSpPr>
        <p:spPr>
          <a:xfrm>
            <a:off x="659568" y="1379095"/>
            <a:ext cx="145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85D01-7689-4B87-A3F5-A28E4C7B26E2}"/>
              </a:ext>
            </a:extLst>
          </p:cNvPr>
          <p:cNvSpPr txBox="1"/>
          <p:nvPr/>
        </p:nvSpPr>
        <p:spPr>
          <a:xfrm>
            <a:off x="764498" y="3147934"/>
            <a:ext cx="145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A6627-0F99-45D5-994A-695A125DF140}"/>
              </a:ext>
            </a:extLst>
          </p:cNvPr>
          <p:cNvSpPr txBox="1"/>
          <p:nvPr/>
        </p:nvSpPr>
        <p:spPr>
          <a:xfrm>
            <a:off x="539645" y="5488475"/>
            <a:ext cx="166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143B22-870B-4CCC-A20F-E6C9CF3F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13" y="290045"/>
            <a:ext cx="3742545" cy="2344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202C2-7763-4FA6-B032-8C5472D1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07" y="2757021"/>
            <a:ext cx="3708269" cy="2146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1A12C-0F0E-4F31-B548-5722D9AB1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13" y="5124450"/>
            <a:ext cx="3644998" cy="173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59A9AD-F86D-41F2-A382-4AB93F2D8F74}"/>
              </a:ext>
            </a:extLst>
          </p:cNvPr>
          <p:cNvSpPr txBox="1"/>
          <p:nvPr/>
        </p:nvSpPr>
        <p:spPr>
          <a:xfrm>
            <a:off x="6596135" y="352154"/>
            <a:ext cx="1454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605BD-109F-4F5A-AEA3-7E85864647C0}"/>
              </a:ext>
            </a:extLst>
          </p:cNvPr>
          <p:cNvSpPr txBox="1"/>
          <p:nvPr/>
        </p:nvSpPr>
        <p:spPr>
          <a:xfrm>
            <a:off x="6567997" y="2912474"/>
            <a:ext cx="1971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43865-5C19-4ABF-B591-853C6514B2AC}"/>
              </a:ext>
            </a:extLst>
          </p:cNvPr>
          <p:cNvSpPr txBox="1"/>
          <p:nvPr/>
        </p:nvSpPr>
        <p:spPr>
          <a:xfrm>
            <a:off x="6567995" y="4795897"/>
            <a:ext cx="5277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ওদাগরের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কররেছন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7370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77FA7-D828-45C7-A42A-E043F7CE1719}"/>
              </a:ext>
            </a:extLst>
          </p:cNvPr>
          <p:cNvSpPr txBox="1"/>
          <p:nvPr/>
        </p:nvSpPr>
        <p:spPr>
          <a:xfrm>
            <a:off x="769570" y="717683"/>
            <a:ext cx="215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িদ্রোহ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1CD61-17DD-45DE-82D4-C622B1072024}"/>
              </a:ext>
            </a:extLst>
          </p:cNvPr>
          <p:cNvSpPr txBox="1"/>
          <p:nvPr/>
        </p:nvSpPr>
        <p:spPr>
          <a:xfrm>
            <a:off x="783637" y="2802699"/>
            <a:ext cx="165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39A48-E56D-440C-A691-6F8A4B696572}"/>
              </a:ext>
            </a:extLst>
          </p:cNvPr>
          <p:cNvSpPr txBox="1"/>
          <p:nvPr/>
        </p:nvSpPr>
        <p:spPr>
          <a:xfrm>
            <a:off x="509663" y="4976732"/>
            <a:ext cx="317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2BDF7-8F36-4AFB-85B1-2C25D82B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24" y="305191"/>
            <a:ext cx="3352800" cy="233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443AE-6FE6-4052-B5DB-85CAFBFA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08" y="2768477"/>
            <a:ext cx="3387017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A9D0C-4C59-4ED9-BAB4-AAE6D0918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88" y="4692747"/>
            <a:ext cx="3418120" cy="1736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1182F2-A1B7-4B84-B05C-48176502153C}"/>
              </a:ext>
            </a:extLst>
          </p:cNvPr>
          <p:cNvSpPr txBox="1"/>
          <p:nvPr/>
        </p:nvSpPr>
        <p:spPr>
          <a:xfrm>
            <a:off x="7311046" y="577006"/>
            <a:ext cx="4576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মহীপালের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9F473-DF61-43ED-AFA6-52E8D4ED0F63}"/>
              </a:ext>
            </a:extLst>
          </p:cNvPr>
          <p:cNvSpPr txBox="1"/>
          <p:nvPr/>
        </p:nvSpPr>
        <p:spPr>
          <a:xfrm>
            <a:off x="7395452" y="3066987"/>
            <a:ext cx="4576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্রিষ্টাব্দে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51811-3ECC-4349-AA0F-8321D8FB6F43}"/>
              </a:ext>
            </a:extLst>
          </p:cNvPr>
          <p:cNvSpPr txBox="1"/>
          <p:nvPr/>
        </p:nvSpPr>
        <p:spPr>
          <a:xfrm>
            <a:off x="7409519" y="5008328"/>
            <a:ext cx="4576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বদলগা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থানা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াহাড়পুর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1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63B6E-21B6-4DC5-8F14-7508706DE2E4}"/>
              </a:ext>
            </a:extLst>
          </p:cNvPr>
          <p:cNvSpPr txBox="1"/>
          <p:nvPr/>
        </p:nvSpPr>
        <p:spPr>
          <a:xfrm>
            <a:off x="449701" y="989350"/>
            <a:ext cx="347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েন্দ্রভূমে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B7543-4CD9-468D-AE2D-9748B6A7C865}"/>
              </a:ext>
            </a:extLst>
          </p:cNvPr>
          <p:cNvSpPr txBox="1"/>
          <p:nvPr/>
        </p:nvSpPr>
        <p:spPr>
          <a:xfrm>
            <a:off x="518196" y="2045581"/>
            <a:ext cx="115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6F419-04F6-43CC-9282-0D7F4F5A0CB2}"/>
              </a:ext>
            </a:extLst>
          </p:cNvPr>
          <p:cNvSpPr txBox="1"/>
          <p:nvPr/>
        </p:nvSpPr>
        <p:spPr>
          <a:xfrm>
            <a:off x="447858" y="4327544"/>
            <a:ext cx="292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ার্বভৌম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ূঁইয়া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E65E5-96E9-444A-A293-6006B78D8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93" y="209697"/>
            <a:ext cx="3113064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28518-96AA-41D2-9F72-B63B7DEFE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64" y="1818030"/>
            <a:ext cx="3108959" cy="1431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0448CD-9484-42FD-8148-647C0A9DE254}"/>
              </a:ext>
            </a:extLst>
          </p:cNvPr>
          <p:cNvSpPr txBox="1"/>
          <p:nvPr/>
        </p:nvSpPr>
        <p:spPr>
          <a:xfrm>
            <a:off x="7455412" y="666715"/>
            <a:ext cx="4178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েন্দ্রভূমে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চাঁপা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EDE77-2FEE-4AEB-B567-F19333C79FB4}"/>
              </a:ext>
            </a:extLst>
          </p:cNvPr>
          <p:cNvSpPr txBox="1"/>
          <p:nvPr/>
        </p:nvSpPr>
        <p:spPr>
          <a:xfrm>
            <a:off x="7469479" y="2199169"/>
            <a:ext cx="417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01BB6-F24F-4156-986D-A749996CF4E8}"/>
              </a:ext>
            </a:extLst>
          </p:cNvPr>
          <p:cNvSpPr txBox="1"/>
          <p:nvPr/>
        </p:nvSpPr>
        <p:spPr>
          <a:xfrm>
            <a:off x="6471139" y="3296452"/>
            <a:ext cx="55145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সোনারগা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শ্রীহট্টে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১৯৭৫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ঈশা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বারোভূ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3275BE-B761-475D-92F5-1A05B2CA35E5}"/>
              </a:ext>
            </a:extLst>
          </p:cNvPr>
          <p:cNvGrpSpPr/>
          <p:nvPr/>
        </p:nvGrpSpPr>
        <p:grpSpPr>
          <a:xfrm>
            <a:off x="3123030" y="3348109"/>
            <a:ext cx="3207432" cy="2855742"/>
            <a:chOff x="3981158" y="3840480"/>
            <a:chExt cx="3207432" cy="28557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A750D6-FEF9-4FAB-AA7B-89AF980B7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158" y="3840480"/>
              <a:ext cx="3207432" cy="285574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63F71-DEF2-44A8-AE69-1FB5276C9555}"/>
                </a:ext>
              </a:extLst>
            </p:cNvPr>
            <p:cNvSpPr txBox="1"/>
            <p:nvPr/>
          </p:nvSpPr>
          <p:spPr>
            <a:xfrm>
              <a:off x="4135901" y="3896750"/>
              <a:ext cx="10691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ঈ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খাঁ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5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1886</Words>
  <Application>Microsoft Office PowerPoint</Application>
  <PresentationFormat>Widescreen</PresentationFormat>
  <Paragraphs>136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azizul.nk@gmail.com</cp:lastModifiedBy>
  <cp:revision>52</cp:revision>
  <dcterms:created xsi:type="dcterms:W3CDTF">2019-11-24T02:26:09Z</dcterms:created>
  <dcterms:modified xsi:type="dcterms:W3CDTF">2019-11-25T23:36:51Z</dcterms:modified>
</cp:coreProperties>
</file>