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57" r:id="rId6"/>
    <p:sldId id="258" r:id="rId7"/>
    <p:sldId id="259" r:id="rId8"/>
    <p:sldId id="274" r:id="rId9"/>
    <p:sldId id="260" r:id="rId10"/>
    <p:sldId id="261" r:id="rId11"/>
    <p:sldId id="262" r:id="rId12"/>
    <p:sldId id="263" r:id="rId13"/>
    <p:sldId id="275" r:id="rId14"/>
    <p:sldId id="264" r:id="rId15"/>
    <p:sldId id="265" r:id="rId16"/>
    <p:sldId id="266" r:id="rId17"/>
    <p:sldId id="267" r:id="rId18"/>
    <p:sldId id="276" r:id="rId19"/>
    <p:sldId id="273" r:id="rId20"/>
    <p:sldId id="277" r:id="rId21"/>
    <p:sldId id="27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07D-68F7-4BFD-A1DA-6F975025CB2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5EE4-8A1C-422A-A91D-E6AE35CE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07D-68F7-4BFD-A1DA-6F975025CB2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5EE4-8A1C-422A-A91D-E6AE35CE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7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07D-68F7-4BFD-A1DA-6F975025CB2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5EE4-8A1C-422A-A91D-E6AE35CE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2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07D-68F7-4BFD-A1DA-6F975025CB2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5EE4-8A1C-422A-A91D-E6AE35CE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50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07D-68F7-4BFD-A1DA-6F975025CB2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5EE4-8A1C-422A-A91D-E6AE35CE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8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07D-68F7-4BFD-A1DA-6F975025CB2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5EE4-8A1C-422A-A91D-E6AE35CE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4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07D-68F7-4BFD-A1DA-6F975025CB2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5EE4-8A1C-422A-A91D-E6AE35CE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07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07D-68F7-4BFD-A1DA-6F975025CB2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5EE4-8A1C-422A-A91D-E6AE35CE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8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07D-68F7-4BFD-A1DA-6F975025CB2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5EE4-8A1C-422A-A91D-E6AE35CE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9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07D-68F7-4BFD-A1DA-6F975025CB2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5EE4-8A1C-422A-A91D-E6AE35CE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08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8E07D-68F7-4BFD-A1DA-6F975025CB2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B5EE4-8A1C-422A-A91D-E6AE35CE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1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8E07D-68F7-4BFD-A1DA-6F975025CB22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B5EE4-8A1C-422A-A91D-E6AE35CEA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51017" y="221673"/>
            <a:ext cx="5846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1212787"/>
            <a:ext cx="7532914" cy="4634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66255" y="124690"/>
            <a:ext cx="11887200" cy="658090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4691" y="138546"/>
            <a:ext cx="11942617" cy="655319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15835" y="359846"/>
            <a:ext cx="8160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মৌলিক চাহিদার মধ্যে অন্যতম হচ্ছে পরিধেয় বস্ত্র।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7926" y="411481"/>
            <a:ext cx="3796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73" y="1253099"/>
            <a:ext cx="4862945" cy="3543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72" y="1253098"/>
            <a:ext cx="4862945" cy="3543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46663" y="5105449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59090" y="5105448"/>
            <a:ext cx="133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7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0837" y="124690"/>
            <a:ext cx="11942618" cy="658090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1" y="463475"/>
            <a:ext cx="11402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লোকসংখ্যা বেশি হলে বাবা-মা অনেক সময় সব সন্তানের প্রয়োজনীয় পোশাক কিনতে পারেন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59382" y="581892"/>
            <a:ext cx="37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69" y="1576211"/>
            <a:ext cx="5198918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66" y="1576211"/>
            <a:ext cx="5209309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92037" y="5538612"/>
            <a:ext cx="2757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5362" y="5538612"/>
            <a:ext cx="3366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ময়লা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96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4689" y="96981"/>
            <a:ext cx="11928765" cy="66224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7853" y="387926"/>
            <a:ext cx="875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 পোশাক না থাকায় অনেক শিশু বিদ্যালয়ে আসতে চায়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6362" y="387927"/>
            <a:ext cx="3865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" y="1524000"/>
            <a:ext cx="5140039" cy="35854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945" y="1524001"/>
            <a:ext cx="5140039" cy="3585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54382" y="5247988"/>
            <a:ext cx="2327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স্কুলের ছাত্র ছাত্রী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33411" y="5247988"/>
            <a:ext cx="284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 ছাত্রী স্কুলে যাচ্ছে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399" y="124691"/>
            <a:ext cx="11901055" cy="659476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52109" y="124691"/>
            <a:ext cx="3089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0690" y="5458691"/>
            <a:ext cx="8672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কারণে অনেক শিশু বিদ্যালয়ে যেতে চায় না?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26" y="1226560"/>
            <a:ext cx="5715000" cy="3800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21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399" y="138544"/>
            <a:ext cx="11859492" cy="656705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4" y="1512888"/>
            <a:ext cx="5228792" cy="3422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36" y="1512888"/>
            <a:ext cx="5253254" cy="3422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837709" y="62345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2239" y="529358"/>
            <a:ext cx="8179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তথ্যমতে,বাংলাদেশের প্রায় ১০ লক্ষ মানুষ গৃহহীন।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7768" y="5239621"/>
            <a:ext cx="181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গৃহহীন মানুষ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2726" y="5245106"/>
            <a:ext cx="185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গৃহহীন মানুষ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297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24690"/>
            <a:ext cx="11845636" cy="658090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flipH="1">
            <a:off x="4184072" y="277091"/>
            <a:ext cx="3823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2486" y="361661"/>
            <a:ext cx="8201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প্রতিবছর প্রায় ৩০ লক্ষ মানুষ মোট জনসংখ্যার সাথে যুক্ত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9" y="1344712"/>
            <a:ext cx="5417128" cy="3518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32" y="1344712"/>
            <a:ext cx="5437909" cy="3518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0" y="4947516"/>
            <a:ext cx="189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ছবি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3795" y="4907110"/>
            <a:ext cx="2230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ছবি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47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545" y="96981"/>
            <a:ext cx="11914909" cy="66224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58146" y="249382"/>
            <a:ext cx="4156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2" y="1391662"/>
            <a:ext cx="5384149" cy="38114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462628" y="5498811"/>
            <a:ext cx="3005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প্রধানমন্ত্রী শেখ হাচিনা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5780" y="249382"/>
            <a:ext cx="8340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 জন্য বাসস্থান নিশ্চিত করা সরকারের জন্য অনেক কঠিন।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18033" y="5498811"/>
            <a:ext cx="831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07" y="1391662"/>
            <a:ext cx="5434723" cy="38238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94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4691" y="110835"/>
            <a:ext cx="11887200" cy="66224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76500" y="5455804"/>
            <a:ext cx="1122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শ্রমিক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1619" y="318655"/>
            <a:ext cx="4253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2273" y="318655"/>
            <a:ext cx="9712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নিরাপত্তা ও কাজের খোঁজে এই সব গৃহহীন মানুষ শহরে চলে আসছে।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8" y="1447027"/>
            <a:ext cx="5375564" cy="3589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1447027"/>
            <a:ext cx="5375564" cy="35898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402782" y="5455804"/>
            <a:ext cx="2299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গৃহহীন মানুষ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99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544" y="138546"/>
            <a:ext cx="11859491" cy="656705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7527" y="457201"/>
            <a:ext cx="2313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90944" y="1274619"/>
            <a:ext cx="2008910" cy="554182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544" y="2175165"/>
            <a:ext cx="11859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 জমির  পরিমান কেন কমে যাচ্ছে ?তা আলোচনা করে তোমাদের পোস্টার পেপারে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290944" y="3039633"/>
            <a:ext cx="2008910" cy="554181"/>
          </a:xfrm>
          <a:prstGeom prst="flowChartTermina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544" y="3873507"/>
            <a:ext cx="11499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কয়েক বছর আগে কত লক্ষ টন খাদ্য আমদানি করতে হত?তা আলোচনা করে তোমাদের পোস্টার পেপারে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9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544" y="138544"/>
            <a:ext cx="11956473" cy="656705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1998" y="304800"/>
            <a:ext cx="30895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3727" y="5588839"/>
            <a:ext cx="10044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সকল শিক্ষার্থীদের পাঠ্য বইয়ের ৪০-৪১ পৃষ্টা খুলতে বলব।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34" y="1074241"/>
            <a:ext cx="3652244" cy="4195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01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0836" y="124689"/>
            <a:ext cx="11970327" cy="659476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53890" y="277091"/>
            <a:ext cx="1884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4180" y="3588328"/>
            <a:ext cx="6650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শারমিন জামান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শিক্ষক,গোহাইলবাড়ি সরকারি প্রাথমিক বিদ্যালয়,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বোয়ালমারী,ফরিদপুর।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Email:zamansharmin03@gmail.com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মোবাইলঃ০১৭৪৩৫৫৩৪৭২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32617" y="3588327"/>
            <a:ext cx="37822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শ্রেণিঃ৫ ম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অধ্যায়ঃ৫,পাঠ-১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সময়ঃ৫০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/১১/২০১৯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984977"/>
            <a:ext cx="2092036" cy="2234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" y="802229"/>
            <a:ext cx="1995058" cy="2569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795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0109" y="138545"/>
            <a:ext cx="11873346" cy="658091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50872" y="401782"/>
            <a:ext cx="16902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8256" y="2022764"/>
            <a:ext cx="91024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প্রতিবছর কত জন  শিশু জন্মগ্রহন করে?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ক)১০ লক্ষ                                 খ)১২ লক্ষ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গ)২৫ লক্ষ                                 ঘ)৩০ লক্ষ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0692" y="2022764"/>
            <a:ext cx="163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সমাধান-ঘ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255" y="4157239"/>
            <a:ext cx="98367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জাতিসংঘের তথ্যমতে,বাংলাদেশে কত মানুষ গৃহহীন?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ক)৮ লক্ষ                                                           খ)১০ লক্ষ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গ)১২ লক্ষ                                                          ঘ)১৪ লক্ষ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93928" y="4157239"/>
            <a:ext cx="1759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সমাধান-খ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545" y="138545"/>
            <a:ext cx="11914909" cy="658091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76799" y="290946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746" y="5007335"/>
            <a:ext cx="11596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লোকসংখ্যা বেশি হলে খাদ্য,বস্ত্র,বাসস্থানের উপর কি কি চাপ সৃষ্টি হয়,তার একটি তালিকা তৈরি করে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81" y="1384517"/>
            <a:ext cx="5749634" cy="3279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265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4691" y="138545"/>
            <a:ext cx="11942618" cy="65532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40927" y="374072"/>
            <a:ext cx="15101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379040"/>
            <a:ext cx="7620000" cy="4600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6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6982" y="110835"/>
            <a:ext cx="11942618" cy="662247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47656" y="414102"/>
            <a:ext cx="5680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দুটি লক্ষ্য কর,কি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6731" y="4858619"/>
            <a:ext cx="189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মানুষ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06691" y="4858619"/>
            <a:ext cx="133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9537" y="559200"/>
            <a:ext cx="10569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 লোকসংখ্যা বেশি হলে,সুবিধা বেশি না অসুবিধা বেশি চিন্তা কর তো...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164" y="1352316"/>
            <a:ext cx="5110647" cy="3399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" y="1352316"/>
            <a:ext cx="5110647" cy="3399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893967" y="337326"/>
            <a:ext cx="43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23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7" grpId="0"/>
      <p:bldP spid="8" grpId="0"/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4691" y="110836"/>
            <a:ext cx="11928764" cy="659476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04509" y="277092"/>
            <a:ext cx="236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5545" y="5126181"/>
            <a:ext cx="6580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উপর অধিক জনসংখ্যার প্রভাব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49" y="1109671"/>
            <a:ext cx="6286500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106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08418" y="193964"/>
            <a:ext cx="2175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981" y="1492013"/>
            <a:ext cx="648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শিখবে...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5908" y="2261454"/>
            <a:ext cx="11499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মৌলিক চাহিদার উপর জনসংখ্যা বৃদ্ধির প্রভাব বর্ণনা 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জীবনযাত্রার মানের উপর অধিক জনসংখ্যার প্রভাব ব্যাখ্যা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8545" y="110560"/>
            <a:ext cx="11887199" cy="659503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3182" y="173182"/>
            <a:ext cx="11845636" cy="651163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5" y="1607126"/>
            <a:ext cx="5628409" cy="3117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537" y="1607126"/>
            <a:ext cx="4294909" cy="31172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0752" y="346364"/>
            <a:ext cx="431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70068" y="4876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17527" y="4845540"/>
            <a:ext cx="99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672" y="222693"/>
            <a:ext cx="11416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দেশ।কয়েক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পারতাম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1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0109" y="152400"/>
            <a:ext cx="11831782" cy="65532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1585155"/>
            <a:ext cx="5112327" cy="3086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870" y="1585154"/>
            <a:ext cx="5175539" cy="3086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55483" y="437086"/>
            <a:ext cx="462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455" y="5085596"/>
            <a:ext cx="789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68146" y="4995359"/>
            <a:ext cx="1676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চালের বস্তা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7616" y="437085"/>
            <a:ext cx="696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 ২৫ লক্ষ টন খাদ্য আমদানি করতে হত।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8546" y="138544"/>
            <a:ext cx="11901054" cy="656705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056909" y="429491"/>
            <a:ext cx="2078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873" y="1537855"/>
            <a:ext cx="10834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ছকটি পূরণ কর।আমরা কী খাদ্য আমদানি করি ও কী পরিমান আমদানি করি তা নিচের ছকে উল্লেখ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288405"/>
              </p:ext>
            </p:extLst>
          </p:nvPr>
        </p:nvGraphicFramePr>
        <p:xfrm>
          <a:off x="2032000" y="3272702"/>
          <a:ext cx="8128000" cy="174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9711103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861807070"/>
                    </a:ext>
                  </a:extLst>
                </a:gridCol>
              </a:tblGrid>
              <a:tr h="871321"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        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আমদানি করা খাদ্য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     </a:t>
                      </a: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আমদানির পরিমাণ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783971"/>
                  </a:ext>
                </a:extLst>
              </a:tr>
              <a:tr h="8713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708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38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067309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24691" y="152400"/>
            <a:ext cx="11790218" cy="65532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7" y="1662544"/>
            <a:ext cx="5292126" cy="29666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23465" y="4678076"/>
            <a:ext cx="63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362" y="471055"/>
            <a:ext cx="37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কি কি দেখছ?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1795" y="508508"/>
            <a:ext cx="10889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 জনসংখ্যার জন্য বসতি স্থাপনের কারণে কৃষি জমির পরিমান কমে যাচ্ছে।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83" y="1662544"/>
            <a:ext cx="5292126" cy="2939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146472" y="4676924"/>
            <a:ext cx="1510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64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458</Words>
  <Application>Microsoft Office PowerPoint</Application>
  <PresentationFormat>Widescreen</PresentationFormat>
  <Paragraphs>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175</cp:revision>
  <dcterms:created xsi:type="dcterms:W3CDTF">2019-11-20T14:27:39Z</dcterms:created>
  <dcterms:modified xsi:type="dcterms:W3CDTF">2019-11-25T13:30:58Z</dcterms:modified>
</cp:coreProperties>
</file>