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57" r:id="rId4"/>
    <p:sldId id="258" r:id="rId5"/>
    <p:sldId id="261" r:id="rId6"/>
    <p:sldId id="260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460" autoAdjust="0"/>
  </p:normalViewPr>
  <p:slideViewPr>
    <p:cSldViewPr snapToGrid="0">
      <p:cViewPr varScale="1">
        <p:scale>
          <a:sx n="69" d="100"/>
          <a:sy n="69" d="100"/>
        </p:scale>
        <p:origin x="2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73A0-9A71-4884-AB45-6D9891018F6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62F3-CE92-4F52-BD9C-BB0C46279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4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73A0-9A71-4884-AB45-6D9891018F6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62F3-CE92-4F52-BD9C-BB0C46279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73A0-9A71-4884-AB45-6D9891018F6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62F3-CE92-4F52-BD9C-BB0C46279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3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73A0-9A71-4884-AB45-6D9891018F6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62F3-CE92-4F52-BD9C-BB0C46279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7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73A0-9A71-4884-AB45-6D9891018F6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62F3-CE92-4F52-BD9C-BB0C46279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29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73A0-9A71-4884-AB45-6D9891018F6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62F3-CE92-4F52-BD9C-BB0C46279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7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73A0-9A71-4884-AB45-6D9891018F6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62F3-CE92-4F52-BD9C-BB0C46279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04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73A0-9A71-4884-AB45-6D9891018F6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62F3-CE92-4F52-BD9C-BB0C46279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1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73A0-9A71-4884-AB45-6D9891018F6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62F3-CE92-4F52-BD9C-BB0C46279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0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73A0-9A71-4884-AB45-6D9891018F6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62F3-CE92-4F52-BD9C-BB0C46279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4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73A0-9A71-4884-AB45-6D9891018F6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62F3-CE92-4F52-BD9C-BB0C46279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7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173A0-9A71-4884-AB45-6D9891018F65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562F3-CE92-4F52-BD9C-BB0C46279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6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54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6098" y="351692"/>
            <a:ext cx="11338560" cy="6119446"/>
          </a:xfrm>
          <a:prstGeom prst="rect">
            <a:avLst/>
          </a:prstGeom>
          <a:pattFill prst="lgGrid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936" y="534473"/>
            <a:ext cx="3476692" cy="399237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878" y="530864"/>
            <a:ext cx="2993130" cy="399598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632649" y="4811794"/>
            <a:ext cx="116940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 শরীর ঠাণ্ডা রাখতে হাতপাখা বা বৈদ্যুতিক পাখা ব্যবহার করে।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04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5383" y="436098"/>
            <a:ext cx="11277600" cy="6035040"/>
          </a:xfrm>
          <a:prstGeom prst="rect">
            <a:avLst/>
          </a:prstGeom>
          <a:pattFill prst="lgGrid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15" y="582803"/>
            <a:ext cx="4680876" cy="350613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183" y="582803"/>
            <a:ext cx="4908595" cy="350613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465383" y="4262906"/>
            <a:ext cx="1127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ভেজা বস্তুকে শুকানোর জন্য বায়ু প্রবাহ ব্যবহার করা হয়।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63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6098" y="436098"/>
            <a:ext cx="11324493" cy="6049108"/>
          </a:xfrm>
          <a:prstGeom prst="rect">
            <a:avLst/>
          </a:prstGeom>
          <a:pattFill prst="lgGrid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41" y="585305"/>
            <a:ext cx="4125506" cy="373384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732" y="585304"/>
            <a:ext cx="5313955" cy="373384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223493" y="4430333"/>
            <a:ext cx="109685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ভেজা চুল শুকানোর জন্য হেয়ার ড্রেয়ারের বায়ু প্রবাহ ব্যবহার করা হয়।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4394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58" y="334851"/>
            <a:ext cx="11535508" cy="6178491"/>
          </a:xfrm>
          <a:prstGeom prst="rect">
            <a:avLst/>
          </a:prstGeom>
          <a:pattFill prst="lgGrid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30664" y="763420"/>
            <a:ext cx="3902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330" y="763420"/>
            <a:ext cx="3516152" cy="290071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675249" y="4881093"/>
            <a:ext cx="11516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 কোন কোন কাজে বায়ু প্রবাহ ব্যবহার কর?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40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0485" y="140678"/>
            <a:ext cx="11899595" cy="6597748"/>
          </a:xfrm>
          <a:prstGeom prst="rect">
            <a:avLst/>
          </a:prstGeom>
          <a:pattFill prst="lgGrid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85" y="488599"/>
            <a:ext cx="3959858" cy="28827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163" y="2472744"/>
            <a:ext cx="3497951" cy="26309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592429" y="5103674"/>
            <a:ext cx="10908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ফুটবল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গাড়ি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রিকসা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সাইকেলের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টায়ার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ফোলানোর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122" y="1242433"/>
            <a:ext cx="3942262" cy="295289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1803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0677" y="126609"/>
            <a:ext cx="11914615" cy="6597748"/>
          </a:xfrm>
          <a:prstGeom prst="rect">
            <a:avLst/>
          </a:prstGeom>
          <a:pattFill prst="lgGrid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361" y="1259848"/>
            <a:ext cx="3835420" cy="25522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751" y="2138289"/>
            <a:ext cx="3586541" cy="27248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61" y="242417"/>
            <a:ext cx="3849738" cy="252654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466621" y="4946663"/>
            <a:ext cx="115886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শ্বাসকষ্টের রোগী, ডুবুরি এবং পর্বতারোহীকে অক্সিজেন সিলিন্ডারের মাধ্যমে অক্সিজেন সরবরাহ করা হয়।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515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061" y="196948"/>
            <a:ext cx="11908201" cy="6471138"/>
          </a:xfrm>
          <a:prstGeom prst="rect">
            <a:avLst/>
          </a:prstGeom>
          <a:pattFill prst="lgGrid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533" y="1483871"/>
            <a:ext cx="3770772" cy="26353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61" y="370225"/>
            <a:ext cx="3767961" cy="28368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520047" y="4549676"/>
            <a:ext cx="115732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ইউরিয়া সার তৈরিতে এবং প্যাকেট বা টিনের কৌটায় বিভিন্ন খাদ্য যেমন –মাছ, মাংস, চিপস ইত্যাদি সংরক্ষণে বায়ুর নাইটোজেন ব্যবহার করা হয়।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816" y="1950545"/>
            <a:ext cx="3931926" cy="25131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58005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8812" y="196948"/>
            <a:ext cx="11802794" cy="6358597"/>
          </a:xfrm>
          <a:prstGeom prst="rect">
            <a:avLst/>
          </a:prstGeom>
          <a:pattFill prst="lgGrid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762" y="1513834"/>
            <a:ext cx="3935324" cy="261877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8" y="329416"/>
            <a:ext cx="4087231" cy="27198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333" y="2462989"/>
            <a:ext cx="3153138" cy="25524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60608" y="4908354"/>
            <a:ext cx="117241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কোমল পানীয়তে ঝাঁঝালো ভাব ধরে রাখার জন্য কার্বন ডাই অক্সাইড ব্যবহার করা হয়।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634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0321" y="182880"/>
            <a:ext cx="11796975" cy="6465418"/>
          </a:xfrm>
          <a:prstGeom prst="rect">
            <a:avLst/>
          </a:prstGeom>
          <a:pattFill prst="lgGrid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21" y="353986"/>
            <a:ext cx="3924958" cy="28490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198" y="1300232"/>
            <a:ext cx="3749708" cy="255035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825" y="2464291"/>
            <a:ext cx="3898471" cy="24296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708338" y="4893972"/>
            <a:ext cx="102902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আগুন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নেভানোর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অগ্নিনির্বাপক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যন্ত্রেও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কার্বন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ডাই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অক্সাইড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6415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3218" y="196948"/>
            <a:ext cx="11662117" cy="6428935"/>
          </a:xfrm>
          <a:prstGeom prst="rect">
            <a:avLst/>
          </a:prstGeom>
          <a:pattFill prst="lgGrid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43162" y="574992"/>
            <a:ext cx="8409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870" y="715783"/>
            <a:ext cx="3607916" cy="24009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828800" y="4829577"/>
            <a:ext cx="8783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বায়ুর  তিনটি উপাদানের নাম লিখ।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8213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70C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3218" y="193184"/>
            <a:ext cx="11690253" cy="6362362"/>
          </a:xfrm>
          <a:prstGeom prst="rect">
            <a:avLst/>
          </a:prstGeom>
          <a:pattFill prst="lgGrid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364748" y="3100101"/>
            <a:ext cx="3446288" cy="3246764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78050" y="193183"/>
            <a:ext cx="5847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গোলাপের</a:t>
            </a:r>
            <a:r>
              <a:rPr lang="en-US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078050" y="1208846"/>
            <a:ext cx="5615189" cy="1584102"/>
            <a:chOff x="3078050" y="1517939"/>
            <a:chExt cx="5615189" cy="1584102"/>
          </a:xfrm>
        </p:grpSpPr>
        <p:sp>
          <p:nvSpPr>
            <p:cNvPr id="3" name="Rectangle 2"/>
            <p:cNvSpPr/>
            <p:nvPr/>
          </p:nvSpPr>
          <p:spPr>
            <a:xfrm>
              <a:off x="3078050" y="1517939"/>
              <a:ext cx="1764405" cy="1584102"/>
            </a:xfrm>
            <a:prstGeom prst="rect">
              <a:avLst/>
            </a:prstGeom>
            <a:solidFill>
              <a:srgbClr val="00B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38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শু</a:t>
              </a:r>
              <a:endParaRPr lang="en-US" sz="13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003442" y="1517939"/>
              <a:ext cx="1764405" cy="1584102"/>
            </a:xfrm>
            <a:prstGeom prst="rect">
              <a:avLst/>
            </a:prstGeom>
            <a:solidFill>
              <a:srgbClr val="00B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66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ভে</a:t>
              </a:r>
              <a:endParaRPr lang="en-US" sz="1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928834" y="1517939"/>
              <a:ext cx="1764405" cy="1584102"/>
            </a:xfrm>
            <a:prstGeom prst="rect">
              <a:avLst/>
            </a:prstGeom>
            <a:solidFill>
              <a:srgbClr val="00B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66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চ্ছা</a:t>
              </a:r>
              <a:endParaRPr lang="en-US" sz="1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4504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1354" y="281354"/>
            <a:ext cx="11690252" cy="6231988"/>
          </a:xfrm>
          <a:prstGeom prst="rect">
            <a:avLst/>
          </a:prstGeom>
          <a:pattFill prst="lgGrid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" name="TextBox 1"/>
          <p:cNvSpPr txBox="1"/>
          <p:nvPr/>
        </p:nvSpPr>
        <p:spPr>
          <a:xfrm>
            <a:off x="4945487" y="631065"/>
            <a:ext cx="3606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3493" y="2021983"/>
            <a:ext cx="9826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 পাশের বাক্যাংশের সঙ্গে ডান পাশের বাক্যাংশ মিল করঃ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273065"/>
              </p:ext>
            </p:extLst>
          </p:nvPr>
        </p:nvGraphicFramePr>
        <p:xfrm>
          <a:off x="945166" y="3140894"/>
          <a:ext cx="1046050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0254"/>
                <a:gridCol w="52302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বামপাশ</a:t>
                      </a:r>
                      <a:endParaRPr lang="en-US" sz="28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ডানপাশ</a:t>
                      </a:r>
                      <a:endParaRPr lang="en-US" sz="28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(ক)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বাতাসে ভেজা কাপড় শুকাতে ব্যবহার হয়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অক্সিজেন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(খ)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আগুন নেভাবার যন্ত্রে ব্যাবহার করা হয়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নাইট্রোজেন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(গ) শ্বাসকষ্টের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রোগীকে সরবরাহ করা হয়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ধোঁয়া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(ঘ)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ইউরিয়া সার তৈরিতে ব্যবহার করা হয়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কার্বন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ডাই অক্সাইড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(ঙ)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বায়ু দূষণে ভুমিকা রাখে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বায়ু প্রবাহ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4441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5526" y="157765"/>
            <a:ext cx="11785286" cy="6468118"/>
          </a:xfrm>
          <a:prstGeom prst="rect">
            <a:avLst/>
          </a:prstGeom>
          <a:pattFill prst="lgGrid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52762" y="157765"/>
            <a:ext cx="3532894" cy="2843012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157834" y="901520"/>
            <a:ext cx="33227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527" y="157765"/>
            <a:ext cx="4272285" cy="28430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26" y="157765"/>
            <a:ext cx="3714364" cy="28430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834" y="3942491"/>
            <a:ext cx="3532894" cy="26462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463639" y="3197473"/>
            <a:ext cx="11728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খেঁজুর পাতা অথবা নারিকেল পাতা দিয়ে চরকা তৈরি করে আনবে।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572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79662" y="250367"/>
            <a:ext cx="11580707" cy="6314523"/>
          </a:xfrm>
          <a:prstGeom prst="rect">
            <a:avLst/>
          </a:prstGeom>
          <a:pattFill prst="pct5">
            <a:fgClr>
              <a:schemeClr val="bg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231" y="4789752"/>
            <a:ext cx="1775138" cy="17751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031569" y="250367"/>
            <a:ext cx="1828800" cy="1828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9662" y="4736090"/>
            <a:ext cx="1828800" cy="1828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79662" y="334765"/>
            <a:ext cx="1828800" cy="1828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99471" y="1505243"/>
            <a:ext cx="723209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BD" sz="23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bn-BD" sz="239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239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239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73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2984" y="196948"/>
            <a:ext cx="11944893" cy="6538703"/>
          </a:xfrm>
          <a:prstGeom prst="rect">
            <a:avLst/>
          </a:prstGeom>
          <a:pattFill prst="lgGrid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168" y="1448770"/>
            <a:ext cx="4202709" cy="52088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4" y="1423012"/>
            <a:ext cx="5496443" cy="523465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56068" y="343284"/>
            <a:ext cx="3783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0760" y="1756547"/>
            <a:ext cx="55379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মোছাঃ মরিয়ম খাতুন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শিক্ষিকা (আইসিটি)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চাঁদপাড়া সিনিয়র আলিম মাদ্রাসা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গোবিন্দগঞ্জ, গাইবান্ধা।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6113" y="343284"/>
            <a:ext cx="3296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61420" y="1756547"/>
            <a:ext cx="39409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পঞ্চম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বিজ্ঞান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৪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১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সময়ঃ৫০ মিনিট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57" r="31511"/>
          <a:stretch/>
        </p:blipFill>
        <p:spPr>
          <a:xfrm>
            <a:off x="5579427" y="1423012"/>
            <a:ext cx="2245741" cy="531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3525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240" y="233095"/>
            <a:ext cx="11872772" cy="6354329"/>
          </a:xfrm>
          <a:prstGeom prst="rect">
            <a:avLst/>
          </a:prstGeom>
          <a:pattFill prst="lgGrid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521" y="1482145"/>
            <a:ext cx="3635381" cy="268989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64" y="3630778"/>
            <a:ext cx="2047138" cy="23507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40" y="270861"/>
            <a:ext cx="3852670" cy="23460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513" y="2334786"/>
            <a:ext cx="3635381" cy="23391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4932382" y="233095"/>
            <a:ext cx="48865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23373" y="5664094"/>
            <a:ext cx="7633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কাজগুলো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027" y="2827092"/>
            <a:ext cx="3803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পালতোলা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নৌকা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চালানো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97042" y="4312385"/>
            <a:ext cx="3243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ভেজা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কাপড়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শুকানো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8296" y="5987871"/>
            <a:ext cx="2930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শরীর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ঠান্ডা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27633" y="4845863"/>
            <a:ext cx="3277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ভেজা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চুল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শুকানো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2625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6948" y="266683"/>
            <a:ext cx="11816861" cy="6457674"/>
          </a:xfrm>
          <a:prstGeom prst="rect">
            <a:avLst/>
          </a:prstGeom>
          <a:pattFill prst="lgGrid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12716" y="149080"/>
            <a:ext cx="55646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আরও কিছু ছবি দেখি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948" y="2358048"/>
            <a:ext cx="3670314" cy="24424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922" y="1338801"/>
            <a:ext cx="3855070" cy="26986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61" y="266683"/>
            <a:ext cx="3720805" cy="27873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65" y="3643499"/>
            <a:ext cx="2600040" cy="26000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869104" y="6223220"/>
            <a:ext cx="2399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বেলুন ফোলানো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3934" y="3002028"/>
            <a:ext cx="2774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চিপস এর প্যাকেট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0684" y="4108548"/>
            <a:ext cx="2714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শ্বাস কষ্টের রোগী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90590" y="4744416"/>
            <a:ext cx="21121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ডুবুরি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82324" y="5513857"/>
            <a:ext cx="66068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এগুলি করতে কী প্রয়োজন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9309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7286" y="295422"/>
            <a:ext cx="11577711" cy="6246055"/>
          </a:xfrm>
          <a:prstGeom prst="rect">
            <a:avLst/>
          </a:prstGeom>
          <a:pattFill prst="lgGrid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54558" y="592428"/>
            <a:ext cx="60917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847" y="4091815"/>
            <a:ext cx="1162189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দৈনন্দিন জীবনে বায়ু</a:t>
            </a:r>
            <a:endParaRPr lang="en-US" sz="13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410" y="450166"/>
            <a:ext cx="2902979" cy="387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69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1" y="436098"/>
            <a:ext cx="11394831" cy="59365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43191" y="978993"/>
            <a:ext cx="3606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5400" b="1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9251" y="2118884"/>
            <a:ext cx="98265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শিক্ষার্থীরা............</a:t>
            </a:r>
          </a:p>
          <a:p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বায়ু প্রবাহকে কী কী কাজে ব্যবহার করা হয় তা বর্ণনা করতে পারবে;</a:t>
            </a:r>
          </a:p>
          <a:p>
            <a:r>
              <a:rPr lang="bn-BD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মানুষ দৈনন্দিন জীবনে কী কী কাজে বায়ু ব্যবহার করে তা আলোচনা করতে পারবে।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4216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57" y="281355"/>
            <a:ext cx="11535508" cy="6203852"/>
          </a:xfrm>
          <a:prstGeom prst="rect">
            <a:avLst/>
          </a:prstGeom>
          <a:pattFill prst="lgGrid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491" y="1010717"/>
            <a:ext cx="3776595" cy="37264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072" y="1010716"/>
            <a:ext cx="5599876" cy="37264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842669" y="5103360"/>
            <a:ext cx="88536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 প্রবাহের দ্বারা চরকা ঘুরানো হয়।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8179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3895" y="379828"/>
            <a:ext cx="11408899" cy="6105378"/>
          </a:xfrm>
          <a:prstGeom prst="rect">
            <a:avLst/>
          </a:prstGeom>
          <a:pattFill prst="lgGrid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59" y="607541"/>
            <a:ext cx="4743116" cy="355275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01" y="594238"/>
            <a:ext cx="4700573" cy="355275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530817" y="4445590"/>
            <a:ext cx="114063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বায়ুপ্রবাহের সাহায্যে টারবাইন ঘুরিয়ে বিদ্যুৎ উৎপাদন করা হয়।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9497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347</Words>
  <Application>Microsoft Office PowerPoint</Application>
  <PresentationFormat>Widescreen</PresentationFormat>
  <Paragraphs>64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Mitu</dc:creator>
  <cp:lastModifiedBy>Mitu</cp:lastModifiedBy>
  <cp:revision>79</cp:revision>
  <dcterms:created xsi:type="dcterms:W3CDTF">2019-10-04T02:33:56Z</dcterms:created>
  <dcterms:modified xsi:type="dcterms:W3CDTF">2019-10-07T10:51:22Z</dcterms:modified>
</cp:coreProperties>
</file>