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268-7A63-48B7-84AE-D3A30A8C545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6E14-C095-4CAF-ACDB-4D880E58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6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268-7A63-48B7-84AE-D3A30A8C545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6E14-C095-4CAF-ACDB-4D880E58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3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268-7A63-48B7-84AE-D3A30A8C545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6E14-C095-4CAF-ACDB-4D880E58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268-7A63-48B7-84AE-D3A30A8C545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6E14-C095-4CAF-ACDB-4D880E58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2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268-7A63-48B7-84AE-D3A30A8C545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6E14-C095-4CAF-ACDB-4D880E58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9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268-7A63-48B7-84AE-D3A30A8C545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6E14-C095-4CAF-ACDB-4D880E58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8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268-7A63-48B7-84AE-D3A30A8C545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6E14-C095-4CAF-ACDB-4D880E58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268-7A63-48B7-84AE-D3A30A8C545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6E14-C095-4CAF-ACDB-4D880E58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268-7A63-48B7-84AE-D3A30A8C545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6E14-C095-4CAF-ACDB-4D880E58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268-7A63-48B7-84AE-D3A30A8C545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6E14-C095-4CAF-ACDB-4D880E58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268-7A63-48B7-84AE-D3A30A8C545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6E14-C095-4CAF-ACDB-4D880E58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8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B268-7A63-48B7-84AE-D3A30A8C545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C6E14-C095-4CAF-ACDB-4D880E58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71" y="1944547"/>
            <a:ext cx="4231330" cy="3575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9124" y="821803"/>
            <a:ext cx="7292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A80C0C"/>
                </a:solidFill>
              </a:rPr>
              <a:t>Well </a:t>
            </a:r>
            <a:r>
              <a:rPr lang="en-US" sz="6000" dirty="0" smtClean="0">
                <a:solidFill>
                  <a:srgbClr val="A80C0C"/>
                </a:solidFill>
              </a:rPr>
              <a:t>come</a:t>
            </a:r>
            <a:r>
              <a:rPr lang="en-US" sz="6000" dirty="0">
                <a:solidFill>
                  <a:srgbClr val="A80C0C"/>
                </a:solidFill>
              </a:rPr>
              <a:t> Students</a:t>
            </a:r>
          </a:p>
        </p:txBody>
      </p:sp>
    </p:spTree>
    <p:extLst>
      <p:ext uri="{BB962C8B-B14F-4D97-AF65-F5344CB8AC3E}">
        <p14:creationId xmlns:p14="http://schemas.microsoft.com/office/powerpoint/2010/main" val="8841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8462" y="1046747"/>
            <a:ext cx="5928560" cy="9204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>
                <a:solidFill>
                  <a:srgbClr val="FF0000"/>
                </a:solidFill>
              </a:rPr>
              <a:t>Group:2.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4500" dirty="0">
                <a:solidFill>
                  <a:srgbClr val="FF0000"/>
                </a:solidFill>
              </a:rPr>
              <a:t>Make Sentence.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920416" y="1967163"/>
            <a:ext cx="5928560" cy="9023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 </a:t>
            </a:r>
            <a:r>
              <a:rPr lang="en-US" sz="3300" dirty="0">
                <a:solidFill>
                  <a:srgbClr val="7030A0"/>
                </a:solidFill>
              </a:rPr>
              <a:t>I am a students.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38463" y="3275598"/>
            <a:ext cx="5919536" cy="8121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00B0F0"/>
                </a:solidFill>
              </a:rPr>
              <a:t> He is my grandfather</a:t>
            </a:r>
            <a:r>
              <a:rPr lang="en-US" sz="1350" dirty="0"/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38463" y="4358441"/>
            <a:ext cx="5910513" cy="81213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00B0F0"/>
                </a:solidFill>
              </a:rPr>
              <a:t>His mother is housewife</a:t>
            </a:r>
            <a:r>
              <a:rPr lang="en-US" sz="13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4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61248" y="974558"/>
            <a:ext cx="2535655" cy="7309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 Task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20416" y="2986840"/>
            <a:ext cx="6388768" cy="730918"/>
          </a:xfrm>
          <a:prstGeom prst="roundRect">
            <a:avLst/>
          </a:prstGeom>
          <a:solidFill>
            <a:srgbClr val="90C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Ans</a:t>
            </a:r>
            <a:r>
              <a:rPr lang="en-US" sz="3600" b="1" dirty="0"/>
              <a:t> : </a:t>
            </a:r>
            <a:r>
              <a:rPr lang="en-US" sz="3600" b="1" dirty="0" err="1"/>
              <a:t>Sagor</a:t>
            </a:r>
            <a:r>
              <a:rPr lang="en-US" sz="3600" b="1" dirty="0"/>
              <a:t> is a</a:t>
            </a:r>
            <a:r>
              <a:rPr lang="en-US" sz="3600" dirty="0"/>
              <a:t> </a:t>
            </a:r>
            <a:r>
              <a:rPr lang="en-US" sz="3600" b="1" dirty="0"/>
              <a:t> </a:t>
            </a:r>
            <a:r>
              <a:rPr lang="en-US" sz="4050" dirty="0"/>
              <a:t>student.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20416" y="3916279"/>
            <a:ext cx="6332438" cy="7309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2. How old is he ? 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5506" y="1777666"/>
            <a:ext cx="5693945" cy="767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 </a:t>
            </a:r>
            <a:r>
              <a:rPr lang="en-US" sz="3600" dirty="0"/>
              <a:t>1.Who is </a:t>
            </a:r>
            <a:r>
              <a:rPr lang="en-US" sz="3600" dirty="0" err="1"/>
              <a:t>sagor</a:t>
            </a:r>
            <a:r>
              <a:rPr lang="en-US" sz="3600" dirty="0"/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20416" y="4845718"/>
            <a:ext cx="6307554" cy="730918"/>
          </a:xfrm>
          <a:prstGeom prst="roundRect">
            <a:avLst/>
          </a:prstGeom>
          <a:solidFill>
            <a:srgbClr val="90C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 err="1"/>
              <a:t>Ans:He</a:t>
            </a:r>
            <a:r>
              <a:rPr lang="en-US" sz="4050" dirty="0"/>
              <a:t>  is nine years old.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35506" y="1737060"/>
            <a:ext cx="5693945" cy="7670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 </a:t>
            </a:r>
            <a:r>
              <a:rPr lang="en-US" sz="3600" dirty="0"/>
              <a:t>1.Who is </a:t>
            </a:r>
            <a:r>
              <a:rPr lang="en-US" sz="3600" dirty="0" err="1"/>
              <a:t>sagor</a:t>
            </a:r>
            <a:r>
              <a:rPr lang="en-US" sz="36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7649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08584" y="1353553"/>
            <a:ext cx="3221456" cy="974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  <a:r>
              <a:rPr lang="en-US" sz="3000" dirty="0">
                <a:solidFill>
                  <a:srgbClr val="7030A0"/>
                </a:solidFill>
              </a:rPr>
              <a:t>Home work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52074" y="3101687"/>
            <a:ext cx="5630779" cy="14962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>
                <a:solidFill>
                  <a:srgbClr val="FF0000"/>
                </a:solidFill>
              </a:rPr>
              <a:t>Write five sentence about </a:t>
            </a:r>
            <a:r>
              <a:rPr lang="en-US" sz="4050" dirty="0" err="1">
                <a:solidFill>
                  <a:srgbClr val="FF0000"/>
                </a:solidFill>
              </a:rPr>
              <a:t>Sagor</a:t>
            </a:r>
            <a:r>
              <a:rPr lang="en-US" sz="405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14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9120" y="71120"/>
            <a:ext cx="7264399" cy="587408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Thank you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713837" y="1632853"/>
            <a:ext cx="3745582" cy="4544427"/>
            <a:chOff x="2414587" y="662238"/>
            <a:chExt cx="3745582" cy="45444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669" y="2349165"/>
              <a:ext cx="2857500" cy="2857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587" y="662238"/>
              <a:ext cx="2943225" cy="23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4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622" y="751973"/>
            <a:ext cx="399749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solidFill>
                  <a:srgbClr val="FFC000"/>
                </a:solidFill>
              </a:rPr>
              <a:t>Presented by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9776" y="1732547"/>
            <a:ext cx="5783626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Nasima</a:t>
            </a:r>
            <a:r>
              <a:rPr lang="en-US" sz="49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begum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Teacher. </a:t>
            </a:r>
          </a:p>
          <a:p>
            <a:pPr algn="ctr"/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Dhaisar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Govt.Primary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School.</a:t>
            </a: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Rajnagar,Moulvibazar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1932518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861" y="1653137"/>
            <a:ext cx="6705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Lesson Introducing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0180" y="2812516"/>
            <a:ext cx="5847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Class: </a:t>
            </a:r>
            <a:r>
              <a:rPr lang="en-US" sz="4000" dirty="0" smtClean="0">
                <a:solidFill>
                  <a:srgbClr val="FF0000"/>
                </a:solidFill>
              </a:rPr>
              <a:t>Four         Unite: 11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8473" y="3407312"/>
            <a:ext cx="6648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Sagar</a:t>
            </a:r>
            <a:r>
              <a:rPr lang="en-US" sz="5400" dirty="0">
                <a:solidFill>
                  <a:srgbClr val="002060"/>
                </a:solidFill>
              </a:rPr>
              <a:t> and His Family.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4297" y="4436332"/>
            <a:ext cx="342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C000"/>
                </a:solidFill>
              </a:rPr>
              <a:t>    Time:40 minute</a:t>
            </a:r>
          </a:p>
        </p:txBody>
      </p:sp>
    </p:spTree>
    <p:extLst>
      <p:ext uri="{BB962C8B-B14F-4D97-AF65-F5344CB8AC3E}">
        <p14:creationId xmlns:p14="http://schemas.microsoft.com/office/powerpoint/2010/main" val="31286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363" y="464032"/>
            <a:ext cx="3651584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422" y="1318820"/>
            <a:ext cx="8422104" cy="489364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Listening3.2.1 </a:t>
            </a:r>
            <a:r>
              <a:rPr lang="en-US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:Student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>
                <a:solidFill>
                  <a:srgbClr val="92D050"/>
                </a:solidFill>
              </a:rPr>
              <a:t>will be able to understand questions about family  and friend</a:t>
            </a:r>
            <a:r>
              <a:rPr lang="en-US" sz="2400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Speaking:1.1.1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repeat  after  the teacher and say words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pharse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and  sentence with proper sounds  stress  and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intonation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Reading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1.4.1 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student will be able to read  word ,and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phrese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and  sentence in  the  text  with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proper pronunciation  stress and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intonation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Writing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10.2 :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write a short composition about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oneself,family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other similar topics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65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13787" y="827314"/>
            <a:ext cx="5493920" cy="5728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dirty="0">
                <a:solidFill>
                  <a:srgbClr val="FF0000"/>
                </a:solidFill>
              </a:rPr>
              <a:t>Lets see a 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5035" y="1924244"/>
            <a:ext cx="577517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45" y="1841527"/>
            <a:ext cx="6460958" cy="36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098" y="563336"/>
            <a:ext cx="5611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/>
              <a:t>Title declaration:</a:t>
            </a:r>
          </a:p>
          <a:p>
            <a:pPr algn="ctr"/>
            <a:r>
              <a:rPr lang="en-US" sz="4050" dirty="0" err="1"/>
              <a:t>Sagors</a:t>
            </a:r>
            <a:r>
              <a:rPr lang="en-US" sz="4050" dirty="0"/>
              <a:t> Family</a:t>
            </a:r>
          </a:p>
          <a:p>
            <a:pPr algn="ctr"/>
            <a:endParaRPr lang="en-US" sz="45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58" y="2888575"/>
            <a:ext cx="6311637" cy="316371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4309031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41713" y="647415"/>
            <a:ext cx="5430897" cy="896353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Teacher activities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2" y="2220143"/>
            <a:ext cx="7411452" cy="3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033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7061" y="568492"/>
            <a:ext cx="6343650" cy="920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Students activities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98572" y="1488908"/>
            <a:ext cx="469231" cy="445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 </a:t>
            </a:r>
            <a:r>
              <a:rPr lang="en-US" sz="3600" dirty="0">
                <a:solidFill>
                  <a:srgbClr val="7030A0"/>
                </a:solidFill>
              </a:rPr>
              <a:t>PRACTICE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61" y="1686299"/>
            <a:ext cx="6900665" cy="432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1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86671" y="770022"/>
            <a:ext cx="5920221" cy="1177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  <a:r>
              <a:rPr lang="en-US" sz="4950" dirty="0">
                <a:solidFill>
                  <a:srgbClr val="FFFF00"/>
                </a:solidFill>
              </a:rPr>
              <a:t>Group work            </a:t>
            </a:r>
            <a:endParaRPr lang="en-US" sz="1350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06142" y="2270414"/>
            <a:ext cx="6000750" cy="7689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</a:rPr>
              <a:t> Group:1.Find out the words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06142" y="3347784"/>
            <a:ext cx="2761247" cy="974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0070C0"/>
                </a:solidFill>
              </a:rPr>
              <a:t> Student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45645" y="3302668"/>
            <a:ext cx="2761247" cy="97455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 Sister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86671" y="4962093"/>
            <a:ext cx="2761247" cy="97455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70C0"/>
              </a:solidFill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45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Grandfather</a:t>
            </a:r>
          </a:p>
          <a:p>
            <a:pPr algn="ctr"/>
            <a:endParaRPr lang="en-US" sz="4500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86277" y="5070949"/>
            <a:ext cx="2761247" cy="9745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0070C0"/>
                </a:solidFill>
              </a:rPr>
              <a:t>Housewife</a:t>
            </a:r>
          </a:p>
        </p:txBody>
      </p:sp>
    </p:spTree>
    <p:extLst>
      <p:ext uri="{BB962C8B-B14F-4D97-AF65-F5344CB8AC3E}">
        <p14:creationId xmlns:p14="http://schemas.microsoft.com/office/powerpoint/2010/main" val="5872403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203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2019-11-25T12:41:45Z</dcterms:created>
  <dcterms:modified xsi:type="dcterms:W3CDTF">2019-11-25T14:10:52Z</dcterms:modified>
</cp:coreProperties>
</file>