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6" r:id="rId13"/>
    <p:sldId id="267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B8103A-4F66-40FD-B838-7AA0B092FE80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7454D3-47E0-4938-B512-7A54C82C6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103A-4F66-40FD-B838-7AA0B092FE80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54D3-47E0-4938-B512-7A54C82C6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103A-4F66-40FD-B838-7AA0B092FE80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54D3-47E0-4938-B512-7A54C82C6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103A-4F66-40FD-B838-7AA0B092FE80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54D3-47E0-4938-B512-7A54C82C6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103A-4F66-40FD-B838-7AA0B092FE80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54D3-47E0-4938-B512-7A54C82C6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103A-4F66-40FD-B838-7AA0B092FE80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54D3-47E0-4938-B512-7A54C82C6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103A-4F66-40FD-B838-7AA0B092FE80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54D3-47E0-4938-B512-7A54C82C6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103A-4F66-40FD-B838-7AA0B092FE80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54D3-47E0-4938-B512-7A54C82C6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103A-4F66-40FD-B838-7AA0B092FE80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54D3-47E0-4938-B512-7A54C82C6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9BB8103A-4F66-40FD-B838-7AA0B092FE80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54D3-47E0-4938-B512-7A54C82C6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B8103A-4F66-40FD-B838-7AA0B092FE80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7454D3-47E0-4938-B512-7A54C82C6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B8103A-4F66-40FD-B838-7AA0B092FE80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7454D3-47E0-4938-B512-7A54C82C6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stibari.com/%e0%a6%b8%e0%a7%81%e0%a6%b7%e0%a6%ae-%e0%a6%96%e0%a6%be%e0%a6%a6%e0%a7%8d%e0%a6%af%e0%a7%87%e0%a6%b0-%e0%a6%a4%e0%a6%be%e0%a6%b2%e0%a6%bf%e0%a6%95%e0%a6%b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ustibari.com/%e0%a6%96%e0%a6%a8%e0%a6%bf%e0%a6%9c-%e0%a6%b2%e0%a6%ac%e0%a6%a3%e0%a7%87%e0%a6%b0-%e0%a6%aa%e0%a7%8d%e0%a6%b0%e0%a6%af%e0%a6%bc%e0%a7%8b%e0%a6%9c%e0%a6%a8%e0%a7%80%e0%a6%a4%e0%a6%b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2054" y="231592"/>
            <a:ext cx="11627892" cy="630526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20186" y="404399"/>
            <a:ext cx="1467293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hooaiMatraMJ" panose="00000400000000000000" pitchFamily="2" charset="0"/>
                <a:cs typeface="KhooaiMatraMJ" panose="00000400000000000000" pitchFamily="2" charset="0"/>
              </a:rPr>
              <a:t>স্বাগতম</a:t>
            </a:r>
            <a:endParaRPr lang="en-US" sz="10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hooaiMatraMJ" panose="00000400000000000000" pitchFamily="2" charset="0"/>
              <a:cs typeface="KhooaiMatraMJ" panose="000004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163EE-37F0-4934-9BDE-951CF116C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28" y="578649"/>
            <a:ext cx="4763386" cy="604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779292" y="2410049"/>
            <a:ext cx="5895475" cy="5847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গুনাগুনের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বিচারে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5727029" y="3047834"/>
            <a:ext cx="1" cy="5943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79291" y="3639718"/>
            <a:ext cx="58954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79292" y="3573454"/>
            <a:ext cx="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775158" y="3626466"/>
            <a:ext cx="2" cy="914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57" idx="0"/>
          </p:cNvCxnSpPr>
          <p:nvPr/>
        </p:nvCxnSpPr>
        <p:spPr>
          <a:xfrm>
            <a:off x="8674767" y="3586709"/>
            <a:ext cx="0" cy="9143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43786" y="4514355"/>
            <a:ext cx="267101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29990" y="4554117"/>
            <a:ext cx="115503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34891" y="284293"/>
            <a:ext cx="9183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খাদ্যের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প্রকারভেদ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91235" y="4501107"/>
            <a:ext cx="1167063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স্নেহ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1" grpId="0" animBg="1"/>
      <p:bldP spid="53" grpId="0" animBg="1"/>
      <p:bldP spid="55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1033" y="661736"/>
            <a:ext cx="418698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534528" y="1245939"/>
            <a:ext cx="0" cy="5137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53753" y="1759665"/>
            <a:ext cx="5161549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53753" y="1759667"/>
            <a:ext cx="0" cy="5744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04185" y="1759667"/>
            <a:ext cx="0" cy="5744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099262" y="1759667"/>
            <a:ext cx="0" cy="5744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33337" y="2334126"/>
            <a:ext cx="17205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3927" y="2354177"/>
            <a:ext cx="172051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5044" y="2334125"/>
            <a:ext cx="172051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10678" y="4328230"/>
            <a:ext cx="864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সবল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892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1" y="143230"/>
            <a:ext cx="45000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5" y="1110978"/>
            <a:ext cx="3244995" cy="2154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539" y="735522"/>
            <a:ext cx="2864519" cy="283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2481" y="927652"/>
            <a:ext cx="3008836" cy="2277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760" y="1110978"/>
            <a:ext cx="2864519" cy="207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113183" y="3312314"/>
            <a:ext cx="115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03624" y="3420035"/>
            <a:ext cx="109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0237" y="3420034"/>
            <a:ext cx="97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গম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2860" y="3448573"/>
            <a:ext cx="165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832" y="4499811"/>
            <a:ext cx="11008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হজম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যোগায়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শর্করায়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কোষ্ঠকাঠিন্য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168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5914" y="436238"/>
            <a:ext cx="6500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84" y="3680866"/>
            <a:ext cx="3383638" cy="2114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393" y="1251554"/>
            <a:ext cx="3820904" cy="1997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723083" y="1331162"/>
            <a:ext cx="2695358" cy="1646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3597" y="3011201"/>
            <a:ext cx="108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মাংস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5893" y="2915610"/>
            <a:ext cx="1817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0686" y="5819213"/>
            <a:ext cx="119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ডাল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0811" y="1455821"/>
            <a:ext cx="520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560" y="1152939"/>
            <a:ext cx="3827702" cy="18582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304" y="3662237"/>
            <a:ext cx="2984690" cy="2353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Related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3375" y="3880397"/>
            <a:ext cx="3673030" cy="16077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759983" y="2956740"/>
            <a:ext cx="136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30782" y="6016177"/>
            <a:ext cx="1351258" cy="586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বাদাম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18596" y="5795211"/>
            <a:ext cx="131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শিম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9578" y="548988"/>
            <a:ext cx="3425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প্রোটিনের</a:t>
            </a:r>
            <a:r>
              <a:rPr lang="en-US" sz="5400" b="1" cap="all" spc="0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cap="all" spc="0" dirty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896" y="3039456"/>
            <a:ext cx="10253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প্রতিরোধকারী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এন্টিবডি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প্রোটিন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06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0435" y="330152"/>
            <a:ext cx="565867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মূল্যায়ন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7853" y="2932745"/>
            <a:ext cx="597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7853" y="3848818"/>
            <a:ext cx="4554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7853" y="4764901"/>
            <a:ext cx="569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929B01-163F-45A4-A6B5-79CC6667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4CA019-79ED-4EAB-B885-AD9B4D6F2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ECC6DF-CA64-4013-8A79-FBAE0CAB60E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36A465-4866-4537-9162-89C6873F9410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70FEAB-CE78-4EAA-9E7D-285C1466E9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66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670" y="60278"/>
            <a:ext cx="585746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90201" y="1637581"/>
            <a:ext cx="3992397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বাড়ির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425" y="3780706"/>
            <a:ext cx="10274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প্রোটিনকে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592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909973">
            <a:off x="-1201498" y="2184553"/>
            <a:ext cx="87905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dirty="0" err="1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0DF61-8090-47C3-BB0A-1382C6F4E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6" y="1248158"/>
            <a:ext cx="5777947" cy="49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5070" y="561760"/>
            <a:ext cx="70387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পরিচিতি</a:t>
            </a:r>
            <a:endParaRPr lang="en-US" sz="96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2325" y="2310950"/>
            <a:ext cx="11555213" cy="4269137"/>
            <a:chOff x="363776" y="2058782"/>
            <a:chExt cx="11962329" cy="4408691"/>
          </a:xfrm>
        </p:grpSpPr>
        <p:sp>
          <p:nvSpPr>
            <p:cNvPr id="5" name="Rounded Rectangle 4"/>
            <p:cNvSpPr/>
            <p:nvPr/>
          </p:nvSpPr>
          <p:spPr>
            <a:xfrm>
              <a:off x="363776" y="2058782"/>
              <a:ext cx="5617343" cy="4408691"/>
            </a:xfrm>
            <a:prstGeom prst="round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326014" y="2124626"/>
              <a:ext cx="6000091" cy="4136745"/>
            </a:xfrm>
            <a:prstGeom prst="round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857568" y="3767390"/>
            <a:ext cx="314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233" y="2729132"/>
            <a:ext cx="54160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মোহাম্মাদ জাহাঙ্গীর আলম </a:t>
            </a: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সহকারি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692" y="4023360"/>
            <a:ext cx="55989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কাপ্তাই আল আমিন নুরিয়া দাখিল মাদ্রাসা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0090" y="5336275"/>
            <a:ext cx="43737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কাপ্তাই,রাঙ্গামাটি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20837" y="2607439"/>
            <a:ext cx="17027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: ৬ষ্ঠ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1182" y="3244170"/>
            <a:ext cx="22445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: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বিজ্ঞান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91182" y="4030785"/>
            <a:ext cx="47532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ত্রয়োদশ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পুষ্টি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4848" y="4684591"/>
            <a:ext cx="34677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: ৫০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মিনিট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1026" name="Picture 2" descr="C:\Users\User\Pictures\picture-430683-1558939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946" y="357183"/>
            <a:ext cx="1732798" cy="1732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0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6609"/>
            <a:ext cx="12397562" cy="523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242549" y="5654265"/>
            <a:ext cx="6016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গুলো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কিসের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8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18437" y="2615609"/>
            <a:ext cx="8973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খাদ্য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পুষ্টি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4112" y="589768"/>
            <a:ext cx="82295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8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endParaRPr lang="en-US" sz="80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708001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95786" y="1448025"/>
            <a:ext cx="91985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শেষে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098" y="2859274"/>
            <a:ext cx="108793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পুষ্টি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</a:t>
            </a:r>
            <a:r>
              <a:rPr lang="en-US" sz="320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খাদ্যের</a:t>
            </a:r>
            <a:r>
              <a:rPr lang="en-US" sz="3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প্রকারভেদ</a:t>
            </a:r>
            <a:r>
              <a:rPr lang="en-US" sz="3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জানতে</a:t>
            </a:r>
            <a:r>
              <a:rPr lang="en-US" sz="3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2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৩। </a:t>
            </a:r>
            <a:r>
              <a:rPr lang="en-US" sz="32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sz="3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প্রকার</a:t>
            </a:r>
            <a:r>
              <a:rPr lang="en-US" sz="3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</a:t>
            </a:r>
            <a:r>
              <a:rPr lang="en-US" sz="3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উপাদানের</a:t>
            </a:r>
            <a:r>
              <a:rPr lang="en-US" sz="3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3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বর্ণনা</a:t>
            </a:r>
            <a:r>
              <a:rPr lang="en-US" sz="3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r>
              <a:rPr lang="en-US" sz="3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320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583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7085" y="252271"/>
            <a:ext cx="47398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u="sng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খাদ্য</a:t>
            </a:r>
            <a:endParaRPr lang="en-US" sz="60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à¦¶à¦°à§à¦°à§à¦° à¦à¦¨à§à¦¯ à¦ªà§à¦°à§à§à¦à¦¨à§à§ à§«à¦à¦¿ à¦à¦¨à¦¿à¦ à¦à¦ªà¦¾à¦¦à¦¾à¦¨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74" y="1084521"/>
            <a:ext cx="10483982" cy="2813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37674" y="3898232"/>
            <a:ext cx="1102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674" y="4030579"/>
            <a:ext cx="11020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ক্ষয়পূরণ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বৃদ্ধিসাধনের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সুস্থতা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কাজকর্ম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সুষ্ঠুভাবে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বস্তুই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37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7934" y="533624"/>
            <a:ext cx="51635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একক</a:t>
            </a:r>
            <a:r>
              <a:rPr lang="en-US" sz="8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8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কাজ</a:t>
            </a:r>
            <a:endParaRPr lang="en-US" sz="88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0025503">
            <a:off x="4225662" y="3916648"/>
            <a:ext cx="7790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itchFamily="2" charset="2"/>
              <a:buChar char="q"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খাদ্য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বুঝ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6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à¦®à¦¾à¦¨à§à¦·à§à¦° à¦ªà§à¦·à§à¦à¦¿à¦à¦¤à¦¨à§à¦¤à§à¦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693" y="218120"/>
            <a:ext cx="4504611" cy="64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98921" y="436239"/>
            <a:ext cx="3239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পুষ্টি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520308"/>
            <a:ext cx="67623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 একটি প্রক্রিয়া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যার মাধ্যমে গ্রহণ করা খাদ্য পরিপাক ও শোষিত হয়ে শরীরে তাপ ও শক্তি যোগায়, 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শরীরের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বৃদ্ধিসাধন করে রোগ থেকে মুক্ত রাখে, ক্ষয়পূরণ করে এবং সুস্বাস্থ্য বজায় রাখতে সহায়তা করে। অ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র্থা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খাদ্য উপাদান যে প্রক্রি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য়ায়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শরীরের তাপ ও শক্তি জোগায়, 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দেহের</a:t>
            </a:r>
            <a:r>
              <a:rPr lang="as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গঠন, বৃদ্ধি ও ক্ষয়পূরণ করে এবং শরীরকে সবল ও রোগমুক্ত রেখে কর্মক্ষম জীবনযাপনে সহয়তা করে তাই হলো পুষ্টি।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3366052" y="512893"/>
            <a:ext cx="47310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ীয়</a:t>
            </a:r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434" y="3102591"/>
            <a:ext cx="6559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6495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787</TotalTime>
  <Words>384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KhooaiMatraMJ</vt:lpstr>
      <vt:lpstr>Lucida Sans Unicode</vt:lpstr>
      <vt:lpstr>NikoshBAN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109</cp:revision>
  <dcterms:created xsi:type="dcterms:W3CDTF">2019-07-25T13:52:36Z</dcterms:created>
  <dcterms:modified xsi:type="dcterms:W3CDTF">2019-11-25T15:49:46Z</dcterms:modified>
</cp:coreProperties>
</file>