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0" r:id="rId9"/>
    <p:sldId id="272" r:id="rId10"/>
    <p:sldId id="274" r:id="rId11"/>
    <p:sldId id="273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512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57200"/>
            <a:ext cx="73914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মূল্যায়ন</a:t>
            </a:r>
          </a:p>
          <a:p>
            <a:endParaRPr lang="bn-IN" sz="28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নিউরন কাকে বলে ?</a:t>
            </a:r>
          </a:p>
          <a:p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কোষদেহ কী কী উপাদানে গঠিত ?</a:t>
            </a:r>
          </a:p>
          <a:p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 সিন্যাপস বলতে কী বুঝায় ?</a:t>
            </a:r>
          </a:p>
          <a:p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৪। স্নায়ুকোষ, স্নায়ুকলা ও স্নায়ূতন্ত্র কীভাবে কাজের সমন্বয় করে ব্যাখ্যা কর ।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92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838200"/>
            <a:ext cx="7086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</a:p>
          <a:p>
            <a:pPr algn="ctr"/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স্নায়ুকোষের চিহ্নিত চিত্র অঙ্কন করে কাজের বর্ণনা লিখ ।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03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-1"/>
            <a:ext cx="9150927" cy="6863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1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657" y="2949433"/>
            <a:ext cx="1834195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" y="220378"/>
            <a:ext cx="1359746" cy="1676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38657" y="1231709"/>
            <a:ext cx="5715000" cy="286442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আবদুল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মাবুদ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শাহ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ওয়ালীউল্লাহ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জামালখান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চট্টগ্রাম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615912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amabud</a:t>
            </a:r>
            <a:r>
              <a:rPr lang="en-US" sz="3600" dirty="0" smtClean="0">
                <a:solidFill>
                  <a:srgbClr val="002060"/>
                </a:solidFill>
                <a:latin typeface="Arial Black" pitchFamily="34" charset="0"/>
                <a:cs typeface="NikoshBAN" pitchFamily="2" charset="0"/>
              </a:rPr>
              <a:t>1970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0054" y="5543227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8</a:t>
            </a:r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 – বিজ্ঞান । ৫ম অধ্যায় ; পাঠ : ৪ ও ৫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31380"/>
            <a:ext cx="2880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93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40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74440" y="392668"/>
            <a:ext cx="7665440" cy="5779532"/>
            <a:chOff x="674440" y="392668"/>
            <a:chExt cx="7665440" cy="5779532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440" y="1905000"/>
              <a:ext cx="7665440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546720" y="392668"/>
              <a:ext cx="592088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স্নায়ুকোষ বা নিউরন</a:t>
              </a:r>
              <a:endParaRPr lang="en-US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467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56" y="457199"/>
            <a:ext cx="840524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--------</a:t>
            </a:r>
          </a:p>
          <a:p>
            <a:endParaRPr lang="bn-IN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স্নায়ুকোষ বা নিউরন কী তা বলতে পারবে।</a:t>
            </a:r>
          </a:p>
          <a:p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নিউরনের গঠন বর্ণনা করতে পারবে।</a:t>
            </a:r>
          </a:p>
          <a:p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৩। উদ্দীপনা প্রবাহের মাধ্যমে স্নায়ুতন্ত্রের কার্যক্রম বিশ্লেষণ করতে পারবে।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9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02" y="998041"/>
            <a:ext cx="3956050" cy="52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5803" y="228600"/>
            <a:ext cx="7467600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স্নায়ুতন্ত্রের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নিউরন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625" y="6260943"/>
            <a:ext cx="4541003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স্নায়ুকোষ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048000" y="1447800"/>
            <a:ext cx="15021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72126" y="2286000"/>
            <a:ext cx="197802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572127" y="1905000"/>
            <a:ext cx="197802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62200" y="2667000"/>
            <a:ext cx="218795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62201" y="4038600"/>
            <a:ext cx="218795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352142" y="3627734"/>
            <a:ext cx="2187952" cy="381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3446118" y="3021282"/>
            <a:ext cx="4995291" cy="2568036"/>
            <a:chOff x="3446118" y="3021282"/>
            <a:chExt cx="4995291" cy="2568036"/>
          </a:xfrm>
        </p:grpSpPr>
        <p:sp>
          <p:nvSpPr>
            <p:cNvPr id="20" name="Right Brace 19"/>
            <p:cNvSpPr/>
            <p:nvPr/>
          </p:nvSpPr>
          <p:spPr>
            <a:xfrm>
              <a:off x="3446118" y="3021282"/>
              <a:ext cx="339037" cy="2568036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3799076" y="4305300"/>
              <a:ext cx="2754124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553200" y="4029075"/>
              <a:ext cx="1888209" cy="55245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অ্যাক্সন</a:t>
              </a:r>
              <a:endPara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56176" y="1295400"/>
            <a:ext cx="5230624" cy="1600200"/>
            <a:chOff x="3456176" y="1295400"/>
            <a:chExt cx="5230624" cy="1600200"/>
          </a:xfrm>
        </p:grpSpPr>
        <p:sp>
          <p:nvSpPr>
            <p:cNvPr id="19" name="Right Brace 18"/>
            <p:cNvSpPr/>
            <p:nvPr/>
          </p:nvSpPr>
          <p:spPr>
            <a:xfrm>
              <a:off x="3456176" y="1295400"/>
              <a:ext cx="342900" cy="1600200"/>
            </a:xfrm>
            <a:prstGeom prst="rightBrace">
              <a:avLst/>
            </a:prstGeom>
            <a:noFill/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stCxn id="19" idx="1"/>
            </p:cNvCxnSpPr>
            <p:nvPr/>
          </p:nvCxnSpPr>
          <p:spPr>
            <a:xfrm>
              <a:off x="3799076" y="2095500"/>
              <a:ext cx="2677924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6505414" y="1905000"/>
              <a:ext cx="2181386" cy="4953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400" dirty="0" smtClean="0">
                  <a:latin typeface="NikoshBAN" pitchFamily="2" charset="0"/>
                  <a:cs typeface="NikoshBAN" pitchFamily="2" charset="0"/>
                </a:rPr>
                <a:t>কোষদেহ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609190" y="1263134"/>
            <a:ext cx="1478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ডেনড্রাইট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09191" y="1643390"/>
            <a:ext cx="1944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প্লাজমা মেমব্রেন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50151" y="2082225"/>
            <a:ext cx="163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16" name="TextBox 9215"/>
          <p:cNvSpPr txBox="1"/>
          <p:nvPr/>
        </p:nvSpPr>
        <p:spPr>
          <a:xfrm>
            <a:off x="4579190" y="2403573"/>
            <a:ext cx="1791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সাইটোপ্লাজম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17" name="TextBox 9216"/>
          <p:cNvSpPr txBox="1"/>
          <p:nvPr/>
        </p:nvSpPr>
        <p:spPr>
          <a:xfrm>
            <a:off x="4516901" y="3385174"/>
            <a:ext cx="2172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র‍্যানভিয়ারের পর্ব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219" name="TextBox 9218"/>
          <p:cNvSpPr txBox="1"/>
          <p:nvPr/>
        </p:nvSpPr>
        <p:spPr>
          <a:xfrm>
            <a:off x="4540094" y="3823431"/>
            <a:ext cx="1815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মায়োলিন সিথ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30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397" y="990600"/>
            <a:ext cx="868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bn-IN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নিউরনের প্রধান দুটি অংশ । যথা :-</a:t>
            </a:r>
          </a:p>
          <a:p>
            <a:r>
              <a:rPr lang="bn-IN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১। কোষদেহ ও</a:t>
            </a:r>
          </a:p>
          <a:p>
            <a:r>
              <a:rPr lang="bn-IN" sz="40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২। প্রলম্বিত অংশ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bn-IN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কোষদেহের চারদিকে উৎপন্ন শাখাগুলোকে ডেনড্রন বলে।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bn-IN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প্রলম্বিত অংশের লম্বা সুতার মত অংশকে অ্যাক্সন বলে।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bn-IN" sz="36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 স্নায়ুকোষের অ্যাক্সন অন্য একটি স্নায়ুকোষের ডেনড্রাইটের সাথে মিলিত হওয়ার স্থানকে সিন্যাপস বলে।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20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258132"/>
              </p:ext>
            </p:extLst>
          </p:nvPr>
        </p:nvGraphicFramePr>
        <p:xfrm>
          <a:off x="2394284" y="2514600"/>
          <a:ext cx="35083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Packager Shell Object" showAsIcon="1" r:id="rId3" imgW="3508560" imgH="488520" progId="Package">
                  <p:embed/>
                </p:oleObj>
              </mc:Choice>
              <mc:Fallback>
                <p:oleObj name="Packager Shell Object" showAsIcon="1" r:id="rId3" imgW="350856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94284" y="2514600"/>
                        <a:ext cx="350837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089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096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  <a:p>
            <a:pPr algn="ctr"/>
            <a:endParaRPr lang="bn-IN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স্নায়ুকোষ মস্তিষ্কে সংবাদ আদান-প্রদানের প্রবাহ চিত্র অঙ্কন কর ।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4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193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60</cp:revision>
  <dcterms:created xsi:type="dcterms:W3CDTF">2006-08-16T00:00:00Z</dcterms:created>
  <dcterms:modified xsi:type="dcterms:W3CDTF">2019-11-24T18:00:52Z</dcterms:modified>
</cp:coreProperties>
</file>