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2" r:id="rId1"/>
  </p:sldMasterIdLst>
  <p:sldIdLst>
    <p:sldId id="283" r:id="rId2"/>
    <p:sldId id="281" r:id="rId3"/>
    <p:sldId id="282" r:id="rId4"/>
    <p:sldId id="284" r:id="rId5"/>
    <p:sldId id="285" r:id="rId6"/>
    <p:sldId id="287" r:id="rId7"/>
    <p:sldId id="288" r:id="rId8"/>
    <p:sldId id="290" r:id="rId9"/>
    <p:sldId id="291" r:id="rId10"/>
    <p:sldId id="292" r:id="rId11"/>
    <p:sldId id="294" r:id="rId12"/>
    <p:sldId id="298" r:id="rId13"/>
    <p:sldId id="295" r:id="rId14"/>
    <p:sldId id="296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A44F2F-15BB-4B91-9691-AAA3E8F1D115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24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75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490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64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293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54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35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1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49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17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822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A44F2F-15BB-4B91-9691-AAA3E8F1D115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84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0" y="0"/>
            <a:ext cx="12192000" cy="1777285"/>
          </a:xfrm>
          <a:prstGeom prst="round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115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3" y="1925566"/>
            <a:ext cx="10565027" cy="5080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09355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693640"/>
              </p:ext>
            </p:extLst>
          </p:nvPr>
        </p:nvGraphicFramePr>
        <p:xfrm>
          <a:off x="1066085" y="809817"/>
          <a:ext cx="8128000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Word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Meaning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Festival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A</a:t>
                      </a:r>
                      <a:r>
                        <a:rPr lang="en-US" baseline="0" dirty="0" smtClean="0">
                          <a:solidFill>
                            <a:schemeClr val="accent5"/>
                          </a:solidFill>
                        </a:rPr>
                        <a:t> day or period of celebration.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Struggle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Fight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Freeom</a:t>
                      </a:r>
                      <a:r>
                        <a:rPr lang="en-US" sz="2800" b="1" dirty="0" smtClean="0"/>
                        <a:t> Fighter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5"/>
                          </a:solidFill>
                          <a:latin typeface="+mn-lt"/>
                          <a:cs typeface="+mn-cs"/>
                        </a:rPr>
                        <a:t>A</a:t>
                      </a:r>
                      <a:r>
                        <a:rPr lang="en-US" sz="1800" b="0" baseline="0" dirty="0" smtClean="0">
                          <a:solidFill>
                            <a:schemeClr val="accent5"/>
                          </a:solidFill>
                          <a:latin typeface="+mn-lt"/>
                          <a:cs typeface="+mn-cs"/>
                        </a:rPr>
                        <a:t> person who fought for the independence of the country.</a:t>
                      </a:r>
                      <a:endParaRPr lang="en-US" sz="1800" b="1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Fervour</a:t>
                      </a:r>
                      <a:endPara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strong feeling of excitement.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a similar way.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Spectator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1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person who is watching an event.</a:t>
                      </a:r>
                      <a:endParaRPr lang="en-US" sz="1800" b="1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Acts of performing skills.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Illuminate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decorate a building with bright lights.</a:t>
                      </a:r>
                    </a:p>
                    <a:p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369713" y="103031"/>
            <a:ext cx="3979572" cy="5409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Key Words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3132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SSRAF\Desktop\wwwww\Z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1994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ingle Corner Rectangle 3"/>
          <p:cNvSpPr/>
          <p:nvPr/>
        </p:nvSpPr>
        <p:spPr>
          <a:xfrm>
            <a:off x="0" y="4199468"/>
            <a:ext cx="12192000" cy="2658532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Bangabondhu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Stadium, Bangladesh scouts, girls guide and students 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part in various 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display.</a:t>
            </a:r>
            <a:endParaRPr lang="en-US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20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9865" y="579549"/>
            <a:ext cx="5190186" cy="15325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Group Work</a:t>
            </a:r>
            <a:endParaRPr lang="en-US" sz="4800" dirty="0"/>
          </a:p>
        </p:txBody>
      </p:sp>
      <p:sp>
        <p:nvSpPr>
          <p:cNvPr id="3" name="Rounded Rectangle 2"/>
          <p:cNvSpPr/>
          <p:nvPr/>
        </p:nvSpPr>
        <p:spPr>
          <a:xfrm>
            <a:off x="1635617" y="2794715"/>
            <a:ext cx="7109138" cy="34901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dirty="0" smtClean="0"/>
              <a:t>How should we observe the Independence Day?</a:t>
            </a:r>
          </a:p>
        </p:txBody>
      </p:sp>
    </p:spTree>
    <p:extLst>
      <p:ext uri="{BB962C8B-B14F-4D97-AF65-F5344CB8AC3E}">
        <p14:creationId xmlns:p14="http://schemas.microsoft.com/office/powerpoint/2010/main" val="4146661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3361386" y="463639"/>
            <a:ext cx="4353059" cy="1043189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Evaluation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72354" y="1712890"/>
            <a:ext cx="9131121" cy="5145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. Our biggest festival is …</a:t>
            </a:r>
          </a:p>
          <a:p>
            <a:pPr marL="514350" indent="-514350">
              <a:buAutoNum type="alphaLcParenR"/>
            </a:pP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Pahela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Baishakh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    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b)Victory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day.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)Independence day .  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d)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February</a:t>
            </a:r>
          </a:p>
          <a:p>
            <a:endParaRPr lang="en-US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celebration of Independence day begins w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 …….. 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Procession                                                      b)gunshots.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Placing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wreaths  at national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memorial.      d)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display  of parade by defense foresees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Independence day is celebrated with-----</a:t>
            </a:r>
          </a:p>
          <a:p>
            <a:pPr marL="342900" indent="-342900">
              <a:buAutoNum type="alphaLcParenR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solemnity and fervor                              b) zeal and fatality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Emoiton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pride                                          d) fame and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fratility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4.The National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Masuleum</a:t>
            </a:r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Bangladesh </a:t>
            </a:r>
            <a:r>
              <a:rPr lang="en-US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is---------</a:t>
            </a:r>
            <a:endParaRPr lang="en-US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Shahbag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b)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Gazipur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Mymensingh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d)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Savar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05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3361385" y="270456"/>
            <a:ext cx="4443211" cy="1068947"/>
          </a:xfrm>
          <a:prstGeom prst="snip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Home Work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13646" y="2678806"/>
            <a:ext cx="7701566" cy="1622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Write a paragraph about Independence Day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951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3129566" y="489397"/>
            <a:ext cx="4868214" cy="195758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Allah Hafez</a:t>
            </a:r>
            <a:endParaRPr lang="en-US" sz="48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56" y="3002691"/>
            <a:ext cx="4860324" cy="364524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0143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9661" y="1581177"/>
            <a:ext cx="94402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MD.SADEKUL ISLAM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BBA, MBA, MSLMIS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Librarian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Laupara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Sagar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Saikot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Secondary School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Laupara,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Taltali,Barguna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Sadekul.islam565@gmail.com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1159" y="452845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      : Ten</a:t>
            </a: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   : English For Today</a:t>
            </a: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        : Five </a:t>
            </a:r>
          </a:p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    : Three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4099035" y="0"/>
            <a:ext cx="5407572" cy="1052065"/>
          </a:xfrm>
          <a:prstGeom prst="flowChartTermina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Identity</a:t>
            </a:r>
            <a:endParaRPr lang="en-US" sz="3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01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776996"/>
              </p:ext>
            </p:extLst>
          </p:nvPr>
        </p:nvGraphicFramePr>
        <p:xfrm>
          <a:off x="5016996" y="236014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996" y="236014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entagon 2"/>
          <p:cNvSpPr/>
          <p:nvPr/>
        </p:nvSpPr>
        <p:spPr>
          <a:xfrm>
            <a:off x="3443288" y="285750"/>
            <a:ext cx="4514850" cy="8715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us enjoy a video</a:t>
            </a:r>
          </a:p>
        </p:txBody>
      </p:sp>
    </p:spTree>
    <p:extLst>
      <p:ext uri="{BB962C8B-B14F-4D97-AF65-F5344CB8AC3E}">
        <p14:creationId xmlns:p14="http://schemas.microsoft.com/office/powerpoint/2010/main" val="1799518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58400" cy="501491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" y="5014914"/>
            <a:ext cx="10058400" cy="1843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see in the picture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7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74" y="749412"/>
            <a:ext cx="6873026" cy="4312356"/>
          </a:xfrm>
          <a:prstGeom prst="roundRect">
            <a:avLst>
              <a:gd name="adj" fmla="val 8594"/>
            </a:avLst>
          </a:prstGeom>
          <a:gradFill>
            <a:gsLst>
              <a:gs pos="0">
                <a:schemeClr val="accent3">
                  <a:tint val="65000"/>
                  <a:lumMod val="110000"/>
                </a:schemeClr>
              </a:gs>
              <a:gs pos="88000">
                <a:schemeClr val="accent3">
                  <a:tint val="90000"/>
                </a:schemeClr>
              </a:gs>
            </a:gsLst>
            <a:lin ang="5400000" scaled="0"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 Single Corner Rectangle 2"/>
          <p:cNvSpPr/>
          <p:nvPr/>
        </p:nvSpPr>
        <p:spPr>
          <a:xfrm>
            <a:off x="5609608" y="5132523"/>
            <a:ext cx="6582392" cy="1725477"/>
          </a:xfrm>
          <a:prstGeom prst="round1Rect">
            <a:avLst/>
          </a:prstGeom>
          <a:pattFill prst="smConfetti">
            <a:fgClr>
              <a:schemeClr val="accent1"/>
            </a:fgClr>
            <a:bgClr>
              <a:srgbClr val="FF0000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Freedom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Fighters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88856"/>
            <a:ext cx="5318975" cy="40334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Round Diagonal Corner Rectangle 4"/>
          <p:cNvSpPr/>
          <p:nvPr/>
        </p:nvSpPr>
        <p:spPr>
          <a:xfrm>
            <a:off x="196849" y="5119527"/>
            <a:ext cx="5341066" cy="1738473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speech of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Shiekh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Muzibur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0" y="0"/>
            <a:ext cx="12191999" cy="749412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5"/>
                </a:solidFill>
              </a:rPr>
              <a:t>Look at the pictures</a:t>
            </a:r>
            <a:endParaRPr lang="en-US" sz="4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41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43062" y="2857500"/>
            <a:ext cx="7243764" cy="37290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7030A0"/>
                </a:solidFill>
                <a:latin typeface="Book Antiqua" pitchFamily="18" charset="0"/>
              </a:rPr>
              <a:t>After studied this lesson, we will be able to-</a:t>
            </a:r>
            <a:r>
              <a:rPr lang="en-US" sz="3600" b="1" dirty="0" smtClean="0">
                <a:solidFill>
                  <a:srgbClr val="7030A0"/>
                </a:solidFill>
                <a:latin typeface="Book Antiqua" pitchFamily="18" charset="0"/>
              </a:rPr>
              <a:t>--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Talk 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Independence 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day.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.Understand 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words.</a:t>
            </a:r>
          </a:p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Paragraph.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2528888" y="142876"/>
            <a:ext cx="5122068" cy="1371600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36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2955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050" y="-1495168"/>
            <a:ext cx="12921049" cy="89957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775235"/>
            <a:ext cx="1268627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in the morning the president and the prime minister on behalf of the nation place floral  wreath at the at the national mausoleum at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59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0053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Round Diagonal Corner Rectangle 5"/>
          <p:cNvSpPr/>
          <p:nvPr/>
        </p:nvSpPr>
        <p:spPr>
          <a:xfrm>
            <a:off x="0" y="6005301"/>
            <a:ext cx="12192002" cy="852699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witness dressed parade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defense forces.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1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0" y="0"/>
            <a:ext cx="12192001" cy="1340068"/>
          </a:xfrm>
          <a:prstGeom prst="round2DiagRect">
            <a:avLst/>
          </a:prstGeom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Individual Work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40069"/>
            <a:ext cx="12192000" cy="55179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bg2">
                    <a:lumMod val="10000"/>
                  </a:schemeClr>
                </a:solidFill>
              </a:rPr>
              <a:t>1. What the country witness at the National parade ground this day ?  </a:t>
            </a:r>
          </a:p>
          <a:p>
            <a:r>
              <a:rPr lang="en-US" sz="3200">
                <a:solidFill>
                  <a:schemeClr val="bg2">
                    <a:lumMod val="10000"/>
                  </a:schemeClr>
                </a:solidFill>
              </a:rPr>
              <a:t>2. How is 26 march celebrated every year in the country? </a:t>
            </a:r>
          </a:p>
          <a:p>
            <a:r>
              <a:rPr lang="en-US" sz="3200">
                <a:solidFill>
                  <a:schemeClr val="bg2">
                    <a:lumMod val="10000"/>
                  </a:schemeClr>
                </a:solidFill>
              </a:rPr>
              <a:t>3. What is remembered on this day? </a:t>
            </a:r>
          </a:p>
          <a:p>
            <a:r>
              <a:rPr lang="en-US" sz="3200">
                <a:solidFill>
                  <a:schemeClr val="bg2">
                    <a:lumMod val="10000"/>
                  </a:schemeClr>
                </a:solidFill>
              </a:rPr>
              <a:t>4. Who take part in the national parade ground? 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18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445</TotalTime>
  <Words>377</Words>
  <Application>Microsoft Office PowerPoint</Application>
  <PresentationFormat>Widescreen</PresentationFormat>
  <Paragraphs>70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Book Antiqua</vt:lpstr>
      <vt:lpstr>Times New Roman</vt:lpstr>
      <vt:lpstr>Tw Cen MT</vt:lpstr>
      <vt:lpstr>Tw Cen MT Condensed</vt:lpstr>
      <vt:lpstr>Wingdings 3</vt:lpstr>
      <vt:lpstr>Integral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nujrul</dc:creator>
  <cp:lastModifiedBy>lab pc</cp:lastModifiedBy>
  <cp:revision>86</cp:revision>
  <dcterms:created xsi:type="dcterms:W3CDTF">2017-03-18T12:56:14Z</dcterms:created>
  <dcterms:modified xsi:type="dcterms:W3CDTF">2019-11-25T04:26:32Z</dcterms:modified>
</cp:coreProperties>
</file>