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62" r:id="rId5"/>
    <p:sldId id="263" r:id="rId6"/>
    <p:sldId id="259" r:id="rId7"/>
    <p:sldId id="264" r:id="rId8"/>
    <p:sldId id="258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7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50" d="100"/>
          <a:sy n="50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21-Oct-19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304800"/>
            <a:ext cx="7086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9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সবাইকে  স্বাগতম </a:t>
            </a:r>
            <a:endParaRPr lang="en-US" b="1" dirty="0">
              <a:solidFill>
                <a:srgbClr val="7030A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09600" y="1905000"/>
            <a:ext cx="8194482" cy="4419601"/>
            <a:chOff x="533400" y="2209800"/>
            <a:chExt cx="8194482" cy="4419601"/>
          </a:xfrm>
          <a:solidFill>
            <a:srgbClr val="FFFF00"/>
          </a:solidFill>
        </p:grpSpPr>
        <p:pic>
          <p:nvPicPr>
            <p:cNvPr id="2" name="Picture 2" descr="C:\Program Files\Microsoft Office\MEDIA\CAGCAT10\j0157763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 flipV="1">
              <a:off x="4572000" y="2209800"/>
              <a:ext cx="4155882" cy="4419601"/>
            </a:xfrm>
            <a:prstGeom prst="rect">
              <a:avLst/>
            </a:prstGeom>
            <a:grpFill/>
          </p:spPr>
        </p:pic>
        <p:pic>
          <p:nvPicPr>
            <p:cNvPr id="7" name="Picture 3" descr="C:\Program Files\Microsoft Office\MEDIA\CAGCAT10\j0195534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3400" y="2209800"/>
              <a:ext cx="4155882" cy="4111823"/>
            </a:xfrm>
            <a:prstGeom prst="rect">
              <a:avLst/>
            </a:prstGeom>
            <a:grp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762000"/>
            <a:ext cx="8534400" cy="430887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</a:t>
            </a:r>
            <a:r>
              <a:rPr lang="en-GB" sz="8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জাকির</a:t>
            </a:r>
            <a:r>
              <a:rPr lang="en-GB" sz="8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GB" sz="8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r>
              <a:rPr lang="bn-BD" sz="8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GB" sz="6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bn-BD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 </a:t>
            </a:r>
          </a:p>
          <a:p>
            <a:pPr algn="ctr"/>
            <a:r>
              <a:rPr lang="en-GB" sz="6000" b="1" dirty="0" err="1" smtClean="0">
                <a:latin typeface="NikoshBAN" pitchFamily="2" charset="0"/>
                <a:cs typeface="NikoshBAN" pitchFamily="2" charset="0"/>
              </a:rPr>
              <a:t>মৈশাদী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সরকারি প্রাথমিকবিদ্যালয়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GB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চাঁদপুর 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21127"/>
            <a:ext cx="8610600" cy="489364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   </a:t>
            </a:r>
            <a:r>
              <a:rPr lang="bn-BD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 দ্বিতীয়</a:t>
            </a:r>
            <a:r>
              <a:rPr lang="bn-BD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bn-BD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   </a:t>
            </a:r>
            <a:r>
              <a:rPr lang="bn-BD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 গণিত  </a:t>
            </a:r>
          </a:p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 </a:t>
            </a:r>
            <a:r>
              <a:rPr lang="bn-BD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ভাগ       </a:t>
            </a: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66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পাঠ্যাংশঃ </a:t>
            </a: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ভাগের ধারণা  </a:t>
            </a:r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                                          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838200"/>
            <a:ext cx="8610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bn-BD" sz="7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১৩-১-১ উপকরণ ব্যবহার করে ভাগ </a:t>
            </a:r>
            <a:br>
              <a:rPr lang="bn-BD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করতে পারবে।</a:t>
            </a:r>
          </a:p>
          <a:p>
            <a:r>
              <a:rPr lang="bn-BD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১৩-২-১ গুণের নামতা </a:t>
            </a:r>
            <a:r>
              <a:rPr lang="bn-BD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60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 </a:t>
            </a:r>
            <a:r>
              <a:rPr lang="bn-BD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ভাগ করতে পারবে।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 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7924800" cy="144655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আজকের পাঠঃ ভাগ </a:t>
            </a:r>
            <a:endParaRPr lang="en-U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3200400"/>
            <a:ext cx="85344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১২টি বিস্কুট আছে। যদি ৩ জনকে সমানভাবে ভাগ করে দেওয়া হয়, তবে একজনে কয়টি করে বিস্কুট পাবে? 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733800" y="838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১ম জন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4400" y="838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 জন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38800" y="838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৩য় জন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609600" y="609600"/>
            <a:ext cx="2286000" cy="1066800"/>
            <a:chOff x="304800" y="685800"/>
            <a:chExt cx="4724400" cy="1295400"/>
          </a:xfrm>
        </p:grpSpPr>
        <p:grpSp>
          <p:nvGrpSpPr>
            <p:cNvPr id="24" name="Group 23"/>
            <p:cNvGrpSpPr/>
            <p:nvPr/>
          </p:nvGrpSpPr>
          <p:grpSpPr>
            <a:xfrm>
              <a:off x="4343400" y="1600200"/>
              <a:ext cx="609600" cy="304800"/>
              <a:chOff x="5867400" y="2514600"/>
              <a:chExt cx="609600" cy="3048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4343400" y="1143000"/>
              <a:ext cx="609600" cy="304800"/>
              <a:chOff x="5867400" y="2514600"/>
              <a:chExt cx="609600" cy="3048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3505200" y="1600200"/>
              <a:ext cx="609600" cy="304800"/>
              <a:chOff x="5867400" y="2514600"/>
              <a:chExt cx="609600" cy="30480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3581400" y="1066800"/>
              <a:ext cx="609600" cy="304800"/>
              <a:chOff x="5867400" y="2514600"/>
              <a:chExt cx="609600" cy="30480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2743200" y="1600200"/>
              <a:ext cx="609600" cy="304800"/>
              <a:chOff x="5867400" y="2514600"/>
              <a:chExt cx="609600" cy="30480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2743200" y="1066800"/>
              <a:ext cx="609600" cy="304800"/>
              <a:chOff x="5867400" y="2514600"/>
              <a:chExt cx="609600" cy="304800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1905000" y="1600200"/>
              <a:ext cx="609600" cy="304800"/>
              <a:chOff x="5867400" y="2514600"/>
              <a:chExt cx="609600" cy="30480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1981200" y="1066800"/>
              <a:ext cx="609600" cy="304800"/>
              <a:chOff x="5867400" y="2514600"/>
              <a:chExt cx="609600" cy="304800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1143000" y="1524000"/>
              <a:ext cx="609600" cy="304800"/>
              <a:chOff x="5867400" y="2514600"/>
              <a:chExt cx="609600" cy="30480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1219200" y="1066800"/>
              <a:ext cx="609600" cy="304800"/>
              <a:chOff x="5867400" y="2514600"/>
              <a:chExt cx="609600" cy="304800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304800" y="1524000"/>
              <a:ext cx="609600" cy="304800"/>
              <a:chOff x="5867400" y="2514600"/>
              <a:chExt cx="609600" cy="304800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81000" y="990600"/>
              <a:ext cx="609600" cy="304800"/>
              <a:chOff x="5867400" y="2514600"/>
              <a:chExt cx="609600" cy="304800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304800" y="685800"/>
              <a:ext cx="4724400" cy="1295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28600" y="15240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............................................................................................................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 rot="5400000">
            <a:off x="603766" y="3739634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............................................................... 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 rot="5400000">
            <a:off x="2280166" y="4044434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................................................................. 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 rot="5400000">
            <a:off x="1441966" y="3968234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.................................................................. 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 rot="5400000">
            <a:off x="3194566" y="4120634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................................................................ </a:t>
            </a:r>
            <a:endParaRPr lang="en-US" dirty="0"/>
          </a:p>
        </p:txBody>
      </p:sp>
      <p:grpSp>
        <p:nvGrpSpPr>
          <p:cNvPr id="104" name="Group 103"/>
          <p:cNvGrpSpPr/>
          <p:nvPr/>
        </p:nvGrpSpPr>
        <p:grpSpPr>
          <a:xfrm>
            <a:off x="533400" y="1905000"/>
            <a:ext cx="2133600" cy="685800"/>
            <a:chOff x="533400" y="2438400"/>
            <a:chExt cx="2743200" cy="838200"/>
          </a:xfrm>
        </p:grpSpPr>
        <p:grpSp>
          <p:nvGrpSpPr>
            <p:cNvPr id="74" name="Group 73"/>
            <p:cNvGrpSpPr/>
            <p:nvPr/>
          </p:nvGrpSpPr>
          <p:grpSpPr>
            <a:xfrm>
              <a:off x="2438400" y="2895600"/>
              <a:ext cx="457200" cy="304800"/>
              <a:chOff x="5867400" y="2514600"/>
              <a:chExt cx="609600" cy="304800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1828800" y="2895600"/>
              <a:ext cx="457200" cy="304800"/>
              <a:chOff x="5867400" y="2514600"/>
              <a:chExt cx="609600" cy="30480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1219200" y="2895600"/>
              <a:ext cx="457200" cy="304800"/>
              <a:chOff x="5867400" y="2514600"/>
              <a:chExt cx="609600" cy="304800"/>
            </a:xfrm>
          </p:grpSpPr>
          <p:sp>
            <p:nvSpPr>
              <p:cNvPr id="81" name="Oval 80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609600" y="2971800"/>
              <a:ext cx="457200" cy="304800"/>
              <a:chOff x="5867400" y="2514600"/>
              <a:chExt cx="609600" cy="304800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2286000" y="2438400"/>
              <a:ext cx="457200" cy="304800"/>
              <a:chOff x="5867400" y="2514600"/>
              <a:chExt cx="609600" cy="304800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1752600" y="2514600"/>
              <a:ext cx="457200" cy="304800"/>
              <a:chOff x="5867400" y="2514600"/>
              <a:chExt cx="609600" cy="304800"/>
            </a:xfrm>
          </p:grpSpPr>
          <p:sp>
            <p:nvSpPr>
              <p:cNvPr id="90" name="Oval 89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1143000" y="2438400"/>
              <a:ext cx="457200" cy="304800"/>
              <a:chOff x="5867400" y="2514600"/>
              <a:chExt cx="609600" cy="304800"/>
            </a:xfrm>
          </p:grpSpPr>
          <p:sp>
            <p:nvSpPr>
              <p:cNvPr id="93" name="Oval 92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533400" y="2438400"/>
              <a:ext cx="457200" cy="304800"/>
              <a:chOff x="5867400" y="2514600"/>
              <a:chExt cx="609600" cy="304800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2819400" y="2590800"/>
              <a:ext cx="457200" cy="304800"/>
              <a:chOff x="5867400" y="2514600"/>
              <a:chExt cx="609600" cy="304800"/>
            </a:xfrm>
          </p:grpSpPr>
          <p:sp>
            <p:nvSpPr>
              <p:cNvPr id="102" name="Oval 101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</p:grpSp>
      <p:sp>
        <p:nvSpPr>
          <p:cNvPr id="120" name="Rectangle 119"/>
          <p:cNvSpPr/>
          <p:nvPr/>
        </p:nvSpPr>
        <p:spPr>
          <a:xfrm>
            <a:off x="0" y="2819400"/>
            <a:ext cx="914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6781800" y="4191000"/>
            <a:ext cx="1752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প্রত্যেকে ৩ টি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457200" y="1828800"/>
            <a:ext cx="22860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7" name="Group 226"/>
          <p:cNvGrpSpPr/>
          <p:nvPr/>
        </p:nvGrpSpPr>
        <p:grpSpPr>
          <a:xfrm>
            <a:off x="4114800" y="2133600"/>
            <a:ext cx="2057400" cy="304800"/>
            <a:chOff x="4114800" y="1752600"/>
            <a:chExt cx="2057400" cy="304800"/>
          </a:xfrm>
        </p:grpSpPr>
        <p:grpSp>
          <p:nvGrpSpPr>
            <p:cNvPr id="98" name="Group 97"/>
            <p:cNvGrpSpPr/>
            <p:nvPr/>
          </p:nvGrpSpPr>
          <p:grpSpPr>
            <a:xfrm>
              <a:off x="4114800" y="1752600"/>
              <a:ext cx="381000" cy="304800"/>
              <a:chOff x="5867400" y="2514600"/>
              <a:chExt cx="609600" cy="30480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5791200" y="1752600"/>
              <a:ext cx="381000" cy="304800"/>
              <a:chOff x="5867400" y="2514600"/>
              <a:chExt cx="609600" cy="30480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029200" y="1752600"/>
              <a:ext cx="381000" cy="304800"/>
              <a:chOff x="5867400" y="2514600"/>
              <a:chExt cx="609600" cy="304800"/>
            </a:xfrm>
          </p:grpSpPr>
          <p:sp>
            <p:nvSpPr>
              <p:cNvPr id="118" name="Oval 117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5" name="Group 144"/>
          <p:cNvGrpSpPr/>
          <p:nvPr/>
        </p:nvGrpSpPr>
        <p:grpSpPr>
          <a:xfrm>
            <a:off x="304800" y="3048000"/>
            <a:ext cx="1905000" cy="609600"/>
            <a:chOff x="990600" y="3429000"/>
            <a:chExt cx="2209800" cy="762000"/>
          </a:xfrm>
        </p:grpSpPr>
        <p:grpSp>
          <p:nvGrpSpPr>
            <p:cNvPr id="105" name="Group 104"/>
            <p:cNvGrpSpPr/>
            <p:nvPr/>
          </p:nvGrpSpPr>
          <p:grpSpPr>
            <a:xfrm>
              <a:off x="2133600" y="3505200"/>
              <a:ext cx="457200" cy="304800"/>
              <a:chOff x="5867400" y="2514600"/>
              <a:chExt cx="609600" cy="304800"/>
            </a:xfrm>
          </p:grpSpPr>
          <p:sp>
            <p:nvSpPr>
              <p:cNvPr id="106" name="Oval 105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1600200" y="3429000"/>
              <a:ext cx="457200" cy="304800"/>
              <a:chOff x="5867400" y="2514600"/>
              <a:chExt cx="609600" cy="30480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990600" y="3429000"/>
              <a:ext cx="457200" cy="304800"/>
              <a:chOff x="5867400" y="2514600"/>
              <a:chExt cx="609600" cy="304800"/>
            </a:xfrm>
          </p:grpSpPr>
          <p:sp>
            <p:nvSpPr>
              <p:cNvPr id="112" name="Oval 111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1295400" y="3810000"/>
              <a:ext cx="457200" cy="304800"/>
              <a:chOff x="5867400" y="2514600"/>
              <a:chExt cx="609600" cy="304800"/>
            </a:xfrm>
          </p:grpSpPr>
          <p:sp>
            <p:nvSpPr>
              <p:cNvPr id="134" name="Oval 133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2057400" y="3886200"/>
              <a:ext cx="457200" cy="304800"/>
              <a:chOff x="5867400" y="2514600"/>
              <a:chExt cx="609600" cy="304800"/>
            </a:xfrm>
          </p:grpSpPr>
          <p:sp>
            <p:nvSpPr>
              <p:cNvPr id="137" name="Oval 136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2743200" y="3505200"/>
              <a:ext cx="457200" cy="304800"/>
              <a:chOff x="5867400" y="2514600"/>
              <a:chExt cx="609600" cy="304800"/>
            </a:xfrm>
          </p:grpSpPr>
          <p:sp>
            <p:nvSpPr>
              <p:cNvPr id="140" name="Oval 139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6" name="Rectangle 145"/>
          <p:cNvSpPr/>
          <p:nvPr/>
        </p:nvSpPr>
        <p:spPr>
          <a:xfrm>
            <a:off x="838200" y="3200400"/>
            <a:ext cx="21336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3962400" y="3962400"/>
            <a:ext cx="2286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52400" y="2895600"/>
            <a:ext cx="22098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8" name="Group 167"/>
          <p:cNvGrpSpPr/>
          <p:nvPr/>
        </p:nvGrpSpPr>
        <p:grpSpPr>
          <a:xfrm>
            <a:off x="457200" y="4038600"/>
            <a:ext cx="1066800" cy="609600"/>
            <a:chOff x="1752600" y="4495800"/>
            <a:chExt cx="914400" cy="8382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1981200" y="5029200"/>
              <a:ext cx="381000" cy="304800"/>
              <a:chOff x="5867400" y="2514600"/>
              <a:chExt cx="609600" cy="304800"/>
            </a:xfrm>
          </p:grpSpPr>
          <p:sp>
            <p:nvSpPr>
              <p:cNvPr id="159" name="Oval 158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1" name="Group 160"/>
            <p:cNvGrpSpPr/>
            <p:nvPr/>
          </p:nvGrpSpPr>
          <p:grpSpPr>
            <a:xfrm>
              <a:off x="2286000" y="4572000"/>
              <a:ext cx="381000" cy="304800"/>
              <a:chOff x="5867400" y="2514600"/>
              <a:chExt cx="609600" cy="304800"/>
            </a:xfrm>
          </p:grpSpPr>
          <p:sp>
            <p:nvSpPr>
              <p:cNvPr id="162" name="Oval 161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4" name="Group 163"/>
            <p:cNvGrpSpPr/>
            <p:nvPr/>
          </p:nvGrpSpPr>
          <p:grpSpPr>
            <a:xfrm>
              <a:off x="1752600" y="4495800"/>
              <a:ext cx="381000" cy="304800"/>
              <a:chOff x="5867400" y="2514600"/>
              <a:chExt cx="609600" cy="304800"/>
            </a:xfrm>
          </p:grpSpPr>
          <p:sp>
            <p:nvSpPr>
              <p:cNvPr id="165" name="Oval 164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7" name="TextBox 166"/>
          <p:cNvSpPr txBox="1"/>
          <p:nvPr/>
        </p:nvSpPr>
        <p:spPr>
          <a:xfrm>
            <a:off x="304800" y="35814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...................................................................................................................................................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28600" y="3962400"/>
            <a:ext cx="16002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TextBox 171"/>
          <p:cNvSpPr txBox="1"/>
          <p:nvPr/>
        </p:nvSpPr>
        <p:spPr>
          <a:xfrm>
            <a:off x="304800" y="48768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.............................................................................................................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6477000" y="19812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প্রত্যেকে ১ টি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6934200" y="3048000"/>
            <a:ext cx="16898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প্রত্যেকে ২ টি</a:t>
            </a:r>
            <a:endParaRPr lang="en-US" sz="2800" dirty="0"/>
          </a:p>
        </p:txBody>
      </p:sp>
      <p:sp>
        <p:nvSpPr>
          <p:cNvPr id="123" name="TextBox 122"/>
          <p:cNvSpPr txBox="1"/>
          <p:nvPr/>
        </p:nvSpPr>
        <p:spPr>
          <a:xfrm>
            <a:off x="228600" y="25146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............................................................................................................</a:t>
            </a:r>
            <a:endParaRPr lang="en-US" dirty="0"/>
          </a:p>
        </p:txBody>
      </p:sp>
      <p:grpSp>
        <p:nvGrpSpPr>
          <p:cNvPr id="226" name="Group 225"/>
          <p:cNvGrpSpPr/>
          <p:nvPr/>
        </p:nvGrpSpPr>
        <p:grpSpPr>
          <a:xfrm>
            <a:off x="4038600" y="2895600"/>
            <a:ext cx="2209800" cy="838200"/>
            <a:chOff x="4038600" y="2514600"/>
            <a:chExt cx="2209800" cy="838200"/>
          </a:xfrm>
        </p:grpSpPr>
        <p:grpSp>
          <p:nvGrpSpPr>
            <p:cNvPr id="124" name="Group 123"/>
            <p:cNvGrpSpPr/>
            <p:nvPr/>
          </p:nvGrpSpPr>
          <p:grpSpPr>
            <a:xfrm>
              <a:off x="5867400" y="2514600"/>
              <a:ext cx="381000" cy="304800"/>
              <a:chOff x="5867400" y="2514600"/>
              <a:chExt cx="609600" cy="304800"/>
            </a:xfrm>
          </p:grpSpPr>
          <p:sp>
            <p:nvSpPr>
              <p:cNvPr id="125" name="Oval 124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4038600" y="2590800"/>
              <a:ext cx="381000" cy="304800"/>
              <a:chOff x="5867400" y="2514600"/>
              <a:chExt cx="609600" cy="304800"/>
            </a:xfrm>
          </p:grpSpPr>
          <p:sp>
            <p:nvSpPr>
              <p:cNvPr id="128" name="Oval 127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4953000" y="2590800"/>
              <a:ext cx="381000" cy="304800"/>
              <a:chOff x="5867400" y="2514600"/>
              <a:chExt cx="609600" cy="304800"/>
            </a:xfrm>
          </p:grpSpPr>
          <p:sp>
            <p:nvSpPr>
              <p:cNvPr id="131" name="Oval 130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1" name="Group 200"/>
            <p:cNvGrpSpPr/>
            <p:nvPr/>
          </p:nvGrpSpPr>
          <p:grpSpPr>
            <a:xfrm>
              <a:off x="5867400" y="2971800"/>
              <a:ext cx="381000" cy="304800"/>
              <a:chOff x="5867400" y="2514600"/>
              <a:chExt cx="609600" cy="304800"/>
            </a:xfrm>
          </p:grpSpPr>
          <p:sp>
            <p:nvSpPr>
              <p:cNvPr id="202" name="Oval 201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4953000" y="2971800"/>
              <a:ext cx="381000" cy="304800"/>
              <a:chOff x="5867400" y="2514600"/>
              <a:chExt cx="609600" cy="304800"/>
            </a:xfrm>
          </p:grpSpPr>
          <p:sp>
            <p:nvSpPr>
              <p:cNvPr id="205" name="Oval 204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7" name="Group 206"/>
            <p:cNvGrpSpPr/>
            <p:nvPr/>
          </p:nvGrpSpPr>
          <p:grpSpPr>
            <a:xfrm>
              <a:off x="4038600" y="3048000"/>
              <a:ext cx="381000" cy="304800"/>
              <a:chOff x="5867400" y="2514600"/>
              <a:chExt cx="609600" cy="304800"/>
            </a:xfrm>
          </p:grpSpPr>
          <p:sp>
            <p:nvSpPr>
              <p:cNvPr id="208" name="Oval 207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8" name="Group 227"/>
          <p:cNvGrpSpPr/>
          <p:nvPr/>
        </p:nvGrpSpPr>
        <p:grpSpPr>
          <a:xfrm>
            <a:off x="4038600" y="3962400"/>
            <a:ext cx="2133600" cy="1066800"/>
            <a:chOff x="4038600" y="3581400"/>
            <a:chExt cx="2133600" cy="1066800"/>
          </a:xfrm>
        </p:grpSpPr>
        <p:grpSp>
          <p:nvGrpSpPr>
            <p:cNvPr id="149" name="Group 148"/>
            <p:cNvGrpSpPr/>
            <p:nvPr/>
          </p:nvGrpSpPr>
          <p:grpSpPr>
            <a:xfrm>
              <a:off x="5791200" y="3581400"/>
              <a:ext cx="381000" cy="304800"/>
              <a:chOff x="5867400" y="2514600"/>
              <a:chExt cx="609600" cy="304800"/>
            </a:xfrm>
          </p:grpSpPr>
          <p:sp>
            <p:nvSpPr>
              <p:cNvPr id="150" name="Oval 149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4876800" y="3581400"/>
              <a:ext cx="381000" cy="304800"/>
              <a:chOff x="5867400" y="2514600"/>
              <a:chExt cx="609600" cy="304800"/>
            </a:xfrm>
          </p:grpSpPr>
          <p:sp>
            <p:nvSpPr>
              <p:cNvPr id="153" name="Oval 152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>
              <a:off x="4038600" y="3581400"/>
              <a:ext cx="381000" cy="304800"/>
              <a:chOff x="5867400" y="2514600"/>
              <a:chExt cx="609600" cy="304800"/>
            </a:xfrm>
          </p:grpSpPr>
          <p:sp>
            <p:nvSpPr>
              <p:cNvPr id="156" name="Oval 155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9" name="Group 188"/>
            <p:cNvGrpSpPr/>
            <p:nvPr/>
          </p:nvGrpSpPr>
          <p:grpSpPr>
            <a:xfrm>
              <a:off x="4953000" y="4343400"/>
              <a:ext cx="381000" cy="304800"/>
              <a:chOff x="5867400" y="2514600"/>
              <a:chExt cx="609600" cy="304800"/>
            </a:xfrm>
          </p:grpSpPr>
          <p:sp>
            <p:nvSpPr>
              <p:cNvPr id="190" name="Oval 189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2" name="Group 191"/>
            <p:cNvGrpSpPr/>
            <p:nvPr/>
          </p:nvGrpSpPr>
          <p:grpSpPr>
            <a:xfrm>
              <a:off x="4038600" y="4343400"/>
              <a:ext cx="381000" cy="304800"/>
              <a:chOff x="5867400" y="2514600"/>
              <a:chExt cx="609600" cy="304800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5" name="Group 194"/>
            <p:cNvGrpSpPr/>
            <p:nvPr/>
          </p:nvGrpSpPr>
          <p:grpSpPr>
            <a:xfrm>
              <a:off x="4953000" y="3962400"/>
              <a:ext cx="381000" cy="304800"/>
              <a:chOff x="5867400" y="2514600"/>
              <a:chExt cx="609600" cy="304800"/>
            </a:xfrm>
          </p:grpSpPr>
          <p:sp>
            <p:nvSpPr>
              <p:cNvPr id="196" name="Oval 195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Oval 196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8" name="Group 197"/>
            <p:cNvGrpSpPr/>
            <p:nvPr/>
          </p:nvGrpSpPr>
          <p:grpSpPr>
            <a:xfrm>
              <a:off x="4038600" y="3962400"/>
              <a:ext cx="381000" cy="304800"/>
              <a:chOff x="5867400" y="2514600"/>
              <a:chExt cx="609600" cy="304800"/>
            </a:xfrm>
          </p:grpSpPr>
          <p:sp>
            <p:nvSpPr>
              <p:cNvPr id="199" name="Oval 198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9" name="Group 218"/>
            <p:cNvGrpSpPr/>
            <p:nvPr/>
          </p:nvGrpSpPr>
          <p:grpSpPr>
            <a:xfrm>
              <a:off x="5791200" y="4343400"/>
              <a:ext cx="381000" cy="304800"/>
              <a:chOff x="5867400" y="2514600"/>
              <a:chExt cx="609600" cy="304800"/>
            </a:xfrm>
          </p:grpSpPr>
          <p:sp>
            <p:nvSpPr>
              <p:cNvPr id="220" name="Oval 219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2" name="Group 221"/>
            <p:cNvGrpSpPr/>
            <p:nvPr/>
          </p:nvGrpSpPr>
          <p:grpSpPr>
            <a:xfrm>
              <a:off x="5791200" y="3962400"/>
              <a:ext cx="381000" cy="304800"/>
              <a:chOff x="5867400" y="2514600"/>
              <a:chExt cx="609600" cy="304800"/>
            </a:xfrm>
          </p:grpSpPr>
          <p:sp>
            <p:nvSpPr>
              <p:cNvPr id="223" name="Oval 222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41" name="Group 340"/>
          <p:cNvGrpSpPr/>
          <p:nvPr/>
        </p:nvGrpSpPr>
        <p:grpSpPr>
          <a:xfrm>
            <a:off x="3886200" y="5257800"/>
            <a:ext cx="2514600" cy="609600"/>
            <a:chOff x="3886200" y="4876800"/>
            <a:chExt cx="2514600" cy="609600"/>
          </a:xfrm>
        </p:grpSpPr>
        <p:grpSp>
          <p:nvGrpSpPr>
            <p:cNvPr id="270" name="Group 269"/>
            <p:cNvGrpSpPr/>
            <p:nvPr/>
          </p:nvGrpSpPr>
          <p:grpSpPr>
            <a:xfrm>
              <a:off x="3886200" y="4876800"/>
              <a:ext cx="685800" cy="609600"/>
              <a:chOff x="2514600" y="5029200"/>
              <a:chExt cx="914400" cy="685800"/>
            </a:xfrm>
          </p:grpSpPr>
          <p:grpSp>
            <p:nvGrpSpPr>
              <p:cNvPr id="271" name="Group 209"/>
              <p:cNvGrpSpPr/>
              <p:nvPr/>
            </p:nvGrpSpPr>
            <p:grpSpPr>
              <a:xfrm>
                <a:off x="3048000" y="5029200"/>
                <a:ext cx="381000" cy="304800"/>
                <a:chOff x="5867400" y="2514600"/>
                <a:chExt cx="609600" cy="304800"/>
              </a:xfrm>
            </p:grpSpPr>
            <p:sp>
              <p:nvSpPr>
                <p:cNvPr id="281" name="Oval 280"/>
                <p:cNvSpPr/>
                <p:nvPr/>
              </p:nvSpPr>
              <p:spPr>
                <a:xfrm>
                  <a:off x="5867400" y="25908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Oval 281"/>
                <p:cNvSpPr/>
                <p:nvPr/>
              </p:nvSpPr>
              <p:spPr>
                <a:xfrm>
                  <a:off x="5867400" y="2514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2" name="Group 212"/>
              <p:cNvGrpSpPr/>
              <p:nvPr/>
            </p:nvGrpSpPr>
            <p:grpSpPr>
              <a:xfrm>
                <a:off x="2590800" y="5029200"/>
                <a:ext cx="381000" cy="304800"/>
                <a:chOff x="5867400" y="2514600"/>
                <a:chExt cx="609600" cy="304800"/>
              </a:xfrm>
            </p:grpSpPr>
            <p:sp>
              <p:nvSpPr>
                <p:cNvPr id="279" name="Oval 278"/>
                <p:cNvSpPr/>
                <p:nvPr/>
              </p:nvSpPr>
              <p:spPr>
                <a:xfrm>
                  <a:off x="5867400" y="25908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Oval 279"/>
                <p:cNvSpPr/>
                <p:nvPr/>
              </p:nvSpPr>
              <p:spPr>
                <a:xfrm>
                  <a:off x="5867400" y="2514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3" name="Group 215"/>
              <p:cNvGrpSpPr/>
              <p:nvPr/>
            </p:nvGrpSpPr>
            <p:grpSpPr>
              <a:xfrm>
                <a:off x="2514600" y="5410200"/>
                <a:ext cx="381000" cy="304800"/>
                <a:chOff x="5867400" y="2514600"/>
                <a:chExt cx="609600" cy="304800"/>
              </a:xfrm>
            </p:grpSpPr>
            <p:sp>
              <p:nvSpPr>
                <p:cNvPr id="277" name="Oval 276"/>
                <p:cNvSpPr/>
                <p:nvPr/>
              </p:nvSpPr>
              <p:spPr>
                <a:xfrm>
                  <a:off x="5867400" y="25908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8" name="Oval 277"/>
                <p:cNvSpPr/>
                <p:nvPr/>
              </p:nvSpPr>
              <p:spPr>
                <a:xfrm>
                  <a:off x="5867400" y="2514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4" name="Group 249"/>
              <p:cNvGrpSpPr/>
              <p:nvPr/>
            </p:nvGrpSpPr>
            <p:grpSpPr>
              <a:xfrm>
                <a:off x="3048000" y="5410200"/>
                <a:ext cx="381000" cy="304800"/>
                <a:chOff x="5867400" y="2514600"/>
                <a:chExt cx="609600" cy="304800"/>
              </a:xfrm>
            </p:grpSpPr>
            <p:sp>
              <p:nvSpPr>
                <p:cNvPr id="275" name="Oval 274"/>
                <p:cNvSpPr/>
                <p:nvPr/>
              </p:nvSpPr>
              <p:spPr>
                <a:xfrm>
                  <a:off x="5867400" y="25908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6" name="Oval 275"/>
                <p:cNvSpPr/>
                <p:nvPr/>
              </p:nvSpPr>
              <p:spPr>
                <a:xfrm>
                  <a:off x="5867400" y="2514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96" name="Group 295"/>
            <p:cNvGrpSpPr/>
            <p:nvPr/>
          </p:nvGrpSpPr>
          <p:grpSpPr>
            <a:xfrm>
              <a:off x="5715000" y="4876800"/>
              <a:ext cx="685800" cy="609600"/>
              <a:chOff x="2514600" y="5029200"/>
              <a:chExt cx="914400" cy="685800"/>
            </a:xfrm>
          </p:grpSpPr>
          <p:grpSp>
            <p:nvGrpSpPr>
              <p:cNvPr id="297" name="Group 209"/>
              <p:cNvGrpSpPr/>
              <p:nvPr/>
            </p:nvGrpSpPr>
            <p:grpSpPr>
              <a:xfrm>
                <a:off x="3048000" y="5029200"/>
                <a:ext cx="381000" cy="304800"/>
                <a:chOff x="5867400" y="2514600"/>
                <a:chExt cx="609600" cy="304800"/>
              </a:xfrm>
            </p:grpSpPr>
            <p:sp>
              <p:nvSpPr>
                <p:cNvPr id="307" name="Oval 306"/>
                <p:cNvSpPr/>
                <p:nvPr/>
              </p:nvSpPr>
              <p:spPr>
                <a:xfrm>
                  <a:off x="5867400" y="25908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Oval 307"/>
                <p:cNvSpPr/>
                <p:nvPr/>
              </p:nvSpPr>
              <p:spPr>
                <a:xfrm>
                  <a:off x="5867400" y="2514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8" name="Group 212"/>
              <p:cNvGrpSpPr/>
              <p:nvPr/>
            </p:nvGrpSpPr>
            <p:grpSpPr>
              <a:xfrm>
                <a:off x="2590800" y="5029200"/>
                <a:ext cx="381000" cy="304800"/>
                <a:chOff x="5867400" y="2514600"/>
                <a:chExt cx="609600" cy="304800"/>
              </a:xfrm>
            </p:grpSpPr>
            <p:sp>
              <p:nvSpPr>
                <p:cNvPr id="305" name="Oval 304"/>
                <p:cNvSpPr/>
                <p:nvPr/>
              </p:nvSpPr>
              <p:spPr>
                <a:xfrm>
                  <a:off x="5867400" y="25908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Oval 305"/>
                <p:cNvSpPr/>
                <p:nvPr/>
              </p:nvSpPr>
              <p:spPr>
                <a:xfrm>
                  <a:off x="5867400" y="2514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9" name="Group 215"/>
              <p:cNvGrpSpPr/>
              <p:nvPr/>
            </p:nvGrpSpPr>
            <p:grpSpPr>
              <a:xfrm>
                <a:off x="2514600" y="5410200"/>
                <a:ext cx="381000" cy="304800"/>
                <a:chOff x="5867400" y="2514600"/>
                <a:chExt cx="609600" cy="304800"/>
              </a:xfrm>
            </p:grpSpPr>
            <p:sp>
              <p:nvSpPr>
                <p:cNvPr id="303" name="Oval 302"/>
                <p:cNvSpPr/>
                <p:nvPr/>
              </p:nvSpPr>
              <p:spPr>
                <a:xfrm>
                  <a:off x="5867400" y="25908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Oval 303"/>
                <p:cNvSpPr/>
                <p:nvPr/>
              </p:nvSpPr>
              <p:spPr>
                <a:xfrm>
                  <a:off x="5867400" y="2514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0" name="Group 249"/>
              <p:cNvGrpSpPr/>
              <p:nvPr/>
            </p:nvGrpSpPr>
            <p:grpSpPr>
              <a:xfrm>
                <a:off x="3048000" y="5410200"/>
                <a:ext cx="381000" cy="304800"/>
                <a:chOff x="5867400" y="2514600"/>
                <a:chExt cx="609600" cy="304800"/>
              </a:xfrm>
            </p:grpSpPr>
            <p:sp>
              <p:nvSpPr>
                <p:cNvPr id="301" name="Oval 300"/>
                <p:cNvSpPr/>
                <p:nvPr/>
              </p:nvSpPr>
              <p:spPr>
                <a:xfrm>
                  <a:off x="5867400" y="25908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Oval 301"/>
                <p:cNvSpPr/>
                <p:nvPr/>
              </p:nvSpPr>
              <p:spPr>
                <a:xfrm>
                  <a:off x="5867400" y="2514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9" name="Group 308"/>
            <p:cNvGrpSpPr/>
            <p:nvPr/>
          </p:nvGrpSpPr>
          <p:grpSpPr>
            <a:xfrm>
              <a:off x="4800600" y="4876800"/>
              <a:ext cx="685800" cy="609600"/>
              <a:chOff x="2514600" y="5029200"/>
              <a:chExt cx="914400" cy="685800"/>
            </a:xfrm>
          </p:grpSpPr>
          <p:grpSp>
            <p:nvGrpSpPr>
              <p:cNvPr id="310" name="Group 209"/>
              <p:cNvGrpSpPr/>
              <p:nvPr/>
            </p:nvGrpSpPr>
            <p:grpSpPr>
              <a:xfrm>
                <a:off x="3048000" y="5029200"/>
                <a:ext cx="381000" cy="304800"/>
                <a:chOff x="5867400" y="2514600"/>
                <a:chExt cx="609600" cy="304800"/>
              </a:xfrm>
            </p:grpSpPr>
            <p:sp>
              <p:nvSpPr>
                <p:cNvPr id="320" name="Oval 319"/>
                <p:cNvSpPr/>
                <p:nvPr/>
              </p:nvSpPr>
              <p:spPr>
                <a:xfrm>
                  <a:off x="5867400" y="25908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Oval 320"/>
                <p:cNvSpPr/>
                <p:nvPr/>
              </p:nvSpPr>
              <p:spPr>
                <a:xfrm>
                  <a:off x="5867400" y="2514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1" name="Group 212"/>
              <p:cNvGrpSpPr/>
              <p:nvPr/>
            </p:nvGrpSpPr>
            <p:grpSpPr>
              <a:xfrm>
                <a:off x="2590800" y="5029200"/>
                <a:ext cx="381000" cy="304800"/>
                <a:chOff x="5867400" y="2514600"/>
                <a:chExt cx="609600" cy="304800"/>
              </a:xfrm>
            </p:grpSpPr>
            <p:sp>
              <p:nvSpPr>
                <p:cNvPr id="318" name="Oval 317"/>
                <p:cNvSpPr/>
                <p:nvPr/>
              </p:nvSpPr>
              <p:spPr>
                <a:xfrm>
                  <a:off x="5867400" y="25908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Oval 318"/>
                <p:cNvSpPr/>
                <p:nvPr/>
              </p:nvSpPr>
              <p:spPr>
                <a:xfrm>
                  <a:off x="5867400" y="2514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2" name="Group 215"/>
              <p:cNvGrpSpPr/>
              <p:nvPr/>
            </p:nvGrpSpPr>
            <p:grpSpPr>
              <a:xfrm>
                <a:off x="2514600" y="5410200"/>
                <a:ext cx="381000" cy="304800"/>
                <a:chOff x="5867400" y="2514600"/>
                <a:chExt cx="609600" cy="304800"/>
              </a:xfrm>
            </p:grpSpPr>
            <p:sp>
              <p:nvSpPr>
                <p:cNvPr id="316" name="Oval 315"/>
                <p:cNvSpPr/>
                <p:nvPr/>
              </p:nvSpPr>
              <p:spPr>
                <a:xfrm>
                  <a:off x="5867400" y="25908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7" name="Oval 316"/>
                <p:cNvSpPr/>
                <p:nvPr/>
              </p:nvSpPr>
              <p:spPr>
                <a:xfrm>
                  <a:off x="5867400" y="2514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3" name="Group 249"/>
              <p:cNvGrpSpPr/>
              <p:nvPr/>
            </p:nvGrpSpPr>
            <p:grpSpPr>
              <a:xfrm>
                <a:off x="3048000" y="5410200"/>
                <a:ext cx="381000" cy="304800"/>
                <a:chOff x="5867400" y="2514600"/>
                <a:chExt cx="609600" cy="304800"/>
              </a:xfrm>
            </p:grpSpPr>
            <p:sp>
              <p:nvSpPr>
                <p:cNvPr id="314" name="Oval 313"/>
                <p:cNvSpPr/>
                <p:nvPr/>
              </p:nvSpPr>
              <p:spPr>
                <a:xfrm>
                  <a:off x="5867400" y="25908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5" name="Oval 314"/>
                <p:cNvSpPr/>
                <p:nvPr/>
              </p:nvSpPr>
              <p:spPr>
                <a:xfrm>
                  <a:off x="5867400" y="2514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324" name="TextBox 323"/>
          <p:cNvSpPr txBox="1"/>
          <p:nvPr/>
        </p:nvSpPr>
        <p:spPr>
          <a:xfrm>
            <a:off x="228600" y="57912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...............................................................................................................</a:t>
            </a:r>
            <a:endParaRPr lang="en-US" dirty="0"/>
          </a:p>
        </p:txBody>
      </p:sp>
      <p:sp>
        <p:nvSpPr>
          <p:cNvPr id="340" name="TextBox 339"/>
          <p:cNvSpPr txBox="1"/>
          <p:nvPr/>
        </p:nvSpPr>
        <p:spPr>
          <a:xfrm>
            <a:off x="6781800" y="5334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প্রত্যেকে ৪ টি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56" name="Group 255"/>
          <p:cNvGrpSpPr/>
          <p:nvPr/>
        </p:nvGrpSpPr>
        <p:grpSpPr>
          <a:xfrm>
            <a:off x="2971800" y="1981200"/>
            <a:ext cx="533400" cy="457200"/>
            <a:chOff x="2971800" y="1600200"/>
            <a:chExt cx="533400" cy="457200"/>
          </a:xfrm>
        </p:grpSpPr>
        <p:sp>
          <p:nvSpPr>
            <p:cNvPr id="218" name="Oval 217"/>
            <p:cNvSpPr/>
            <p:nvPr/>
          </p:nvSpPr>
          <p:spPr>
            <a:xfrm>
              <a:off x="3276600" y="16764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2971800" y="19050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>
              <a:off x="2971800" y="16002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2590800" y="2971800"/>
            <a:ext cx="990600" cy="609600"/>
            <a:chOff x="2590800" y="2590800"/>
            <a:chExt cx="990600" cy="609600"/>
          </a:xfrm>
        </p:grpSpPr>
        <p:sp>
          <p:nvSpPr>
            <p:cNvPr id="217" name="Oval 216"/>
            <p:cNvSpPr/>
            <p:nvPr/>
          </p:nvSpPr>
          <p:spPr>
            <a:xfrm>
              <a:off x="2590800" y="25908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2971800" y="30480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>
              <a:off x="3352800" y="30480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2590800" y="30480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/>
            <p:nvPr/>
          </p:nvSpPr>
          <p:spPr>
            <a:xfrm>
              <a:off x="3276600" y="25908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2971800" y="25908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2133600" y="3886200"/>
            <a:ext cx="1371600" cy="914400"/>
            <a:chOff x="2133600" y="3505200"/>
            <a:chExt cx="1371600" cy="914400"/>
          </a:xfrm>
        </p:grpSpPr>
        <p:sp>
          <p:nvSpPr>
            <p:cNvPr id="235" name="Oval 234"/>
            <p:cNvSpPr/>
            <p:nvPr/>
          </p:nvSpPr>
          <p:spPr>
            <a:xfrm>
              <a:off x="2895600" y="40386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2438400" y="38862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3048000" y="37338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/>
            <p:nvPr/>
          </p:nvSpPr>
          <p:spPr>
            <a:xfrm>
              <a:off x="2133600" y="40386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>
              <a:off x="2133600" y="36576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/>
            <p:nvPr/>
          </p:nvSpPr>
          <p:spPr>
            <a:xfrm>
              <a:off x="2819400" y="35052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3124200" y="42672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3276600" y="35814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2667000" y="42672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609600" y="5257800"/>
            <a:ext cx="2819400" cy="533400"/>
            <a:chOff x="609600" y="4876800"/>
            <a:chExt cx="2819400" cy="533400"/>
          </a:xfrm>
        </p:grpSpPr>
        <p:sp>
          <p:nvSpPr>
            <p:cNvPr id="251" name="Oval 250"/>
            <p:cNvSpPr/>
            <p:nvPr/>
          </p:nvSpPr>
          <p:spPr>
            <a:xfrm>
              <a:off x="2971800" y="48768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>
              <a:off x="609600" y="48768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/>
            <p:nvPr/>
          </p:nvSpPr>
          <p:spPr>
            <a:xfrm>
              <a:off x="2133600" y="48768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/>
            <p:cNvSpPr/>
            <p:nvPr/>
          </p:nvSpPr>
          <p:spPr>
            <a:xfrm>
              <a:off x="1752600" y="51816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>
              <a:off x="1371600" y="51816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>
              <a:off x="1600200" y="48768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>
              <a:off x="914400" y="52578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/>
            <p:cNvSpPr/>
            <p:nvPr/>
          </p:nvSpPr>
          <p:spPr>
            <a:xfrm>
              <a:off x="1066800" y="49530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/>
            <p:cNvSpPr/>
            <p:nvPr/>
          </p:nvSpPr>
          <p:spPr>
            <a:xfrm>
              <a:off x="2819400" y="51816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/>
            <p:cNvSpPr/>
            <p:nvPr/>
          </p:nvSpPr>
          <p:spPr>
            <a:xfrm>
              <a:off x="2514600" y="48768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/>
            <p:cNvSpPr/>
            <p:nvPr/>
          </p:nvSpPr>
          <p:spPr>
            <a:xfrm>
              <a:off x="3200400" y="51054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/>
            <p:cNvSpPr/>
            <p:nvPr/>
          </p:nvSpPr>
          <p:spPr>
            <a:xfrm>
              <a:off x="2286000" y="5181600"/>
              <a:ext cx="228600" cy="1524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2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5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0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5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0" dur="2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62" grpId="0"/>
      <p:bldP spid="63" grpId="0"/>
      <p:bldP spid="64" grpId="0"/>
      <p:bldP spid="65" grpId="0"/>
      <p:bldP spid="66" grpId="0"/>
      <p:bldP spid="121" grpId="0"/>
      <p:bldP spid="122" grpId="0" animBg="1"/>
      <p:bldP spid="148" grpId="0" animBg="1"/>
      <p:bldP spid="167" grpId="0"/>
      <p:bldP spid="169" grpId="0" animBg="1"/>
      <p:bldP spid="172" grpId="0"/>
      <p:bldP spid="174" grpId="0"/>
      <p:bldP spid="175" grpId="0"/>
      <p:bldP spid="123" grpId="0"/>
      <p:bldP spid="324" grpId="0"/>
      <p:bldP spid="3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609600" y="990600"/>
            <a:ext cx="2057400" cy="1143000"/>
            <a:chOff x="762000" y="838200"/>
            <a:chExt cx="2133600" cy="1143000"/>
          </a:xfrm>
        </p:grpSpPr>
        <p:grpSp>
          <p:nvGrpSpPr>
            <p:cNvPr id="12" name="Group 11"/>
            <p:cNvGrpSpPr/>
            <p:nvPr/>
          </p:nvGrpSpPr>
          <p:grpSpPr>
            <a:xfrm>
              <a:off x="2514600" y="1219200"/>
              <a:ext cx="381000" cy="304800"/>
              <a:chOff x="5867400" y="2514600"/>
              <a:chExt cx="609600" cy="304800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905000" y="1219200"/>
              <a:ext cx="381000" cy="304800"/>
              <a:chOff x="5867400" y="2514600"/>
              <a:chExt cx="609600" cy="30480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295400" y="1219200"/>
              <a:ext cx="381000" cy="304800"/>
              <a:chOff x="5867400" y="2514600"/>
              <a:chExt cx="609600" cy="30480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762000" y="1219200"/>
              <a:ext cx="381000" cy="304800"/>
              <a:chOff x="5867400" y="2514600"/>
              <a:chExt cx="609600" cy="30480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514600" y="838200"/>
              <a:ext cx="381000" cy="304800"/>
              <a:chOff x="5867400" y="2514600"/>
              <a:chExt cx="609600" cy="3048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905000" y="838200"/>
              <a:ext cx="381000" cy="304800"/>
              <a:chOff x="5867400" y="2514600"/>
              <a:chExt cx="609600" cy="3048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1295400" y="838200"/>
              <a:ext cx="381000" cy="304800"/>
              <a:chOff x="5867400" y="2514600"/>
              <a:chExt cx="609600" cy="30480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762000" y="838200"/>
              <a:ext cx="381000" cy="304800"/>
              <a:chOff x="5867400" y="2514600"/>
              <a:chExt cx="609600" cy="30480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2438400" y="1600200"/>
              <a:ext cx="381000" cy="304800"/>
              <a:chOff x="5867400" y="2514600"/>
              <a:chExt cx="609600" cy="304800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1828800" y="1600200"/>
              <a:ext cx="381000" cy="304800"/>
              <a:chOff x="5867400" y="2514600"/>
              <a:chExt cx="609600" cy="304800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1295400" y="1600200"/>
              <a:ext cx="381000" cy="304800"/>
              <a:chOff x="5867400" y="2514600"/>
              <a:chExt cx="609600" cy="304800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62000" y="1676400"/>
              <a:ext cx="381000" cy="304800"/>
              <a:chOff x="5867400" y="2514600"/>
              <a:chExt cx="609600" cy="304800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7" name="Rectangle 66"/>
          <p:cNvSpPr/>
          <p:nvPr/>
        </p:nvSpPr>
        <p:spPr>
          <a:xfrm>
            <a:off x="381000" y="685800"/>
            <a:ext cx="24384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" name="Group 101"/>
          <p:cNvGrpSpPr/>
          <p:nvPr/>
        </p:nvGrpSpPr>
        <p:grpSpPr>
          <a:xfrm>
            <a:off x="5562600" y="1143000"/>
            <a:ext cx="1101436" cy="838200"/>
            <a:chOff x="6400800" y="990600"/>
            <a:chExt cx="1101436" cy="838200"/>
          </a:xfrm>
        </p:grpSpPr>
        <p:grpSp>
          <p:nvGrpSpPr>
            <p:cNvPr id="73" name="Group 72"/>
            <p:cNvGrpSpPr/>
            <p:nvPr/>
          </p:nvGrpSpPr>
          <p:grpSpPr>
            <a:xfrm>
              <a:off x="6400800" y="990600"/>
              <a:ext cx="415636" cy="304800"/>
              <a:chOff x="5867400" y="2514600"/>
              <a:chExt cx="609600" cy="304800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7010400" y="990600"/>
              <a:ext cx="415636" cy="304800"/>
              <a:chOff x="5867400" y="2514600"/>
              <a:chExt cx="609600" cy="304800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6477000" y="1524000"/>
              <a:ext cx="415636" cy="304800"/>
              <a:chOff x="5867400" y="2514600"/>
              <a:chExt cx="609600" cy="304800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7086600" y="1447800"/>
              <a:ext cx="415636" cy="304800"/>
              <a:chOff x="5867400" y="2514600"/>
              <a:chExt cx="609600" cy="304800"/>
            </a:xfrm>
          </p:grpSpPr>
          <p:sp>
            <p:nvSpPr>
              <p:cNvPr id="83" name="Oval 82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3" name="Rectangle 102"/>
          <p:cNvSpPr/>
          <p:nvPr/>
        </p:nvSpPr>
        <p:spPr>
          <a:xfrm>
            <a:off x="5181600" y="990600"/>
            <a:ext cx="18288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2" name="Object 71"/>
          <p:cNvGraphicFramePr>
            <a:graphicFrameLocks noChangeAspect="1"/>
          </p:cNvGraphicFramePr>
          <p:nvPr/>
        </p:nvGraphicFramePr>
        <p:xfrm>
          <a:off x="1447800" y="2514599"/>
          <a:ext cx="5486400" cy="914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Equation" r:id="rId3" imgW="622080" imgH="152280" progId="Equation.3">
                  <p:embed/>
                </p:oleObj>
              </mc:Choice>
              <mc:Fallback>
                <p:oleObj name="Equation" r:id="rId3" imgW="622080" imgH="1522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14599"/>
                        <a:ext cx="5486400" cy="9144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TextBox 91"/>
          <p:cNvSpPr txBox="1"/>
          <p:nvPr/>
        </p:nvSpPr>
        <p:spPr>
          <a:xfrm>
            <a:off x="4419600" y="5486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4724400" y="5791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98" name="Group 97"/>
          <p:cNvGrpSpPr/>
          <p:nvPr/>
        </p:nvGrpSpPr>
        <p:grpSpPr>
          <a:xfrm>
            <a:off x="1447800" y="3200400"/>
            <a:ext cx="5410200" cy="381000"/>
            <a:chOff x="2057400" y="4724400"/>
            <a:chExt cx="5410200" cy="660975"/>
          </a:xfrm>
        </p:grpSpPr>
        <p:sp>
          <p:nvSpPr>
            <p:cNvPr id="90" name="TextBox 89"/>
            <p:cNvSpPr txBox="1"/>
            <p:nvPr/>
          </p:nvSpPr>
          <p:spPr>
            <a:xfrm>
              <a:off x="2057400" y="4800600"/>
              <a:ext cx="990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বারো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352800" y="4800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ভাগ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343400" y="4800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তিন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57800" y="4724400"/>
              <a:ext cx="121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সমান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629400" y="4724400"/>
              <a:ext cx="838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চার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1066800" y="4343400"/>
            <a:ext cx="5334000" cy="1107996"/>
            <a:chOff x="1066800" y="4038600"/>
            <a:chExt cx="5334000" cy="1107996"/>
          </a:xfrm>
        </p:grpSpPr>
        <p:sp>
          <p:nvSpPr>
            <p:cNvPr id="99" name="TextBox 98"/>
            <p:cNvSpPr txBox="1"/>
            <p:nvPr/>
          </p:nvSpPr>
          <p:spPr>
            <a:xfrm>
              <a:off x="1066800" y="4191000"/>
              <a:ext cx="914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400" dirty="0" smtClean="0">
                  <a:latin typeface="NikoshBAN" pitchFamily="2" charset="0"/>
                  <a:cs typeface="NikoshBAN" pitchFamily="2" charset="0"/>
                </a:rPr>
                <a:t>১২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graphicFrame>
          <p:nvGraphicFramePr>
            <p:cNvPr id="20490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466922"/>
                </p:ext>
              </p:extLst>
            </p:nvPr>
          </p:nvGraphicFramePr>
          <p:xfrm>
            <a:off x="1851025" y="4343400"/>
            <a:ext cx="12065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8" name="Equation" r:id="rId5" imgW="139680" imgH="126720" progId="Equation.3">
                    <p:embed/>
                  </p:oleObj>
                </mc:Choice>
                <mc:Fallback>
                  <p:oleObj name="Equation" r:id="rId5" imgW="139680" imgH="12672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1025" y="4343400"/>
                          <a:ext cx="1206500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0" name="TextBox 99"/>
            <p:cNvSpPr txBox="1"/>
            <p:nvPr/>
          </p:nvSpPr>
          <p:spPr>
            <a:xfrm>
              <a:off x="2895600" y="4114800"/>
              <a:ext cx="762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6000" dirty="0" smtClean="0">
                  <a:latin typeface="NikoshBAN" pitchFamily="2" charset="0"/>
                  <a:cs typeface="NikoshBAN" pitchFamily="2" charset="0"/>
                </a:rPr>
                <a:t>৩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4114800" y="4038600"/>
              <a:ext cx="10668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6600" dirty="0" smtClean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 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486400" y="4191000"/>
              <a:ext cx="914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400" dirty="0" smtClean="0">
                  <a:latin typeface="NikoshBAN" pitchFamily="2" charset="0"/>
                  <a:cs typeface="NikoshBAN" pitchFamily="2" charset="0"/>
                </a:rPr>
                <a:t>৪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143000" y="5410200"/>
            <a:ext cx="5791200" cy="1153418"/>
            <a:chOff x="1066800" y="5029200"/>
            <a:chExt cx="5791200" cy="1153418"/>
          </a:xfrm>
        </p:grpSpPr>
        <p:sp>
          <p:nvSpPr>
            <p:cNvPr id="107" name="TextBox 106"/>
            <p:cNvSpPr txBox="1"/>
            <p:nvPr/>
          </p:nvSpPr>
          <p:spPr>
            <a:xfrm>
              <a:off x="1066800" y="5029200"/>
              <a:ext cx="1371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বস্তু 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048000" y="5181600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দল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648200" y="5105400"/>
              <a:ext cx="22098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প্রত্যেক  দলে বিস্কুটের সংখ্যা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2971800" y="9144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টি বিস্কুট  তিন জনকে সমানভাবে ভাগ করে দিলে একজন পাবে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239000" y="1447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টি বিস্কুট </a:t>
            </a:r>
            <a:r>
              <a:rPr lang="bn-BD" dirty="0" smtClean="0"/>
              <a:t>। 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6781800" y="5410200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কারণ                      ভাগ হচ্ছে গুণের বিপরীত।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1" name="Object 100"/>
          <p:cNvGraphicFramePr>
            <a:graphicFrameLocks noChangeAspect="1"/>
          </p:cNvGraphicFramePr>
          <p:nvPr/>
        </p:nvGraphicFramePr>
        <p:xfrm>
          <a:off x="7391400" y="5486400"/>
          <a:ext cx="1752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Equation" r:id="rId7" imgW="609480" imgH="152280" progId="Equation.3">
                  <p:embed/>
                </p:oleObj>
              </mc:Choice>
              <mc:Fallback>
                <p:oleObj name="Equation" r:id="rId7" imgW="609480" imgH="1522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486400"/>
                        <a:ext cx="17526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03" grpId="0" animBg="1"/>
      <p:bldP spid="87" grpId="0"/>
      <p:bldP spid="89" grpId="0"/>
      <p:bldP spid="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72068" y="838200"/>
            <a:ext cx="8138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৬টি বিস্কুট ৩ জনকে সমানভাবে ভাগ করে দিলে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একজন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কয়টি বিস্কুট পাবে ? 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304800" y="2743201"/>
            <a:ext cx="2743200" cy="228600"/>
            <a:chOff x="914400" y="1981200"/>
            <a:chExt cx="3124200" cy="304800"/>
          </a:xfrm>
        </p:grpSpPr>
        <p:grpSp>
          <p:nvGrpSpPr>
            <p:cNvPr id="21" name="Group 20"/>
            <p:cNvGrpSpPr/>
            <p:nvPr/>
          </p:nvGrpSpPr>
          <p:grpSpPr>
            <a:xfrm>
              <a:off x="3657600" y="1981200"/>
              <a:ext cx="381000" cy="304800"/>
              <a:chOff x="5867400" y="2514600"/>
              <a:chExt cx="609600" cy="30480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3124200" y="1981200"/>
              <a:ext cx="381000" cy="304800"/>
              <a:chOff x="5867400" y="2514600"/>
              <a:chExt cx="609600" cy="3048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514600" y="1981200"/>
              <a:ext cx="381000" cy="304800"/>
              <a:chOff x="5867400" y="2514600"/>
              <a:chExt cx="609600" cy="3048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1981200" y="1981200"/>
              <a:ext cx="381000" cy="304800"/>
              <a:chOff x="5867400" y="2514600"/>
              <a:chExt cx="609600" cy="30480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1371600" y="1981200"/>
              <a:ext cx="381000" cy="304800"/>
              <a:chOff x="5867400" y="2514600"/>
              <a:chExt cx="609600" cy="30480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914400" y="1981200"/>
              <a:ext cx="381000" cy="304800"/>
              <a:chOff x="5867400" y="2514600"/>
              <a:chExt cx="609600" cy="30480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9" name="Group 158"/>
          <p:cNvGrpSpPr/>
          <p:nvPr/>
        </p:nvGrpSpPr>
        <p:grpSpPr>
          <a:xfrm>
            <a:off x="3505200" y="2590801"/>
            <a:ext cx="3352800" cy="523220"/>
            <a:chOff x="3505200" y="1600200"/>
            <a:chExt cx="3352800" cy="523220"/>
          </a:xfrm>
        </p:grpSpPr>
        <p:sp>
          <p:nvSpPr>
            <p:cNvPr id="59" name="TextBox 58"/>
            <p:cNvSpPr txBox="1"/>
            <p:nvPr/>
          </p:nvSpPr>
          <p:spPr>
            <a:xfrm>
              <a:off x="3505200" y="1600200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১ম জন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495800" y="16002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২য় জন 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486400" y="1600200"/>
              <a:ext cx="1371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৩য় জন 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3657600" y="3429001"/>
            <a:ext cx="2438400" cy="609600"/>
            <a:chOff x="3886200" y="2438400"/>
            <a:chExt cx="2209800" cy="304800"/>
          </a:xfrm>
        </p:grpSpPr>
        <p:grpSp>
          <p:nvGrpSpPr>
            <p:cNvPr id="43" name="Group 42"/>
            <p:cNvGrpSpPr/>
            <p:nvPr/>
          </p:nvGrpSpPr>
          <p:grpSpPr>
            <a:xfrm>
              <a:off x="5715000" y="2438400"/>
              <a:ext cx="381000" cy="304800"/>
              <a:chOff x="5867400" y="2514600"/>
              <a:chExt cx="609600" cy="304800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4876800" y="2438400"/>
              <a:ext cx="346364" cy="228600"/>
              <a:chOff x="5867400" y="2514600"/>
              <a:chExt cx="609600" cy="30480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3886200" y="2438400"/>
              <a:ext cx="346364" cy="228600"/>
              <a:chOff x="5867400" y="2514600"/>
              <a:chExt cx="609600" cy="304800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5867400" y="25908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5867400" y="2514600"/>
                <a:ext cx="609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4" name="Group 93"/>
          <p:cNvGrpSpPr/>
          <p:nvPr/>
        </p:nvGrpSpPr>
        <p:grpSpPr>
          <a:xfrm>
            <a:off x="3352800" y="3276601"/>
            <a:ext cx="3048000" cy="838200"/>
            <a:chOff x="3657600" y="2286000"/>
            <a:chExt cx="2667000" cy="609600"/>
          </a:xfrm>
        </p:grpSpPr>
        <p:sp>
          <p:nvSpPr>
            <p:cNvPr id="66" name="Oval 65"/>
            <p:cNvSpPr/>
            <p:nvPr/>
          </p:nvSpPr>
          <p:spPr>
            <a:xfrm>
              <a:off x="3657600" y="2286000"/>
              <a:ext cx="838200" cy="609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4648200" y="2286000"/>
              <a:ext cx="762000" cy="609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5562600" y="2286000"/>
              <a:ext cx="762000" cy="609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04800" y="3733801"/>
            <a:ext cx="2590800" cy="457200"/>
            <a:chOff x="304800" y="2743200"/>
            <a:chExt cx="2590800" cy="457200"/>
          </a:xfrm>
          <a:solidFill>
            <a:srgbClr val="FF0000"/>
          </a:solidFill>
        </p:grpSpPr>
        <p:grpSp>
          <p:nvGrpSpPr>
            <p:cNvPr id="160" name="Group 159"/>
            <p:cNvGrpSpPr/>
            <p:nvPr/>
          </p:nvGrpSpPr>
          <p:grpSpPr>
            <a:xfrm>
              <a:off x="304800" y="2819400"/>
              <a:ext cx="1676400" cy="304800"/>
              <a:chOff x="304800" y="2819400"/>
              <a:chExt cx="1676400" cy="304800"/>
            </a:xfrm>
            <a:grpFill/>
          </p:grpSpPr>
          <p:grpSp>
            <p:nvGrpSpPr>
              <p:cNvPr id="18" name="Group 17"/>
              <p:cNvGrpSpPr/>
              <p:nvPr/>
            </p:nvGrpSpPr>
            <p:grpSpPr>
              <a:xfrm>
                <a:off x="304800" y="2819400"/>
                <a:ext cx="381000" cy="304800"/>
                <a:chOff x="5867400" y="2514600"/>
                <a:chExt cx="609600" cy="304800"/>
              </a:xfrm>
              <a:grpFill/>
            </p:grpSpPr>
            <p:sp>
              <p:nvSpPr>
                <p:cNvPr id="19" name="Oval 18"/>
                <p:cNvSpPr/>
                <p:nvPr/>
              </p:nvSpPr>
              <p:spPr>
                <a:xfrm>
                  <a:off x="5867400" y="2590800"/>
                  <a:ext cx="609600" cy="228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5867400" y="2514600"/>
                  <a:ext cx="609600" cy="228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" name="Group 51"/>
              <p:cNvGrpSpPr/>
              <p:nvPr/>
            </p:nvGrpSpPr>
            <p:grpSpPr>
              <a:xfrm>
                <a:off x="1600200" y="2819400"/>
                <a:ext cx="381000" cy="304800"/>
                <a:chOff x="5867400" y="2514600"/>
                <a:chExt cx="609600" cy="304800"/>
              </a:xfrm>
              <a:grpFill/>
            </p:grpSpPr>
            <p:sp>
              <p:nvSpPr>
                <p:cNvPr id="53" name="Oval 52"/>
                <p:cNvSpPr/>
                <p:nvPr/>
              </p:nvSpPr>
              <p:spPr>
                <a:xfrm>
                  <a:off x="5867400" y="2590800"/>
                  <a:ext cx="609600" cy="228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5867400" y="2514600"/>
                  <a:ext cx="609600" cy="228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54"/>
              <p:cNvGrpSpPr/>
              <p:nvPr/>
            </p:nvGrpSpPr>
            <p:grpSpPr>
              <a:xfrm>
                <a:off x="990600" y="2819400"/>
                <a:ext cx="381000" cy="304800"/>
                <a:chOff x="5867400" y="2514600"/>
                <a:chExt cx="609600" cy="304800"/>
              </a:xfrm>
              <a:grpFill/>
            </p:grpSpPr>
            <p:sp>
              <p:nvSpPr>
                <p:cNvPr id="56" name="Oval 55"/>
                <p:cNvSpPr/>
                <p:nvPr/>
              </p:nvSpPr>
              <p:spPr>
                <a:xfrm>
                  <a:off x="5867400" y="2590800"/>
                  <a:ext cx="609600" cy="228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5867400" y="2514600"/>
                  <a:ext cx="609600" cy="22860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0" name="Oval 69"/>
            <p:cNvSpPr/>
            <p:nvPr/>
          </p:nvSpPr>
          <p:spPr>
            <a:xfrm>
              <a:off x="2590800" y="2743200"/>
              <a:ext cx="304800" cy="152400"/>
            </a:xfrm>
            <a:prstGeom prst="ellipse">
              <a:avLst/>
            </a:prstGeom>
            <a:grpFill/>
            <a:ln>
              <a:prstDash val="dash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2590800" y="3048000"/>
              <a:ext cx="304800" cy="152400"/>
            </a:xfrm>
            <a:prstGeom prst="ellipse">
              <a:avLst/>
            </a:prstGeom>
            <a:grpFill/>
            <a:ln>
              <a:prstDash val="dash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2209800" y="2895600"/>
              <a:ext cx="304800" cy="152400"/>
            </a:xfrm>
            <a:prstGeom prst="ellipse">
              <a:avLst/>
            </a:prstGeom>
            <a:grpFill/>
            <a:ln>
              <a:prstDash val="dash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381000" y="4800601"/>
            <a:ext cx="2438400" cy="152400"/>
            <a:chOff x="381000" y="3810000"/>
            <a:chExt cx="2438400" cy="152400"/>
          </a:xfrm>
          <a:solidFill>
            <a:srgbClr val="FF0000"/>
          </a:solidFill>
        </p:grpSpPr>
        <p:sp>
          <p:nvSpPr>
            <p:cNvPr id="63" name="Oval 62"/>
            <p:cNvSpPr/>
            <p:nvPr/>
          </p:nvSpPr>
          <p:spPr>
            <a:xfrm>
              <a:off x="381000" y="3810000"/>
              <a:ext cx="304800" cy="152400"/>
            </a:xfrm>
            <a:prstGeom prst="ellipse">
              <a:avLst/>
            </a:prstGeom>
            <a:grpFill/>
            <a:ln>
              <a:prstDash val="dash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838200" y="3810000"/>
              <a:ext cx="304800" cy="152400"/>
            </a:xfrm>
            <a:prstGeom prst="ellipse">
              <a:avLst/>
            </a:prstGeom>
            <a:grpFill/>
            <a:ln>
              <a:prstDash val="dash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133600" y="3810000"/>
              <a:ext cx="304800" cy="152400"/>
            </a:xfrm>
            <a:prstGeom prst="ellipse">
              <a:avLst/>
            </a:prstGeom>
            <a:grpFill/>
            <a:ln>
              <a:prstDash val="dash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1752600" y="3810000"/>
              <a:ext cx="304800" cy="152400"/>
            </a:xfrm>
            <a:prstGeom prst="ellipse">
              <a:avLst/>
            </a:prstGeom>
            <a:grpFill/>
            <a:ln>
              <a:prstDash val="dash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295400" y="3810000"/>
              <a:ext cx="304800" cy="152400"/>
            </a:xfrm>
            <a:prstGeom prst="ellipse">
              <a:avLst/>
            </a:prstGeom>
            <a:grpFill/>
            <a:ln>
              <a:prstDash val="dash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2514600" y="3810000"/>
              <a:ext cx="304800" cy="152400"/>
            </a:xfrm>
            <a:prstGeom prst="ellipse">
              <a:avLst/>
            </a:prstGeom>
            <a:grpFill/>
            <a:ln>
              <a:prstDash val="dash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810000" y="4572001"/>
            <a:ext cx="2362200" cy="489857"/>
            <a:chOff x="3962400" y="3581400"/>
            <a:chExt cx="2362200" cy="489857"/>
          </a:xfrm>
        </p:grpSpPr>
        <p:grpSp>
          <p:nvGrpSpPr>
            <p:cNvPr id="129" name="Group 128"/>
            <p:cNvGrpSpPr/>
            <p:nvPr/>
          </p:nvGrpSpPr>
          <p:grpSpPr>
            <a:xfrm>
              <a:off x="5892800" y="3657600"/>
              <a:ext cx="431800" cy="413657"/>
              <a:chOff x="3581400" y="5029200"/>
              <a:chExt cx="342900" cy="566057"/>
            </a:xfrm>
          </p:grpSpPr>
          <p:grpSp>
            <p:nvGrpSpPr>
              <p:cNvPr id="130" name="Group 84"/>
              <p:cNvGrpSpPr/>
              <p:nvPr/>
            </p:nvGrpSpPr>
            <p:grpSpPr>
              <a:xfrm>
                <a:off x="3581400" y="5029200"/>
                <a:ext cx="342900" cy="261257"/>
                <a:chOff x="5867400" y="2514600"/>
                <a:chExt cx="609600" cy="304800"/>
              </a:xfrm>
            </p:grpSpPr>
            <p:sp>
              <p:nvSpPr>
                <p:cNvPr id="134" name="Oval 133"/>
                <p:cNvSpPr/>
                <p:nvPr/>
              </p:nvSpPr>
              <p:spPr>
                <a:xfrm>
                  <a:off x="5867400" y="25908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5867400" y="2514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87"/>
              <p:cNvGrpSpPr/>
              <p:nvPr/>
            </p:nvGrpSpPr>
            <p:grpSpPr>
              <a:xfrm>
                <a:off x="3581400" y="5334000"/>
                <a:ext cx="342900" cy="261257"/>
                <a:chOff x="5867400" y="2514600"/>
                <a:chExt cx="609600" cy="304800"/>
              </a:xfrm>
            </p:grpSpPr>
            <p:sp>
              <p:nvSpPr>
                <p:cNvPr id="132" name="Oval 131"/>
                <p:cNvSpPr/>
                <p:nvPr/>
              </p:nvSpPr>
              <p:spPr>
                <a:xfrm>
                  <a:off x="5867400" y="25908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Oval 132"/>
                <p:cNvSpPr/>
                <p:nvPr/>
              </p:nvSpPr>
              <p:spPr>
                <a:xfrm>
                  <a:off x="5867400" y="2514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3" name="Group 142"/>
            <p:cNvGrpSpPr/>
            <p:nvPr/>
          </p:nvGrpSpPr>
          <p:grpSpPr>
            <a:xfrm>
              <a:off x="3962400" y="3581400"/>
              <a:ext cx="381000" cy="337457"/>
              <a:chOff x="3581400" y="5029200"/>
              <a:chExt cx="342900" cy="566057"/>
            </a:xfrm>
          </p:grpSpPr>
          <p:grpSp>
            <p:nvGrpSpPr>
              <p:cNvPr id="144" name="Group 84"/>
              <p:cNvGrpSpPr/>
              <p:nvPr/>
            </p:nvGrpSpPr>
            <p:grpSpPr>
              <a:xfrm>
                <a:off x="3581400" y="5029200"/>
                <a:ext cx="342900" cy="261257"/>
                <a:chOff x="5867400" y="2514600"/>
                <a:chExt cx="609600" cy="304800"/>
              </a:xfrm>
            </p:grpSpPr>
            <p:sp>
              <p:nvSpPr>
                <p:cNvPr id="148" name="Oval 147"/>
                <p:cNvSpPr/>
                <p:nvPr/>
              </p:nvSpPr>
              <p:spPr>
                <a:xfrm>
                  <a:off x="5867400" y="25908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5867400" y="2514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5" name="Group 87"/>
              <p:cNvGrpSpPr/>
              <p:nvPr/>
            </p:nvGrpSpPr>
            <p:grpSpPr>
              <a:xfrm>
                <a:off x="3581400" y="5334000"/>
                <a:ext cx="342900" cy="261257"/>
                <a:chOff x="5867400" y="2514600"/>
                <a:chExt cx="609600" cy="304800"/>
              </a:xfrm>
            </p:grpSpPr>
            <p:sp>
              <p:nvSpPr>
                <p:cNvPr id="146" name="Oval 145"/>
                <p:cNvSpPr/>
                <p:nvPr/>
              </p:nvSpPr>
              <p:spPr>
                <a:xfrm>
                  <a:off x="5867400" y="25908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Oval 146"/>
                <p:cNvSpPr/>
                <p:nvPr/>
              </p:nvSpPr>
              <p:spPr>
                <a:xfrm>
                  <a:off x="5867400" y="2514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4953000" y="3657600"/>
              <a:ext cx="444500" cy="337457"/>
              <a:chOff x="3581400" y="5029200"/>
              <a:chExt cx="342900" cy="566057"/>
            </a:xfrm>
          </p:grpSpPr>
          <p:grpSp>
            <p:nvGrpSpPr>
              <p:cNvPr id="137" name="Group 84"/>
              <p:cNvGrpSpPr/>
              <p:nvPr/>
            </p:nvGrpSpPr>
            <p:grpSpPr>
              <a:xfrm>
                <a:off x="3581400" y="5029200"/>
                <a:ext cx="342900" cy="261257"/>
                <a:chOff x="5867400" y="2514600"/>
                <a:chExt cx="609600" cy="304800"/>
              </a:xfrm>
            </p:grpSpPr>
            <p:sp>
              <p:nvSpPr>
                <p:cNvPr id="141" name="Oval 140"/>
                <p:cNvSpPr/>
                <p:nvPr/>
              </p:nvSpPr>
              <p:spPr>
                <a:xfrm>
                  <a:off x="5867400" y="25908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/>
                <p:cNvSpPr/>
                <p:nvPr/>
              </p:nvSpPr>
              <p:spPr>
                <a:xfrm>
                  <a:off x="5867400" y="2514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8" name="Group 87"/>
              <p:cNvGrpSpPr/>
              <p:nvPr/>
            </p:nvGrpSpPr>
            <p:grpSpPr>
              <a:xfrm>
                <a:off x="3581400" y="5334000"/>
                <a:ext cx="342900" cy="261257"/>
                <a:chOff x="5867400" y="2514600"/>
                <a:chExt cx="609600" cy="304800"/>
              </a:xfrm>
            </p:grpSpPr>
            <p:sp>
              <p:nvSpPr>
                <p:cNvPr id="139" name="Oval 138"/>
                <p:cNvSpPr/>
                <p:nvPr/>
              </p:nvSpPr>
              <p:spPr>
                <a:xfrm>
                  <a:off x="5867400" y="25908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Oval 139"/>
                <p:cNvSpPr/>
                <p:nvPr/>
              </p:nvSpPr>
              <p:spPr>
                <a:xfrm>
                  <a:off x="5867400" y="2514600"/>
                  <a:ext cx="609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92" name="Group 91"/>
          <p:cNvGrpSpPr/>
          <p:nvPr/>
        </p:nvGrpSpPr>
        <p:grpSpPr>
          <a:xfrm>
            <a:off x="3581400" y="4419601"/>
            <a:ext cx="2743200" cy="838199"/>
            <a:chOff x="3733800" y="3429000"/>
            <a:chExt cx="2743200" cy="838199"/>
          </a:xfrm>
        </p:grpSpPr>
        <p:sp>
          <p:nvSpPr>
            <p:cNvPr id="153" name="Oval 152"/>
            <p:cNvSpPr/>
            <p:nvPr/>
          </p:nvSpPr>
          <p:spPr>
            <a:xfrm>
              <a:off x="4724400" y="3429000"/>
              <a:ext cx="838200" cy="762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5676900" y="3429000"/>
              <a:ext cx="800100" cy="83819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3733800" y="3429000"/>
              <a:ext cx="838200" cy="762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3" name="TextBox 162"/>
          <p:cNvSpPr txBox="1"/>
          <p:nvPr/>
        </p:nvSpPr>
        <p:spPr>
          <a:xfrm>
            <a:off x="6477000" y="3276601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প্রত্যেকে ...... টী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6781800" y="4495801"/>
            <a:ext cx="2362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প্রত্যেকে ...... টী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7696200" y="2895601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7848600" y="4114801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6629400" y="2971801"/>
            <a:ext cx="2209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6705600" y="4191001"/>
            <a:ext cx="22098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9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3" grpId="0"/>
      <p:bldP spid="164" grpId="0"/>
      <p:bldP spid="165" grpId="0"/>
      <p:bldP spid="166" grpId="0"/>
      <p:bldP spid="167" grpId="0" animBg="1"/>
      <p:bldP spid="1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Down Arrow 103"/>
          <p:cNvSpPr/>
          <p:nvPr/>
        </p:nvSpPr>
        <p:spPr>
          <a:xfrm>
            <a:off x="3200400" y="7543800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9" name="Object 16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838200" y="1219200"/>
            <a:ext cx="7543800" cy="186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bn-BD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2" name="Picture 4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2895600"/>
            <a:ext cx="7620001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863</TotalTime>
  <Words>155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Trek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aligonj</dc:creator>
  <cp:lastModifiedBy>JAKIR</cp:lastModifiedBy>
  <cp:revision>117</cp:revision>
  <dcterms:created xsi:type="dcterms:W3CDTF">2006-08-16T00:00:00Z</dcterms:created>
  <dcterms:modified xsi:type="dcterms:W3CDTF">2019-10-21T09:01:17Z</dcterms:modified>
</cp:coreProperties>
</file>