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2" r:id="rId6"/>
    <p:sldId id="281" r:id="rId7"/>
    <p:sldId id="288" r:id="rId8"/>
    <p:sldId id="267" r:id="rId9"/>
    <p:sldId id="282" r:id="rId10"/>
    <p:sldId id="283" r:id="rId11"/>
    <p:sldId id="271" r:id="rId12"/>
    <p:sldId id="284" r:id="rId13"/>
    <p:sldId id="286" r:id="rId14"/>
    <p:sldId id="289" r:id="rId15"/>
    <p:sldId id="280" r:id="rId16"/>
    <p:sldId id="287" r:id="rId17"/>
    <p:sldId id="27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00CC66"/>
    <a:srgbClr val="006600"/>
    <a:srgbClr val="9900CC"/>
    <a:srgbClr val="008000"/>
    <a:srgbClr val="0033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0" d="100"/>
          <a:sy n="70" d="100"/>
        </p:scale>
        <p:origin x="4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C0A49-EFBE-4E91-A2E7-F6C2700625F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8913CE07-AC72-4B55-A1E0-45A3B7137929}">
      <dgm:prSet phldrT="[Text]" phldr="1"/>
      <dgm:spPr/>
      <dgm:t>
        <a:bodyPr/>
        <a:lstStyle/>
        <a:p>
          <a:endParaRPr lang="en-US" dirty="0"/>
        </a:p>
      </dgm:t>
    </dgm:pt>
    <dgm:pt modelId="{77A8CD0C-6F79-4F84-A36A-98711B19B419}" type="parTrans" cxnId="{B7869ED3-FC17-4944-94CC-B84F4E6563A0}">
      <dgm:prSet/>
      <dgm:spPr/>
      <dgm:t>
        <a:bodyPr/>
        <a:lstStyle/>
        <a:p>
          <a:endParaRPr lang="en-US"/>
        </a:p>
      </dgm:t>
    </dgm:pt>
    <dgm:pt modelId="{93E9C94A-4B48-43F4-96B4-019670ACF654}" type="sibTrans" cxnId="{B7869ED3-FC17-4944-94CC-B84F4E6563A0}">
      <dgm:prSet/>
      <dgm:spPr/>
      <dgm:t>
        <a:bodyPr/>
        <a:lstStyle/>
        <a:p>
          <a:endParaRPr lang="en-US"/>
        </a:p>
      </dgm:t>
    </dgm:pt>
    <dgm:pt modelId="{EF9DC814-78BD-44DC-A522-7C6043511F8A}" type="pres">
      <dgm:prSet presAssocID="{0AFC0A49-EFBE-4E91-A2E7-F6C2700625F0}" presName="Name0" presStyleCnt="0">
        <dgm:presLayoutVars>
          <dgm:chMax/>
          <dgm:chPref/>
          <dgm:dir/>
        </dgm:presLayoutVars>
      </dgm:prSet>
      <dgm:spPr/>
    </dgm:pt>
    <dgm:pt modelId="{903CBCD0-3ABE-406E-97A7-35D3699EF338}" type="pres">
      <dgm:prSet presAssocID="{8913CE07-AC72-4B55-A1E0-45A3B7137929}" presName="composite" presStyleCnt="0">
        <dgm:presLayoutVars>
          <dgm:chMax val="1"/>
          <dgm:chPref val="1"/>
        </dgm:presLayoutVars>
      </dgm:prSet>
      <dgm:spPr/>
    </dgm:pt>
    <dgm:pt modelId="{E6B1F369-D558-4176-8BDF-202F95CD1E1A}" type="pres">
      <dgm:prSet presAssocID="{8913CE07-AC72-4B55-A1E0-45A3B7137929}" presName="Accent" presStyleLbl="trAlignAcc1" presStyleIdx="0" presStyleCnt="1" custLinFactNeighborX="-20091" custLinFactNeighborY="-1848">
        <dgm:presLayoutVars>
          <dgm:chMax val="0"/>
          <dgm:chPref val="0"/>
        </dgm:presLayoutVars>
      </dgm:prSet>
      <dgm:spPr/>
    </dgm:pt>
    <dgm:pt modelId="{AAA2BAD0-BA3A-4548-B236-E76D972C853A}" type="pres">
      <dgm:prSet presAssocID="{8913CE07-AC72-4B55-A1E0-45A3B7137929}" presName="Image" presStyleLbl="alignImgPlace1" presStyleIdx="0" presStyleCnt="1" custLinFactNeighborX="-49624" custLinFactNeighborY="29802">
        <dgm:presLayoutVars>
          <dgm:chMax val="0"/>
          <dgm:chPref val="0"/>
        </dgm:presLayoutVars>
      </dgm:prSet>
      <dgm:spPr>
        <a:blipFill>
          <a:blip xmlns:r="http://schemas.openxmlformats.org/officeDocument/2006/relationships" r:embed="rId1">
            <a:duotone>
              <a:schemeClr val="accent6">
                <a:shade val="45000"/>
                <a:satMod val="135000"/>
              </a:schemeClr>
              <a:prstClr val="white"/>
            </a:duotone>
            <a:extLst>
              <a:ext uri="{BEBA8EAE-BF5A-486C-A8C5-ECC9F3942E4B}">
                <a14:imgProps xmlns:a14="http://schemas.microsoft.com/office/drawing/2010/main">
                  <a14:imgLayer r:embed="rId2">
                    <a14:imgEffect>
                      <a14:brightnessContrast bright="20000" contrast="-20000"/>
                    </a14:imgEffect>
                  </a14:imgLayer>
                </a14:imgProps>
              </a:ext>
            </a:extLst>
          </a:blip>
          <a:srcRect/>
          <a:stretch>
            <a:fillRect l="-2000" r="-2000"/>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extLst>
        <a:ext uri="{E40237B7-FDA0-4F09-8148-C483321AD2D9}">
          <dgm14:cNvPr xmlns:dgm14="http://schemas.microsoft.com/office/drawing/2010/diagram" id="0" name="" descr="Untitled-15896.png"/>
        </a:ext>
      </dgm:extLst>
    </dgm:pt>
    <dgm:pt modelId="{64A598BF-4D99-4547-B4F7-AD6CF70C71EE}" type="pres">
      <dgm:prSet presAssocID="{8913CE07-AC72-4B55-A1E0-45A3B7137929}" presName="ChildComposite" presStyleCnt="0"/>
      <dgm:spPr/>
    </dgm:pt>
    <dgm:pt modelId="{48E214AD-66D1-4609-BB59-2822A33BE83E}" type="pres">
      <dgm:prSet presAssocID="{8913CE07-AC72-4B55-A1E0-45A3B7137929}" presName="Child" presStyleLbl="node1" presStyleIdx="0" presStyleCnt="0">
        <dgm:presLayoutVars>
          <dgm:chMax val="0"/>
          <dgm:chPref val="0"/>
          <dgm:bulletEnabled val="1"/>
        </dgm:presLayoutVars>
      </dgm:prSet>
      <dgm:spPr/>
    </dgm:pt>
    <dgm:pt modelId="{821EC74C-ABC2-44C5-B9C1-CB6894A53542}" type="pres">
      <dgm:prSet presAssocID="{8913CE07-AC72-4B55-A1E0-45A3B7137929}" presName="Parent" presStyleLbl="revTx" presStyleIdx="0" presStyleCnt="1">
        <dgm:presLayoutVars>
          <dgm:chMax val="1"/>
          <dgm:chPref val="0"/>
          <dgm:bulletEnabled val="1"/>
        </dgm:presLayoutVars>
      </dgm:prSet>
      <dgm:spPr/>
      <dgm:t>
        <a:bodyPr/>
        <a:lstStyle/>
        <a:p>
          <a:endParaRPr lang="en-US"/>
        </a:p>
      </dgm:t>
    </dgm:pt>
  </dgm:ptLst>
  <dgm:cxnLst>
    <dgm:cxn modelId="{B2FBA361-AE63-46E1-8306-3E84ED4E48BE}" type="presOf" srcId="{0AFC0A49-EFBE-4E91-A2E7-F6C2700625F0}" destId="{EF9DC814-78BD-44DC-A522-7C6043511F8A}" srcOrd="0" destOrd="0" presId="urn:microsoft.com/office/officeart/2008/layout/CaptionedPictures"/>
    <dgm:cxn modelId="{5B1A3F8D-BA97-422F-B110-862C3417669F}" type="presOf" srcId="{8913CE07-AC72-4B55-A1E0-45A3B7137929}" destId="{821EC74C-ABC2-44C5-B9C1-CB6894A53542}" srcOrd="0" destOrd="0" presId="urn:microsoft.com/office/officeart/2008/layout/CaptionedPictures"/>
    <dgm:cxn modelId="{B7869ED3-FC17-4944-94CC-B84F4E6563A0}" srcId="{0AFC0A49-EFBE-4E91-A2E7-F6C2700625F0}" destId="{8913CE07-AC72-4B55-A1E0-45A3B7137929}" srcOrd="0" destOrd="0" parTransId="{77A8CD0C-6F79-4F84-A36A-98711B19B419}" sibTransId="{93E9C94A-4B48-43F4-96B4-019670ACF654}"/>
    <dgm:cxn modelId="{F8ADB6FD-161E-4480-B1ED-3E8CDC3FD8C4}" type="presParOf" srcId="{EF9DC814-78BD-44DC-A522-7C6043511F8A}" destId="{903CBCD0-3ABE-406E-97A7-35D3699EF338}" srcOrd="0" destOrd="0" presId="urn:microsoft.com/office/officeart/2008/layout/CaptionedPictures"/>
    <dgm:cxn modelId="{BF989E12-A723-4E5C-B541-51AD283F68C5}" type="presParOf" srcId="{903CBCD0-3ABE-406E-97A7-35D3699EF338}" destId="{E6B1F369-D558-4176-8BDF-202F95CD1E1A}" srcOrd="0" destOrd="0" presId="urn:microsoft.com/office/officeart/2008/layout/CaptionedPictures"/>
    <dgm:cxn modelId="{7864C862-F5C9-47EB-94D8-196F2276C2B4}" type="presParOf" srcId="{903CBCD0-3ABE-406E-97A7-35D3699EF338}" destId="{AAA2BAD0-BA3A-4548-B236-E76D972C853A}" srcOrd="1" destOrd="0" presId="urn:microsoft.com/office/officeart/2008/layout/CaptionedPictures"/>
    <dgm:cxn modelId="{8B93C88F-FA2D-4BE2-8C97-73335E79ED6B}" type="presParOf" srcId="{903CBCD0-3ABE-406E-97A7-35D3699EF338}" destId="{64A598BF-4D99-4547-B4F7-AD6CF70C71EE}" srcOrd="2" destOrd="0" presId="urn:microsoft.com/office/officeart/2008/layout/CaptionedPictures"/>
    <dgm:cxn modelId="{F09EDEDB-2019-4853-9D7E-1060B6ED59BD}" type="presParOf" srcId="{64A598BF-4D99-4547-B4F7-AD6CF70C71EE}" destId="{48E214AD-66D1-4609-BB59-2822A33BE83E}" srcOrd="0" destOrd="0" presId="urn:microsoft.com/office/officeart/2008/layout/CaptionedPictures"/>
    <dgm:cxn modelId="{E51A640D-9CF2-4DC6-82B1-A7270CD3E354}" type="presParOf" srcId="{64A598BF-4D99-4547-B4F7-AD6CF70C71EE}" destId="{821EC74C-ABC2-44C5-B9C1-CB6894A53542}"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1FCA0-472B-4844-94D1-D5688486588F}" type="datetimeFigureOut">
              <a:rPr lang="en-US" smtClean="0"/>
              <a:t>11/25/2019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BAD99-CEAA-425B-8F48-C8DDA1E81FA5}" type="slidenum">
              <a:rPr lang="en-US" smtClean="0"/>
              <a:t>‹#›</a:t>
            </a:fld>
            <a:endParaRPr lang="en-US"/>
          </a:p>
        </p:txBody>
      </p:sp>
    </p:spTree>
    <p:extLst>
      <p:ext uri="{BB962C8B-B14F-4D97-AF65-F5344CB8AC3E}">
        <p14:creationId xmlns:p14="http://schemas.microsoft.com/office/powerpoint/2010/main" val="120062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ষ</a:t>
            </a:r>
            <a:endParaRPr lang="en-US" dirty="0"/>
          </a:p>
        </p:txBody>
      </p:sp>
      <p:sp>
        <p:nvSpPr>
          <p:cNvPr id="4" name="Slide Number Placeholder 3"/>
          <p:cNvSpPr>
            <a:spLocks noGrp="1"/>
          </p:cNvSpPr>
          <p:nvPr>
            <p:ph type="sldNum" sz="quarter" idx="10"/>
          </p:nvPr>
        </p:nvSpPr>
        <p:spPr/>
        <p:txBody>
          <a:bodyPr/>
          <a:lstStyle/>
          <a:p>
            <a:fld id="{2BEBAD99-CEAA-425B-8F48-C8DDA1E81FA5}" type="slidenum">
              <a:rPr lang="en-US" smtClean="0"/>
              <a:t>5</a:t>
            </a:fld>
            <a:endParaRPr lang="en-US"/>
          </a:p>
        </p:txBody>
      </p:sp>
    </p:spTree>
    <p:extLst>
      <p:ext uri="{BB962C8B-B14F-4D97-AF65-F5344CB8AC3E}">
        <p14:creationId xmlns:p14="http://schemas.microsoft.com/office/powerpoint/2010/main" val="1545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FF54A-3250-4819-B383-894FC74E2EC6}" type="slidenum">
              <a:rPr lang="en-US" smtClean="0"/>
              <a:t>6</a:t>
            </a:fld>
            <a:endParaRPr lang="en-US"/>
          </a:p>
        </p:txBody>
      </p:sp>
    </p:spTree>
    <p:extLst>
      <p:ext uri="{BB962C8B-B14F-4D97-AF65-F5344CB8AC3E}">
        <p14:creationId xmlns:p14="http://schemas.microsoft.com/office/powerpoint/2010/main" val="389551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351987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92040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94199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20E7-62B7-48B1-B99E-C64F1B9A5114}"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91568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120E7-62B7-48B1-B99E-C64F1B9A5114}"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38582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120E7-62B7-48B1-B99E-C64F1B9A5114}"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403430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120E7-62B7-48B1-B99E-C64F1B9A5114}"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17435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120E7-62B7-48B1-B99E-C64F1B9A5114}"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41302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120E7-62B7-48B1-B99E-C64F1B9A5114}"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11401295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120E7-62B7-48B1-B99E-C64F1B9A5114}"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25219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120E7-62B7-48B1-B99E-C64F1B9A5114}"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457A4-1503-4AB3-975B-87FC06E4D72E}" type="slidenum">
              <a:rPr lang="en-US" smtClean="0"/>
              <a:t>‹#›</a:t>
            </a:fld>
            <a:endParaRPr lang="en-US"/>
          </a:p>
        </p:txBody>
      </p:sp>
    </p:spTree>
    <p:extLst>
      <p:ext uri="{BB962C8B-B14F-4D97-AF65-F5344CB8AC3E}">
        <p14:creationId xmlns:p14="http://schemas.microsoft.com/office/powerpoint/2010/main" val="347877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120E7-62B7-48B1-B99E-C64F1B9A5114}" type="datetimeFigureOut">
              <a:rPr lang="en-US" smtClean="0"/>
              <a:t>11/25/2019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457A4-1503-4AB3-975B-87FC06E4D72E}" type="slidenum">
              <a:rPr lang="en-US" smtClean="0"/>
              <a:t>‹#›</a:t>
            </a:fld>
            <a:endParaRPr lang="en-US"/>
          </a:p>
        </p:txBody>
      </p:sp>
    </p:spTree>
    <p:extLst>
      <p:ext uri="{BB962C8B-B14F-4D97-AF65-F5344CB8AC3E}">
        <p14:creationId xmlns:p14="http://schemas.microsoft.com/office/powerpoint/2010/main" val="82688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23.png"/><Relationship Id="rId3" Type="http://schemas.microsoft.com/office/2007/relationships/hdphoto" Target="../media/hdphoto3.wdp"/><Relationship Id="rId21" Type="http://schemas.openxmlformats.org/officeDocument/2006/relationships/image" Target="../media/image45.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41.jp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40.jpg"/><Relationship Id="rId20" Type="http://schemas.openxmlformats.org/officeDocument/2006/relationships/image" Target="../media/image44.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35.jpeg"/><Relationship Id="rId24" Type="http://schemas.openxmlformats.org/officeDocument/2006/relationships/image" Target="../media/image48.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21.jpg"/><Relationship Id="rId10" Type="http://schemas.openxmlformats.org/officeDocument/2006/relationships/image" Target="../media/image34.jpg"/><Relationship Id="rId19" Type="http://schemas.openxmlformats.org/officeDocument/2006/relationships/image" Target="../media/image43.png"/><Relationship Id="rId4" Type="http://schemas.openxmlformats.org/officeDocument/2006/relationships/image" Target="../media/image30.jpg"/><Relationship Id="rId9" Type="http://schemas.openxmlformats.org/officeDocument/2006/relationships/image" Target="../media/image14.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3388" y="671464"/>
            <a:ext cx="8764333" cy="5330938"/>
            <a:chOff x="282391" y="568433"/>
            <a:chExt cx="8764333" cy="5330938"/>
          </a:xfrm>
        </p:grpSpPr>
        <p:pic>
          <p:nvPicPr>
            <p:cNvPr id="2" name="Picture 1"/>
            <p:cNvPicPr>
              <a:picLocks noChangeAspect="1"/>
            </p:cNvPicPr>
            <p:nvPr/>
          </p:nvPicPr>
          <p:blipFill rotWithShape="1">
            <a:blip r:embed="rId2"/>
            <a:srcRect t="5405" r="6017" b="8109"/>
            <a:stretch/>
          </p:blipFill>
          <p:spPr>
            <a:xfrm>
              <a:off x="294487" y="568433"/>
              <a:ext cx="8752237" cy="53309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11" y="3736847"/>
              <a:ext cx="866775" cy="12477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9" y="3736847"/>
              <a:ext cx="866775" cy="12477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748" y="4261790"/>
              <a:ext cx="866775" cy="12477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949" y="3291918"/>
              <a:ext cx="866775" cy="12477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313" y="2404546"/>
              <a:ext cx="866775" cy="124777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056" y="2687329"/>
              <a:ext cx="866775" cy="12477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341" y="2822098"/>
              <a:ext cx="866775" cy="124777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91" y="2687329"/>
              <a:ext cx="866775" cy="12477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561" y="2669457"/>
              <a:ext cx="866775" cy="124777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147" y="4535338"/>
              <a:ext cx="866775" cy="124777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583" y="2225273"/>
              <a:ext cx="866775" cy="124777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75" y="2143272"/>
              <a:ext cx="866775" cy="1247775"/>
            </a:xfrm>
            <a:prstGeom prst="rect">
              <a:avLst/>
            </a:prstGeom>
          </p:spPr>
        </p:pic>
      </p:grpSp>
      <p:sp>
        <p:nvSpPr>
          <p:cNvPr id="13" name="32-Point Star 12"/>
          <p:cNvSpPr/>
          <p:nvPr/>
        </p:nvSpPr>
        <p:spPr>
          <a:xfrm>
            <a:off x="9254247" y="305394"/>
            <a:ext cx="2937753" cy="1057248"/>
          </a:xfrm>
          <a:prstGeom prst="star32">
            <a:avLst/>
          </a:prstGeom>
          <a:solidFill>
            <a:schemeClr val="accent6"/>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ক্লিক করুন</a:t>
            </a:r>
            <a:endParaRPr lang="en-US" sz="3200" dirty="0">
              <a:solidFill>
                <a:schemeClr val="tx1"/>
              </a:solidFill>
              <a:latin typeface="NikoshBAN" panose="02000000000000000000" pitchFamily="2" charset="0"/>
              <a:cs typeface="NikoshBAN" panose="02000000000000000000" pitchFamily="2" charset="0"/>
            </a:endParaRPr>
          </a:p>
        </p:txBody>
      </p:sp>
      <p:grpSp>
        <p:nvGrpSpPr>
          <p:cNvPr id="14" name="Group 13"/>
          <p:cNvGrpSpPr/>
          <p:nvPr/>
        </p:nvGrpSpPr>
        <p:grpSpPr>
          <a:xfrm>
            <a:off x="746163" y="817940"/>
            <a:ext cx="1366792" cy="696563"/>
            <a:chOff x="10301369" y="603931"/>
            <a:chExt cx="1366792" cy="696563"/>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5889" y="603931"/>
              <a:ext cx="712272" cy="69643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01369" y="608951"/>
              <a:ext cx="654519" cy="691543"/>
            </a:xfrm>
            <a:prstGeom prst="rect">
              <a:avLst/>
            </a:prstGeom>
          </p:spPr>
        </p:pic>
      </p:grpSp>
      <p:sp>
        <p:nvSpPr>
          <p:cNvPr id="12" name="TextBox 11"/>
          <p:cNvSpPr txBox="1"/>
          <p:nvPr/>
        </p:nvSpPr>
        <p:spPr>
          <a:xfrm>
            <a:off x="4728479" y="3736847"/>
            <a:ext cx="4095257" cy="1569660"/>
          </a:xfrm>
          <a:prstGeom prst="rect">
            <a:avLst/>
          </a:prstGeom>
          <a:noFill/>
        </p:spPr>
        <p:txBody>
          <a:bodyPr wrap="square" rtlCol="0">
            <a:spAutoFit/>
          </a:bodyPr>
          <a:lstStyle/>
          <a:p>
            <a:r>
              <a:rPr lang="bn-BD" sz="9600" dirty="0" smtClean="0">
                <a:latin typeface="NikoshBAN" panose="02000000000000000000" pitchFamily="2" charset="0"/>
                <a:cs typeface="NikoshBAN" panose="02000000000000000000" pitchFamily="2" charset="0"/>
              </a:rPr>
              <a:t>স্বাগতম</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417168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3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1+#ppt_w/2"/>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3000"/>
                                        <p:tgtEl>
                                          <p:spTgt spid="5"/>
                                        </p:tgtEl>
                                        <p:attrNameLst>
                                          <p:attrName>ppt_w</p:attrName>
                                        </p:attrNameLst>
                                      </p:cBhvr>
                                      <p:tavLst>
                                        <p:tav tm="0">
                                          <p:val>
                                            <p:strVal val="ppt_w"/>
                                          </p:val>
                                        </p:tav>
                                        <p:tav tm="100000">
                                          <p:val>
                                            <p:fltVal val="0"/>
                                          </p:val>
                                        </p:tav>
                                      </p:tavLst>
                                    </p:anim>
                                    <p:anim calcmode="lin" valueType="num">
                                      <p:cBhvr>
                                        <p:cTn id="23" dur="3000"/>
                                        <p:tgtEl>
                                          <p:spTgt spid="5"/>
                                        </p:tgtEl>
                                        <p:attrNameLst>
                                          <p:attrName>ppt_h</p:attrName>
                                        </p:attrNameLst>
                                      </p:cBhvr>
                                      <p:tavLst>
                                        <p:tav tm="0">
                                          <p:val>
                                            <p:strVal val="ppt_h"/>
                                          </p:val>
                                        </p:tav>
                                        <p:tav tm="100000">
                                          <p:val>
                                            <p:fltVal val="0"/>
                                          </p:val>
                                        </p:tav>
                                      </p:tavLst>
                                    </p:anim>
                                    <p:anim calcmode="lin" valueType="num">
                                      <p:cBhvr>
                                        <p:cTn id="24" dur="3000"/>
                                        <p:tgtEl>
                                          <p:spTgt spid="5"/>
                                        </p:tgtEl>
                                        <p:attrNameLst>
                                          <p:attrName>style.rotation</p:attrName>
                                        </p:attrNameLst>
                                      </p:cBhvr>
                                      <p:tavLst>
                                        <p:tav tm="0">
                                          <p:val>
                                            <p:fltVal val="0"/>
                                          </p:val>
                                        </p:tav>
                                        <p:tav tm="100000">
                                          <p:val>
                                            <p:fltVal val="90"/>
                                          </p:val>
                                        </p:tav>
                                      </p:tavLst>
                                    </p:anim>
                                    <p:animEffect transition="out" filter="fade">
                                      <p:cBhvr>
                                        <p:cTn id="25" dur="3000"/>
                                        <p:tgtEl>
                                          <p:spTgt spid="5"/>
                                        </p:tgtEl>
                                      </p:cBhvr>
                                    </p:animEffect>
                                    <p:set>
                                      <p:cBhvr>
                                        <p:cTn id="26" dur="1" fill="hold">
                                          <p:stCondLst>
                                            <p:cond delay="2999"/>
                                          </p:stCondLst>
                                        </p:cTn>
                                        <p:tgtEl>
                                          <p:spTgt spid="5"/>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3000"/>
                                        <p:tgtEl>
                                          <p:spTgt spid="14"/>
                                        </p:tgtEl>
                                        <p:attrNameLst>
                                          <p:attrName>ppt_w</p:attrName>
                                        </p:attrNameLst>
                                      </p:cBhvr>
                                      <p:tavLst>
                                        <p:tav tm="0">
                                          <p:val>
                                            <p:strVal val="ppt_w"/>
                                          </p:val>
                                        </p:tav>
                                        <p:tav tm="100000">
                                          <p:val>
                                            <p:fltVal val="0"/>
                                          </p:val>
                                        </p:tav>
                                      </p:tavLst>
                                    </p:anim>
                                    <p:anim calcmode="lin" valueType="num">
                                      <p:cBhvr>
                                        <p:cTn id="29" dur="3000"/>
                                        <p:tgtEl>
                                          <p:spTgt spid="14"/>
                                        </p:tgtEl>
                                        <p:attrNameLst>
                                          <p:attrName>ppt_h</p:attrName>
                                        </p:attrNameLst>
                                      </p:cBhvr>
                                      <p:tavLst>
                                        <p:tav tm="0">
                                          <p:val>
                                            <p:strVal val="ppt_h"/>
                                          </p:val>
                                        </p:tav>
                                        <p:tav tm="100000">
                                          <p:val>
                                            <p:fltVal val="0"/>
                                          </p:val>
                                        </p:tav>
                                      </p:tavLst>
                                    </p:anim>
                                    <p:anim calcmode="lin" valueType="num">
                                      <p:cBhvr>
                                        <p:cTn id="30" dur="3000"/>
                                        <p:tgtEl>
                                          <p:spTgt spid="14"/>
                                        </p:tgtEl>
                                        <p:attrNameLst>
                                          <p:attrName>style.rotation</p:attrName>
                                        </p:attrNameLst>
                                      </p:cBhvr>
                                      <p:tavLst>
                                        <p:tav tm="0">
                                          <p:val>
                                            <p:fltVal val="0"/>
                                          </p:val>
                                        </p:tav>
                                        <p:tav tm="100000">
                                          <p:val>
                                            <p:fltVal val="90"/>
                                          </p:val>
                                        </p:tav>
                                      </p:tavLst>
                                    </p:anim>
                                    <p:animEffect transition="out" filter="fade">
                                      <p:cBhvr>
                                        <p:cTn id="31" dur="3000"/>
                                        <p:tgtEl>
                                          <p:spTgt spid="14"/>
                                        </p:tgtEl>
                                      </p:cBhvr>
                                    </p:animEffect>
                                    <p:set>
                                      <p:cBhvr>
                                        <p:cTn id="32" dur="1" fill="hold">
                                          <p:stCondLst>
                                            <p:cond delay="2999"/>
                                          </p:stCondLst>
                                        </p:cTn>
                                        <p:tgtEl>
                                          <p:spTgt spid="14"/>
                                        </p:tgtEl>
                                        <p:attrNameLst>
                                          <p:attrName>style.visibility</p:attrName>
                                        </p:attrNameLst>
                                      </p:cBhvr>
                                      <p:to>
                                        <p:strVal val="hidden"/>
                                      </p:to>
                                    </p:set>
                                  </p:childTnLst>
                                </p:cTn>
                              </p:par>
                              <p:par>
                                <p:cTn id="33" presetID="31" presetClass="exit" presetSubtype="0" fill="hold" grpId="1" nodeType="withEffect">
                                  <p:stCondLst>
                                    <p:cond delay="0"/>
                                  </p:stCondLst>
                                  <p:childTnLst>
                                    <p:anim calcmode="lin" valueType="num">
                                      <p:cBhvr>
                                        <p:cTn id="34" dur="3000"/>
                                        <p:tgtEl>
                                          <p:spTgt spid="12"/>
                                        </p:tgtEl>
                                        <p:attrNameLst>
                                          <p:attrName>ppt_w</p:attrName>
                                        </p:attrNameLst>
                                      </p:cBhvr>
                                      <p:tavLst>
                                        <p:tav tm="0">
                                          <p:val>
                                            <p:strVal val="ppt_w"/>
                                          </p:val>
                                        </p:tav>
                                        <p:tav tm="100000">
                                          <p:val>
                                            <p:fltVal val="0"/>
                                          </p:val>
                                        </p:tav>
                                      </p:tavLst>
                                    </p:anim>
                                    <p:anim calcmode="lin" valueType="num">
                                      <p:cBhvr>
                                        <p:cTn id="35" dur="3000"/>
                                        <p:tgtEl>
                                          <p:spTgt spid="12"/>
                                        </p:tgtEl>
                                        <p:attrNameLst>
                                          <p:attrName>ppt_h</p:attrName>
                                        </p:attrNameLst>
                                      </p:cBhvr>
                                      <p:tavLst>
                                        <p:tav tm="0">
                                          <p:val>
                                            <p:strVal val="ppt_h"/>
                                          </p:val>
                                        </p:tav>
                                        <p:tav tm="100000">
                                          <p:val>
                                            <p:fltVal val="0"/>
                                          </p:val>
                                        </p:tav>
                                      </p:tavLst>
                                    </p:anim>
                                    <p:anim calcmode="lin" valueType="num">
                                      <p:cBhvr>
                                        <p:cTn id="36" dur="3000"/>
                                        <p:tgtEl>
                                          <p:spTgt spid="12"/>
                                        </p:tgtEl>
                                        <p:attrNameLst>
                                          <p:attrName>style.rotation</p:attrName>
                                        </p:attrNameLst>
                                      </p:cBhvr>
                                      <p:tavLst>
                                        <p:tav tm="0">
                                          <p:val>
                                            <p:fltVal val="0"/>
                                          </p:val>
                                        </p:tav>
                                        <p:tav tm="100000">
                                          <p:val>
                                            <p:fltVal val="90"/>
                                          </p:val>
                                        </p:tav>
                                      </p:tavLst>
                                    </p:anim>
                                    <p:animEffect transition="out" filter="fade">
                                      <p:cBhvr>
                                        <p:cTn id="37" dur="3000"/>
                                        <p:tgtEl>
                                          <p:spTgt spid="12"/>
                                        </p:tgtEl>
                                      </p:cBhvr>
                                    </p:animEffect>
                                    <p:set>
                                      <p:cBhvr>
                                        <p:cTn id="38" dur="1" fill="hold">
                                          <p:stCondLst>
                                            <p:cond delay="2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0671" y="1162880"/>
            <a:ext cx="2570712" cy="646331"/>
          </a:xfrm>
          <a:prstGeom prst="rect">
            <a:avLst/>
          </a:prstGeom>
          <a:noFill/>
        </p:spPr>
        <p:txBody>
          <a:bodyPr wrap="square" rtlCol="0">
            <a:spAutoFit/>
          </a:bodyPr>
          <a:lstStyle/>
          <a:p>
            <a:r>
              <a:rPr lang="bn-BD" sz="3600" dirty="0" smtClean="0"/>
              <a:t>চুয়ে চুয়ে পড়ছে</a:t>
            </a:r>
            <a:endParaRPr lang="en-US" sz="3600" dirty="0"/>
          </a:p>
        </p:txBody>
      </p:sp>
      <p:sp>
        <p:nvSpPr>
          <p:cNvPr id="3" name="TextBox 2"/>
          <p:cNvSpPr txBox="1"/>
          <p:nvPr/>
        </p:nvSpPr>
        <p:spPr>
          <a:xfrm>
            <a:off x="1021574" y="1162879"/>
            <a:ext cx="1558637" cy="646331"/>
          </a:xfrm>
          <a:prstGeom prst="rect">
            <a:avLst/>
          </a:prstGeom>
          <a:noFill/>
        </p:spPr>
        <p:txBody>
          <a:bodyPr wrap="square" rtlCol="0">
            <a:spAutoFit/>
          </a:bodyPr>
          <a:lstStyle/>
          <a:p>
            <a:r>
              <a:rPr lang="bn-BD" sz="3600" dirty="0" smtClean="0"/>
              <a:t>ক্ষরিছেঃ</a:t>
            </a:r>
            <a:endParaRPr lang="en-US" sz="3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50" t="5794" r="7350" b="7881"/>
          <a:stretch/>
        </p:blipFill>
        <p:spPr>
          <a:xfrm>
            <a:off x="3879669" y="783771"/>
            <a:ext cx="2037806" cy="1619796"/>
          </a:xfrm>
          <a:prstGeom prst="rect">
            <a:avLst/>
          </a:prstGeom>
        </p:spPr>
      </p:pic>
      <p:sp>
        <p:nvSpPr>
          <p:cNvPr id="8" name="TextBox 7"/>
          <p:cNvSpPr txBox="1"/>
          <p:nvPr/>
        </p:nvSpPr>
        <p:spPr>
          <a:xfrm>
            <a:off x="499826" y="2397759"/>
            <a:ext cx="4578507" cy="1200329"/>
          </a:xfrm>
          <a:prstGeom prst="rect">
            <a:avLst/>
          </a:prstGeom>
          <a:noFill/>
        </p:spPr>
        <p:txBody>
          <a:bodyPr wrap="square" rtlCol="0">
            <a:spAutoFit/>
          </a:bodyPr>
          <a:lstStyle/>
          <a:p>
            <a:r>
              <a:rPr lang="bn-BD" sz="3600" dirty="0" smtClean="0"/>
              <a:t> সেখানে ক্ষরিছে স্নেহ পল্লবের নিবিড় ছায়ায়ঃ</a:t>
            </a:r>
            <a:endParaRPr lang="en-US" sz="3600" dirty="0"/>
          </a:p>
        </p:txBody>
      </p:sp>
      <p:sp>
        <p:nvSpPr>
          <p:cNvPr id="9" name="TextBox 8"/>
          <p:cNvSpPr txBox="1"/>
          <p:nvPr/>
        </p:nvSpPr>
        <p:spPr>
          <a:xfrm>
            <a:off x="7321756" y="2493788"/>
            <a:ext cx="4578507" cy="1200329"/>
          </a:xfrm>
          <a:prstGeom prst="rect">
            <a:avLst/>
          </a:prstGeom>
          <a:noFill/>
        </p:spPr>
        <p:txBody>
          <a:bodyPr wrap="square" rtlCol="0">
            <a:spAutoFit/>
          </a:bodyPr>
          <a:lstStyle/>
          <a:p>
            <a:r>
              <a:rPr lang="bn-BD" sz="3600" dirty="0" smtClean="0"/>
              <a:t> মাটির মমতা রস পেয়ে বৃক্ষ শাখায় নতুন পাতা গজিয়েছে।</a:t>
            </a:r>
            <a:endParaRPr lang="en-US" sz="3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581" y="2450304"/>
            <a:ext cx="2543175" cy="169545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5939" r="24640"/>
          <a:stretch/>
        </p:blipFill>
        <p:spPr>
          <a:xfrm>
            <a:off x="3996577" y="4457081"/>
            <a:ext cx="2420709" cy="1613053"/>
          </a:xfrm>
          <a:prstGeom prst="rect">
            <a:avLst/>
          </a:prstGeom>
        </p:spPr>
      </p:pic>
      <p:sp>
        <p:nvSpPr>
          <p:cNvPr id="12" name="TextBox 11"/>
          <p:cNvSpPr txBox="1"/>
          <p:nvPr/>
        </p:nvSpPr>
        <p:spPr>
          <a:xfrm>
            <a:off x="1401401" y="5263608"/>
            <a:ext cx="1558637" cy="646331"/>
          </a:xfrm>
          <a:prstGeom prst="rect">
            <a:avLst/>
          </a:prstGeom>
          <a:noFill/>
        </p:spPr>
        <p:txBody>
          <a:bodyPr wrap="square" rtlCol="0">
            <a:spAutoFit/>
          </a:bodyPr>
          <a:lstStyle/>
          <a:p>
            <a:r>
              <a:rPr lang="bn-BD" sz="3600" dirty="0" smtClean="0"/>
              <a:t>মুমূর্ষুঃ</a:t>
            </a:r>
            <a:endParaRPr lang="en-US" sz="3600" dirty="0"/>
          </a:p>
        </p:txBody>
      </p:sp>
      <p:sp>
        <p:nvSpPr>
          <p:cNvPr id="13" name="TextBox 12"/>
          <p:cNvSpPr txBox="1"/>
          <p:nvPr/>
        </p:nvSpPr>
        <p:spPr>
          <a:xfrm>
            <a:off x="6710290" y="4986608"/>
            <a:ext cx="5512458" cy="646331"/>
          </a:xfrm>
          <a:prstGeom prst="rect">
            <a:avLst/>
          </a:prstGeom>
          <a:noFill/>
        </p:spPr>
        <p:txBody>
          <a:bodyPr wrap="square" rtlCol="0">
            <a:spAutoFit/>
          </a:bodyPr>
          <a:lstStyle/>
          <a:p>
            <a:r>
              <a:rPr lang="bn-BD" sz="3600" dirty="0" smtClean="0"/>
              <a:t>মৃতপ্রায়। মরণাপন্ন। মরে যাচ্ছে এমন।</a:t>
            </a:r>
            <a:endParaRPr lang="en-US" sz="3600" dirty="0"/>
          </a:p>
        </p:txBody>
      </p:sp>
      <p:sp>
        <p:nvSpPr>
          <p:cNvPr id="14" name="32-Point Star 13"/>
          <p:cNvSpPr/>
          <p:nvPr/>
        </p:nvSpPr>
        <p:spPr>
          <a:xfrm>
            <a:off x="8476660" y="138891"/>
            <a:ext cx="3219198" cy="1289324"/>
          </a:xfrm>
          <a:prstGeom prst="star32">
            <a:avLst/>
          </a:prstGeom>
          <a:solidFill>
            <a:schemeClr val="accent6">
              <a:lumMod val="60000"/>
              <a:lumOff val="40000"/>
            </a:schemeClr>
          </a:solidFill>
          <a:ln w="38100">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slop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4295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3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3000" fill="hold"/>
                                        <p:tgtEl>
                                          <p:spTgt spid="2"/>
                                        </p:tgtEl>
                                        <p:attrNameLst>
                                          <p:attrName>ppt_x</p:attrName>
                                        </p:attrNameLst>
                                      </p:cBhvr>
                                      <p:tavLst>
                                        <p:tav tm="0">
                                          <p:val>
                                            <p:strVal val="1+#ppt_w/2"/>
                                          </p:val>
                                        </p:tav>
                                        <p:tav tm="100000">
                                          <p:val>
                                            <p:strVal val="#ppt_x"/>
                                          </p:val>
                                        </p:tav>
                                      </p:tavLst>
                                    </p:anim>
                                    <p:anim calcmode="lin" valueType="num">
                                      <p:cBhvr additive="base">
                                        <p:cTn id="21"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000" fill="hold"/>
                                        <p:tgtEl>
                                          <p:spTgt spid="8"/>
                                        </p:tgtEl>
                                        <p:attrNameLst>
                                          <p:attrName>ppt_x</p:attrName>
                                        </p:attrNameLst>
                                      </p:cBhvr>
                                      <p:tavLst>
                                        <p:tav tm="0">
                                          <p:val>
                                            <p:strVal val="#ppt_x+#ppt_w/2"/>
                                          </p:val>
                                        </p:tav>
                                        <p:tav tm="100000">
                                          <p:val>
                                            <p:strVal val="#ppt_x"/>
                                          </p:val>
                                        </p:tav>
                                      </p:tavLst>
                                    </p:anim>
                                    <p:anim calcmode="lin" valueType="num">
                                      <p:cBhvr>
                                        <p:cTn id="27" dur="3000" fill="hold"/>
                                        <p:tgtEl>
                                          <p:spTgt spid="8"/>
                                        </p:tgtEl>
                                        <p:attrNameLst>
                                          <p:attrName>ppt_y</p:attrName>
                                        </p:attrNameLst>
                                      </p:cBhvr>
                                      <p:tavLst>
                                        <p:tav tm="0">
                                          <p:val>
                                            <p:strVal val="#ppt_y"/>
                                          </p:val>
                                        </p:tav>
                                        <p:tav tm="100000">
                                          <p:val>
                                            <p:strVal val="#ppt_y"/>
                                          </p:val>
                                        </p:tav>
                                      </p:tavLst>
                                    </p:anim>
                                    <p:anim calcmode="lin" valueType="num">
                                      <p:cBhvr>
                                        <p:cTn id="28" dur="3000" fill="hold"/>
                                        <p:tgtEl>
                                          <p:spTgt spid="8"/>
                                        </p:tgtEl>
                                        <p:attrNameLst>
                                          <p:attrName>ppt_w</p:attrName>
                                        </p:attrNameLst>
                                      </p:cBhvr>
                                      <p:tavLst>
                                        <p:tav tm="0">
                                          <p:val>
                                            <p:fltVal val="0"/>
                                          </p:val>
                                        </p:tav>
                                        <p:tav tm="100000">
                                          <p:val>
                                            <p:strVal val="#ppt_w"/>
                                          </p:val>
                                        </p:tav>
                                      </p:tavLst>
                                    </p:anim>
                                    <p:anim calcmode="lin" valueType="num">
                                      <p:cBhvr>
                                        <p:cTn id="29" dur="3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amond(out)">
                                      <p:cBhvr>
                                        <p:cTn id="34" dur="3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edge">
                                      <p:cBhvr>
                                        <p:cTn id="45" dur="3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outVertical)">
                                      <p:cBhvr>
                                        <p:cTn id="50" dur="3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Horizontal)">
                                      <p:cBhvr>
                                        <p:cTn id="55" dur="3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8" fill="hold" grpId="1" nodeType="clickEffect">
                                  <p:stCondLst>
                                    <p:cond delay="0"/>
                                  </p:stCondLst>
                                  <p:childTnLst>
                                    <p:anim calcmode="lin" valueType="num">
                                      <p:cBhvr additive="base">
                                        <p:cTn id="59" dur="5000"/>
                                        <p:tgtEl>
                                          <p:spTgt spid="3"/>
                                        </p:tgtEl>
                                        <p:attrNameLst>
                                          <p:attrName>ppt_x</p:attrName>
                                        </p:attrNameLst>
                                      </p:cBhvr>
                                      <p:tavLst>
                                        <p:tav tm="0">
                                          <p:val>
                                            <p:strVal val="ppt_x"/>
                                          </p:val>
                                        </p:tav>
                                        <p:tav tm="100000">
                                          <p:val>
                                            <p:strVal val="0-ppt_w/2"/>
                                          </p:val>
                                        </p:tav>
                                      </p:tavLst>
                                    </p:anim>
                                    <p:anim calcmode="lin" valueType="num">
                                      <p:cBhvr additive="base">
                                        <p:cTn id="60" dur="5000"/>
                                        <p:tgtEl>
                                          <p:spTgt spid="3"/>
                                        </p:tgtEl>
                                        <p:attrNameLst>
                                          <p:attrName>ppt_y</p:attrName>
                                        </p:attrNameLst>
                                      </p:cBhvr>
                                      <p:tavLst>
                                        <p:tav tm="0">
                                          <p:val>
                                            <p:strVal val="ppt_y"/>
                                          </p:val>
                                        </p:tav>
                                        <p:tav tm="100000">
                                          <p:val>
                                            <p:strVal val="ppt_y"/>
                                          </p:val>
                                        </p:tav>
                                      </p:tavLst>
                                    </p:anim>
                                    <p:set>
                                      <p:cBhvr>
                                        <p:cTn id="61" dur="1" fill="hold">
                                          <p:stCondLst>
                                            <p:cond delay="4999"/>
                                          </p:stCondLst>
                                        </p:cTn>
                                        <p:tgtEl>
                                          <p:spTgt spid="3"/>
                                        </p:tgtEl>
                                        <p:attrNameLst>
                                          <p:attrName>style.visibility</p:attrName>
                                        </p:attrNameLst>
                                      </p:cBhvr>
                                      <p:to>
                                        <p:strVal val="hidden"/>
                                      </p:to>
                                    </p:set>
                                  </p:childTnLst>
                                </p:cTn>
                              </p:par>
                              <p:par>
                                <p:cTn id="62" presetID="2" presetClass="exit" presetSubtype="8" fill="hold" nodeType="withEffect">
                                  <p:stCondLst>
                                    <p:cond delay="0"/>
                                  </p:stCondLst>
                                  <p:childTnLst>
                                    <p:anim calcmode="lin" valueType="num">
                                      <p:cBhvr additive="base">
                                        <p:cTn id="63" dur="5000"/>
                                        <p:tgtEl>
                                          <p:spTgt spid="7"/>
                                        </p:tgtEl>
                                        <p:attrNameLst>
                                          <p:attrName>ppt_x</p:attrName>
                                        </p:attrNameLst>
                                      </p:cBhvr>
                                      <p:tavLst>
                                        <p:tav tm="0">
                                          <p:val>
                                            <p:strVal val="ppt_x"/>
                                          </p:val>
                                        </p:tav>
                                        <p:tav tm="100000">
                                          <p:val>
                                            <p:strVal val="0-ppt_w/2"/>
                                          </p:val>
                                        </p:tav>
                                      </p:tavLst>
                                    </p:anim>
                                    <p:anim calcmode="lin" valueType="num">
                                      <p:cBhvr additive="base">
                                        <p:cTn id="64" dur="5000"/>
                                        <p:tgtEl>
                                          <p:spTgt spid="7"/>
                                        </p:tgtEl>
                                        <p:attrNameLst>
                                          <p:attrName>ppt_y</p:attrName>
                                        </p:attrNameLst>
                                      </p:cBhvr>
                                      <p:tavLst>
                                        <p:tav tm="0">
                                          <p:val>
                                            <p:strVal val="ppt_y"/>
                                          </p:val>
                                        </p:tav>
                                        <p:tav tm="100000">
                                          <p:val>
                                            <p:strVal val="ppt_y"/>
                                          </p:val>
                                        </p:tav>
                                      </p:tavLst>
                                    </p:anim>
                                    <p:set>
                                      <p:cBhvr>
                                        <p:cTn id="65" dur="1" fill="hold">
                                          <p:stCondLst>
                                            <p:cond delay="4999"/>
                                          </p:stCondLst>
                                        </p:cTn>
                                        <p:tgtEl>
                                          <p:spTgt spid="7"/>
                                        </p:tgtEl>
                                        <p:attrNameLst>
                                          <p:attrName>style.visibility</p:attrName>
                                        </p:attrNameLst>
                                      </p:cBhvr>
                                      <p:to>
                                        <p:strVal val="hidden"/>
                                      </p:to>
                                    </p:set>
                                  </p:childTnLst>
                                </p:cTn>
                              </p:par>
                              <p:par>
                                <p:cTn id="66" presetID="2" presetClass="exit" presetSubtype="8" fill="hold" grpId="1" nodeType="withEffect">
                                  <p:stCondLst>
                                    <p:cond delay="0"/>
                                  </p:stCondLst>
                                  <p:childTnLst>
                                    <p:anim calcmode="lin" valueType="num">
                                      <p:cBhvr additive="base">
                                        <p:cTn id="67" dur="5000"/>
                                        <p:tgtEl>
                                          <p:spTgt spid="2"/>
                                        </p:tgtEl>
                                        <p:attrNameLst>
                                          <p:attrName>ppt_x</p:attrName>
                                        </p:attrNameLst>
                                      </p:cBhvr>
                                      <p:tavLst>
                                        <p:tav tm="0">
                                          <p:val>
                                            <p:strVal val="ppt_x"/>
                                          </p:val>
                                        </p:tav>
                                        <p:tav tm="100000">
                                          <p:val>
                                            <p:strVal val="0-ppt_w/2"/>
                                          </p:val>
                                        </p:tav>
                                      </p:tavLst>
                                    </p:anim>
                                    <p:anim calcmode="lin" valueType="num">
                                      <p:cBhvr additive="base">
                                        <p:cTn id="68" dur="5000"/>
                                        <p:tgtEl>
                                          <p:spTgt spid="2"/>
                                        </p:tgtEl>
                                        <p:attrNameLst>
                                          <p:attrName>ppt_y</p:attrName>
                                        </p:attrNameLst>
                                      </p:cBhvr>
                                      <p:tavLst>
                                        <p:tav tm="0">
                                          <p:val>
                                            <p:strVal val="ppt_y"/>
                                          </p:val>
                                        </p:tav>
                                        <p:tav tm="100000">
                                          <p:val>
                                            <p:strVal val="ppt_y"/>
                                          </p:val>
                                        </p:tav>
                                      </p:tavLst>
                                    </p:anim>
                                    <p:set>
                                      <p:cBhvr>
                                        <p:cTn id="69" dur="1" fill="hold">
                                          <p:stCondLst>
                                            <p:cond delay="4999"/>
                                          </p:stCondLst>
                                        </p:cTn>
                                        <p:tgtEl>
                                          <p:spTgt spid="2"/>
                                        </p:tgtEl>
                                        <p:attrNameLst>
                                          <p:attrName>style.visibility</p:attrName>
                                        </p:attrNameLst>
                                      </p:cBhvr>
                                      <p:to>
                                        <p:strVal val="hidden"/>
                                      </p:to>
                                    </p:set>
                                  </p:childTnLst>
                                </p:cTn>
                              </p:par>
                              <p:par>
                                <p:cTn id="70" presetID="2" presetClass="exit" presetSubtype="8" fill="hold" grpId="1" nodeType="withEffect">
                                  <p:stCondLst>
                                    <p:cond delay="0"/>
                                  </p:stCondLst>
                                  <p:childTnLst>
                                    <p:anim calcmode="lin" valueType="num">
                                      <p:cBhvr additive="base">
                                        <p:cTn id="71" dur="5000"/>
                                        <p:tgtEl>
                                          <p:spTgt spid="8"/>
                                        </p:tgtEl>
                                        <p:attrNameLst>
                                          <p:attrName>ppt_x</p:attrName>
                                        </p:attrNameLst>
                                      </p:cBhvr>
                                      <p:tavLst>
                                        <p:tav tm="0">
                                          <p:val>
                                            <p:strVal val="ppt_x"/>
                                          </p:val>
                                        </p:tav>
                                        <p:tav tm="100000">
                                          <p:val>
                                            <p:strVal val="0-ppt_w/2"/>
                                          </p:val>
                                        </p:tav>
                                      </p:tavLst>
                                    </p:anim>
                                    <p:anim calcmode="lin" valueType="num">
                                      <p:cBhvr additive="base">
                                        <p:cTn id="72" dur="5000"/>
                                        <p:tgtEl>
                                          <p:spTgt spid="8"/>
                                        </p:tgtEl>
                                        <p:attrNameLst>
                                          <p:attrName>ppt_y</p:attrName>
                                        </p:attrNameLst>
                                      </p:cBhvr>
                                      <p:tavLst>
                                        <p:tav tm="0">
                                          <p:val>
                                            <p:strVal val="ppt_y"/>
                                          </p:val>
                                        </p:tav>
                                        <p:tav tm="100000">
                                          <p:val>
                                            <p:strVal val="ppt_y"/>
                                          </p:val>
                                        </p:tav>
                                      </p:tavLst>
                                    </p:anim>
                                    <p:set>
                                      <p:cBhvr>
                                        <p:cTn id="73" dur="1" fill="hold">
                                          <p:stCondLst>
                                            <p:cond delay="4999"/>
                                          </p:stCondLst>
                                        </p:cTn>
                                        <p:tgtEl>
                                          <p:spTgt spid="8"/>
                                        </p:tgtEl>
                                        <p:attrNameLst>
                                          <p:attrName>style.visibility</p:attrName>
                                        </p:attrNameLst>
                                      </p:cBhvr>
                                      <p:to>
                                        <p:strVal val="hidden"/>
                                      </p:to>
                                    </p:set>
                                  </p:childTnLst>
                                </p:cTn>
                              </p:par>
                              <p:par>
                                <p:cTn id="74" presetID="2" presetClass="exit" presetSubtype="8" fill="hold" nodeType="withEffect">
                                  <p:stCondLst>
                                    <p:cond delay="0"/>
                                  </p:stCondLst>
                                  <p:childTnLst>
                                    <p:anim calcmode="lin" valueType="num">
                                      <p:cBhvr additive="base">
                                        <p:cTn id="75" dur="5000"/>
                                        <p:tgtEl>
                                          <p:spTgt spid="10"/>
                                        </p:tgtEl>
                                        <p:attrNameLst>
                                          <p:attrName>ppt_x</p:attrName>
                                        </p:attrNameLst>
                                      </p:cBhvr>
                                      <p:tavLst>
                                        <p:tav tm="0">
                                          <p:val>
                                            <p:strVal val="ppt_x"/>
                                          </p:val>
                                        </p:tav>
                                        <p:tav tm="100000">
                                          <p:val>
                                            <p:strVal val="0-ppt_w/2"/>
                                          </p:val>
                                        </p:tav>
                                      </p:tavLst>
                                    </p:anim>
                                    <p:anim calcmode="lin" valueType="num">
                                      <p:cBhvr additive="base">
                                        <p:cTn id="76" dur="5000"/>
                                        <p:tgtEl>
                                          <p:spTgt spid="10"/>
                                        </p:tgtEl>
                                        <p:attrNameLst>
                                          <p:attrName>ppt_y</p:attrName>
                                        </p:attrNameLst>
                                      </p:cBhvr>
                                      <p:tavLst>
                                        <p:tav tm="0">
                                          <p:val>
                                            <p:strVal val="ppt_y"/>
                                          </p:val>
                                        </p:tav>
                                        <p:tav tm="100000">
                                          <p:val>
                                            <p:strVal val="ppt_y"/>
                                          </p:val>
                                        </p:tav>
                                      </p:tavLst>
                                    </p:anim>
                                    <p:set>
                                      <p:cBhvr>
                                        <p:cTn id="77" dur="1" fill="hold">
                                          <p:stCondLst>
                                            <p:cond delay="4999"/>
                                          </p:stCondLst>
                                        </p:cTn>
                                        <p:tgtEl>
                                          <p:spTgt spid="10"/>
                                        </p:tgtEl>
                                        <p:attrNameLst>
                                          <p:attrName>style.visibility</p:attrName>
                                        </p:attrNameLst>
                                      </p:cBhvr>
                                      <p:to>
                                        <p:strVal val="hidden"/>
                                      </p:to>
                                    </p:set>
                                  </p:childTnLst>
                                </p:cTn>
                              </p:par>
                              <p:par>
                                <p:cTn id="78" presetID="2" presetClass="exit" presetSubtype="8" fill="hold" grpId="1" nodeType="withEffect">
                                  <p:stCondLst>
                                    <p:cond delay="0"/>
                                  </p:stCondLst>
                                  <p:childTnLst>
                                    <p:anim calcmode="lin" valueType="num">
                                      <p:cBhvr additive="base">
                                        <p:cTn id="79" dur="5000"/>
                                        <p:tgtEl>
                                          <p:spTgt spid="9"/>
                                        </p:tgtEl>
                                        <p:attrNameLst>
                                          <p:attrName>ppt_x</p:attrName>
                                        </p:attrNameLst>
                                      </p:cBhvr>
                                      <p:tavLst>
                                        <p:tav tm="0">
                                          <p:val>
                                            <p:strVal val="ppt_x"/>
                                          </p:val>
                                        </p:tav>
                                        <p:tav tm="100000">
                                          <p:val>
                                            <p:strVal val="0-ppt_w/2"/>
                                          </p:val>
                                        </p:tav>
                                      </p:tavLst>
                                    </p:anim>
                                    <p:anim calcmode="lin" valueType="num">
                                      <p:cBhvr additive="base">
                                        <p:cTn id="80" dur="5000"/>
                                        <p:tgtEl>
                                          <p:spTgt spid="9"/>
                                        </p:tgtEl>
                                        <p:attrNameLst>
                                          <p:attrName>ppt_y</p:attrName>
                                        </p:attrNameLst>
                                      </p:cBhvr>
                                      <p:tavLst>
                                        <p:tav tm="0">
                                          <p:val>
                                            <p:strVal val="ppt_y"/>
                                          </p:val>
                                        </p:tav>
                                        <p:tav tm="100000">
                                          <p:val>
                                            <p:strVal val="ppt_y"/>
                                          </p:val>
                                        </p:tav>
                                      </p:tavLst>
                                    </p:anim>
                                    <p:set>
                                      <p:cBhvr>
                                        <p:cTn id="81" dur="1" fill="hold">
                                          <p:stCondLst>
                                            <p:cond delay="4999"/>
                                          </p:stCondLst>
                                        </p:cTn>
                                        <p:tgtEl>
                                          <p:spTgt spid="9"/>
                                        </p:tgtEl>
                                        <p:attrNameLst>
                                          <p:attrName>style.visibility</p:attrName>
                                        </p:attrNameLst>
                                      </p:cBhvr>
                                      <p:to>
                                        <p:strVal val="hidden"/>
                                      </p:to>
                                    </p:set>
                                  </p:childTnLst>
                                </p:cTn>
                              </p:par>
                              <p:par>
                                <p:cTn id="82" presetID="2" presetClass="exit" presetSubtype="8" fill="hold" grpId="1" nodeType="withEffect">
                                  <p:stCondLst>
                                    <p:cond delay="0"/>
                                  </p:stCondLst>
                                  <p:childTnLst>
                                    <p:anim calcmode="lin" valueType="num">
                                      <p:cBhvr additive="base">
                                        <p:cTn id="83" dur="5000"/>
                                        <p:tgtEl>
                                          <p:spTgt spid="12"/>
                                        </p:tgtEl>
                                        <p:attrNameLst>
                                          <p:attrName>ppt_x</p:attrName>
                                        </p:attrNameLst>
                                      </p:cBhvr>
                                      <p:tavLst>
                                        <p:tav tm="0">
                                          <p:val>
                                            <p:strVal val="ppt_x"/>
                                          </p:val>
                                        </p:tav>
                                        <p:tav tm="100000">
                                          <p:val>
                                            <p:strVal val="0-ppt_w/2"/>
                                          </p:val>
                                        </p:tav>
                                      </p:tavLst>
                                    </p:anim>
                                    <p:anim calcmode="lin" valueType="num">
                                      <p:cBhvr additive="base">
                                        <p:cTn id="84" dur="5000"/>
                                        <p:tgtEl>
                                          <p:spTgt spid="12"/>
                                        </p:tgtEl>
                                        <p:attrNameLst>
                                          <p:attrName>ppt_y</p:attrName>
                                        </p:attrNameLst>
                                      </p:cBhvr>
                                      <p:tavLst>
                                        <p:tav tm="0">
                                          <p:val>
                                            <p:strVal val="ppt_y"/>
                                          </p:val>
                                        </p:tav>
                                        <p:tav tm="100000">
                                          <p:val>
                                            <p:strVal val="ppt_y"/>
                                          </p:val>
                                        </p:tav>
                                      </p:tavLst>
                                    </p:anim>
                                    <p:set>
                                      <p:cBhvr>
                                        <p:cTn id="85" dur="1" fill="hold">
                                          <p:stCondLst>
                                            <p:cond delay="4999"/>
                                          </p:stCondLst>
                                        </p:cTn>
                                        <p:tgtEl>
                                          <p:spTgt spid="12"/>
                                        </p:tgtEl>
                                        <p:attrNameLst>
                                          <p:attrName>style.visibility</p:attrName>
                                        </p:attrNameLst>
                                      </p:cBhvr>
                                      <p:to>
                                        <p:strVal val="hidden"/>
                                      </p:to>
                                    </p:set>
                                  </p:childTnLst>
                                </p:cTn>
                              </p:par>
                              <p:par>
                                <p:cTn id="86" presetID="2" presetClass="exit" presetSubtype="8" fill="hold" nodeType="withEffect">
                                  <p:stCondLst>
                                    <p:cond delay="0"/>
                                  </p:stCondLst>
                                  <p:childTnLst>
                                    <p:anim calcmode="lin" valueType="num">
                                      <p:cBhvr additive="base">
                                        <p:cTn id="87" dur="5000"/>
                                        <p:tgtEl>
                                          <p:spTgt spid="11"/>
                                        </p:tgtEl>
                                        <p:attrNameLst>
                                          <p:attrName>ppt_x</p:attrName>
                                        </p:attrNameLst>
                                      </p:cBhvr>
                                      <p:tavLst>
                                        <p:tav tm="0">
                                          <p:val>
                                            <p:strVal val="ppt_x"/>
                                          </p:val>
                                        </p:tav>
                                        <p:tav tm="100000">
                                          <p:val>
                                            <p:strVal val="0-ppt_w/2"/>
                                          </p:val>
                                        </p:tav>
                                      </p:tavLst>
                                    </p:anim>
                                    <p:anim calcmode="lin" valueType="num">
                                      <p:cBhvr additive="base">
                                        <p:cTn id="88" dur="5000"/>
                                        <p:tgtEl>
                                          <p:spTgt spid="11"/>
                                        </p:tgtEl>
                                        <p:attrNameLst>
                                          <p:attrName>ppt_y</p:attrName>
                                        </p:attrNameLst>
                                      </p:cBhvr>
                                      <p:tavLst>
                                        <p:tav tm="0">
                                          <p:val>
                                            <p:strVal val="ppt_y"/>
                                          </p:val>
                                        </p:tav>
                                        <p:tav tm="100000">
                                          <p:val>
                                            <p:strVal val="ppt_y"/>
                                          </p:val>
                                        </p:tav>
                                      </p:tavLst>
                                    </p:anim>
                                    <p:set>
                                      <p:cBhvr>
                                        <p:cTn id="89" dur="1" fill="hold">
                                          <p:stCondLst>
                                            <p:cond delay="4999"/>
                                          </p:stCondLst>
                                        </p:cTn>
                                        <p:tgtEl>
                                          <p:spTgt spid="11"/>
                                        </p:tgtEl>
                                        <p:attrNameLst>
                                          <p:attrName>style.visibility</p:attrName>
                                        </p:attrNameLst>
                                      </p:cBhvr>
                                      <p:to>
                                        <p:strVal val="hidden"/>
                                      </p:to>
                                    </p:set>
                                  </p:childTnLst>
                                </p:cTn>
                              </p:par>
                              <p:par>
                                <p:cTn id="90" presetID="2" presetClass="exit" presetSubtype="8" fill="hold" grpId="1" nodeType="withEffect">
                                  <p:stCondLst>
                                    <p:cond delay="0"/>
                                  </p:stCondLst>
                                  <p:childTnLst>
                                    <p:anim calcmode="lin" valueType="num">
                                      <p:cBhvr additive="base">
                                        <p:cTn id="91" dur="5000"/>
                                        <p:tgtEl>
                                          <p:spTgt spid="13"/>
                                        </p:tgtEl>
                                        <p:attrNameLst>
                                          <p:attrName>ppt_x</p:attrName>
                                        </p:attrNameLst>
                                      </p:cBhvr>
                                      <p:tavLst>
                                        <p:tav tm="0">
                                          <p:val>
                                            <p:strVal val="ppt_x"/>
                                          </p:val>
                                        </p:tav>
                                        <p:tav tm="100000">
                                          <p:val>
                                            <p:strVal val="0-ppt_w/2"/>
                                          </p:val>
                                        </p:tav>
                                      </p:tavLst>
                                    </p:anim>
                                    <p:anim calcmode="lin" valueType="num">
                                      <p:cBhvr additive="base">
                                        <p:cTn id="92" dur="5000"/>
                                        <p:tgtEl>
                                          <p:spTgt spid="13"/>
                                        </p:tgtEl>
                                        <p:attrNameLst>
                                          <p:attrName>ppt_y</p:attrName>
                                        </p:attrNameLst>
                                      </p:cBhvr>
                                      <p:tavLst>
                                        <p:tav tm="0">
                                          <p:val>
                                            <p:strVal val="ppt_y"/>
                                          </p:val>
                                        </p:tav>
                                        <p:tav tm="100000">
                                          <p:val>
                                            <p:strVal val="ppt_y"/>
                                          </p:val>
                                        </p:tav>
                                      </p:tavLst>
                                    </p:anim>
                                    <p:set>
                                      <p:cBhvr>
                                        <p:cTn id="93" dur="1" fill="hold">
                                          <p:stCondLst>
                                            <p:cond delay="4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 grpId="0"/>
      <p:bldP spid="2" grpId="1"/>
      <p:bldP spid="3" grpId="0"/>
      <p:bldP spid="3" grpId="1"/>
      <p:bldP spid="8" grpId="0"/>
      <p:bldP spid="8" grpId="1"/>
      <p:bldP spid="9" grpId="0"/>
      <p:bldP spid="9" grpId="1"/>
      <p:bldP spid="12" grpId="0"/>
      <p:bldP spid="12" grpId="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084" y="1883146"/>
            <a:ext cx="3810763"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দলগত কাজঃ</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189254" y="3071391"/>
            <a:ext cx="10625815"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৭। </a:t>
            </a:r>
            <a:r>
              <a:rPr lang="bn-BD" sz="3600" dirty="0">
                <a:latin typeface="NikoshBAN" pitchFamily="2" charset="0"/>
                <a:cs typeface="NikoshBAN" pitchFamily="2" charset="0"/>
              </a:rPr>
              <a:t>“ক্ষুধার্ত ভয়ার্ত দৃষ্টি” এ বাক্যটি ব্যাখ্যা </a:t>
            </a:r>
            <a:r>
              <a:rPr lang="bn-BD" sz="3600" dirty="0" smtClean="0">
                <a:latin typeface="NikoshBAN" pitchFamily="2" charset="0"/>
                <a:cs typeface="NikoshBAN" pitchFamily="2" charset="0"/>
              </a:rPr>
              <a:t>কর।</a:t>
            </a:r>
          </a:p>
          <a:p>
            <a:pPr marL="914400" indent="-914400">
              <a:buFont typeface="+mj-lt"/>
              <a:buAutoNum type="arabicPeriod"/>
            </a:pPr>
            <a:endParaRPr lang="en-US" sz="3600" dirty="0">
              <a:latin typeface="NikoshBAN" panose="02000000000000000000" pitchFamily="2" charset="0"/>
              <a:cs typeface="NikoshBAN" panose="02000000000000000000" pitchFamily="2" charset="0"/>
            </a:endParaRPr>
          </a:p>
        </p:txBody>
      </p:sp>
      <p:sp>
        <p:nvSpPr>
          <p:cNvPr id="4" name="32-Point Star 3"/>
          <p:cNvSpPr/>
          <p:nvPr/>
        </p:nvSpPr>
        <p:spPr>
          <a:xfrm>
            <a:off x="8476660" y="138891"/>
            <a:ext cx="3219198" cy="1289324"/>
          </a:xfrm>
          <a:prstGeom prst="star32">
            <a:avLst/>
          </a:prstGeom>
          <a:solidFill>
            <a:schemeClr val="accent3">
              <a:lumMod val="40000"/>
              <a:lumOff val="60000"/>
            </a:schemeClr>
          </a:solidFill>
          <a:ln w="38100">
            <a:solidFill>
              <a:schemeClr val="accent6">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xmlns="" id="{509C4E5D-7B9C-4ED1-8D05-4EEB7CEF329C}"/>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58100" y="232258"/>
            <a:ext cx="2737645" cy="21125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87087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ppt_x</p:attrName>
                                        </p:attrNameLst>
                                      </p:cBhvr>
                                      <p:tavLst>
                                        <p:tav tm="0">
                                          <p:val>
                                            <p:strVal val="#ppt_x"/>
                                          </p:val>
                                        </p:tav>
                                        <p:tav tm="100000">
                                          <p:val>
                                            <p:strVal val="#ppt_x"/>
                                          </p:val>
                                        </p:tav>
                                      </p:tavLst>
                                    </p:anim>
                                    <p:anim calcmode="lin" valueType="num">
                                      <p:cBhvr>
                                        <p:cTn id="9" dur="5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3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plus(out)">
                                      <p:cBhvr>
                                        <p:cTn id="14" dur="3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3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5" fill="hold" nodeType="clickEffect">
                                  <p:stCondLst>
                                    <p:cond delay="0"/>
                                  </p:stCondLst>
                                  <p:childTnLst>
                                    <p:animEffect transition="out" filter="blinds(vertical)">
                                      <p:cBhvr>
                                        <p:cTn id="23" dur="3000"/>
                                        <p:tgtEl>
                                          <p:spTgt spid="5"/>
                                        </p:tgtEl>
                                      </p:cBhvr>
                                    </p:animEffect>
                                    <p:set>
                                      <p:cBhvr>
                                        <p:cTn id="24" dur="1" fill="hold">
                                          <p:stCondLst>
                                            <p:cond delay="2999"/>
                                          </p:stCondLst>
                                        </p:cTn>
                                        <p:tgtEl>
                                          <p:spTgt spid="5"/>
                                        </p:tgtEl>
                                        <p:attrNameLst>
                                          <p:attrName>style.visibility</p:attrName>
                                        </p:attrNameLst>
                                      </p:cBhvr>
                                      <p:to>
                                        <p:strVal val="hidden"/>
                                      </p:to>
                                    </p:set>
                                  </p:childTnLst>
                                </p:cTn>
                              </p:par>
                              <p:par>
                                <p:cTn id="25" presetID="3" presetClass="exit" presetSubtype="5" fill="hold" grpId="1" nodeType="withEffect">
                                  <p:stCondLst>
                                    <p:cond delay="0"/>
                                  </p:stCondLst>
                                  <p:childTnLst>
                                    <p:animEffect transition="out" filter="blinds(vertical)">
                                      <p:cBhvr>
                                        <p:cTn id="26" dur="3000"/>
                                        <p:tgtEl>
                                          <p:spTgt spid="2"/>
                                        </p:tgtEl>
                                      </p:cBhvr>
                                    </p:animEffect>
                                    <p:set>
                                      <p:cBhvr>
                                        <p:cTn id="27" dur="1" fill="hold">
                                          <p:stCondLst>
                                            <p:cond delay="2999"/>
                                          </p:stCondLst>
                                        </p:cTn>
                                        <p:tgtEl>
                                          <p:spTgt spid="2"/>
                                        </p:tgtEl>
                                        <p:attrNameLst>
                                          <p:attrName>style.visibility</p:attrName>
                                        </p:attrNameLst>
                                      </p:cBhvr>
                                      <p:to>
                                        <p:strVal val="hidden"/>
                                      </p:to>
                                    </p:set>
                                  </p:childTnLst>
                                </p:cTn>
                              </p:par>
                              <p:par>
                                <p:cTn id="28" presetID="3" presetClass="exit" presetSubtype="5" fill="hold" grpId="1" nodeType="withEffect">
                                  <p:stCondLst>
                                    <p:cond delay="0"/>
                                  </p:stCondLst>
                                  <p:childTnLst>
                                    <p:animEffect transition="out" filter="blinds(vertical)">
                                      <p:cBhvr>
                                        <p:cTn id="29" dur="3000"/>
                                        <p:tgtEl>
                                          <p:spTgt spid="3"/>
                                        </p:tgtEl>
                                      </p:cBhvr>
                                    </p:animEffect>
                                    <p:set>
                                      <p:cBhvr>
                                        <p:cTn id="30" dur="1" fill="hold">
                                          <p:stCondLst>
                                            <p:cond delay="2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0670" y="1162880"/>
            <a:ext cx="3584095" cy="1200329"/>
          </a:xfrm>
          <a:prstGeom prst="rect">
            <a:avLst/>
          </a:prstGeom>
          <a:noFill/>
        </p:spPr>
        <p:txBody>
          <a:bodyPr wrap="square" rtlCol="0">
            <a:spAutoFit/>
          </a:bodyPr>
          <a:lstStyle/>
          <a:p>
            <a:r>
              <a:rPr lang="bn-BD" sz="3600" dirty="0" smtClean="0"/>
              <a:t>কাঁকন, নারীর হাতের অলঙ্কার বিশেষ</a:t>
            </a:r>
            <a:endParaRPr lang="en-US" sz="3600" dirty="0"/>
          </a:p>
        </p:txBody>
      </p:sp>
      <p:sp>
        <p:nvSpPr>
          <p:cNvPr id="3" name="TextBox 2"/>
          <p:cNvSpPr txBox="1"/>
          <p:nvPr/>
        </p:nvSpPr>
        <p:spPr>
          <a:xfrm>
            <a:off x="1021574" y="1162879"/>
            <a:ext cx="1558637" cy="646331"/>
          </a:xfrm>
          <a:prstGeom prst="rect">
            <a:avLst/>
          </a:prstGeom>
          <a:noFill/>
        </p:spPr>
        <p:txBody>
          <a:bodyPr wrap="square" rtlCol="0">
            <a:spAutoFit/>
          </a:bodyPr>
          <a:lstStyle/>
          <a:p>
            <a:r>
              <a:rPr lang="bn-BD" sz="3600" dirty="0" smtClean="0"/>
              <a:t>কঙ্কনঃ</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079" y="4637192"/>
            <a:ext cx="2952750" cy="15525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945" y="2426513"/>
            <a:ext cx="3895725" cy="1171575"/>
          </a:xfrm>
          <a:prstGeom prst="rect">
            <a:avLst/>
          </a:prstGeom>
        </p:spPr>
      </p:pic>
      <p:sp>
        <p:nvSpPr>
          <p:cNvPr id="8" name="TextBox 7"/>
          <p:cNvSpPr txBox="1"/>
          <p:nvPr/>
        </p:nvSpPr>
        <p:spPr>
          <a:xfrm>
            <a:off x="499826" y="2397759"/>
            <a:ext cx="1406795" cy="646331"/>
          </a:xfrm>
          <a:prstGeom prst="rect">
            <a:avLst/>
          </a:prstGeom>
          <a:noFill/>
        </p:spPr>
        <p:txBody>
          <a:bodyPr wrap="square" rtlCol="0">
            <a:spAutoFit/>
          </a:bodyPr>
          <a:lstStyle/>
          <a:p>
            <a:r>
              <a:rPr lang="bn-BD" sz="3600" dirty="0" smtClean="0"/>
              <a:t>অতন্দ্রঃ</a:t>
            </a:r>
            <a:endParaRPr lang="en-US" sz="3600" dirty="0"/>
          </a:p>
        </p:txBody>
      </p:sp>
      <p:sp>
        <p:nvSpPr>
          <p:cNvPr id="9" name="TextBox 8"/>
          <p:cNvSpPr txBox="1"/>
          <p:nvPr/>
        </p:nvSpPr>
        <p:spPr>
          <a:xfrm>
            <a:off x="7321756" y="2493788"/>
            <a:ext cx="3748321" cy="646331"/>
          </a:xfrm>
          <a:prstGeom prst="rect">
            <a:avLst/>
          </a:prstGeom>
          <a:noFill/>
        </p:spPr>
        <p:txBody>
          <a:bodyPr wrap="square" rtlCol="0">
            <a:spAutoFit/>
          </a:bodyPr>
          <a:lstStyle/>
          <a:p>
            <a:r>
              <a:rPr lang="bn-BD" sz="3600" dirty="0" smtClean="0"/>
              <a:t> তন্দ্রাহীন। ঘুমহীন।নির্ঘুম।</a:t>
            </a:r>
            <a:endParaRPr lang="en-US" sz="3600" dirty="0"/>
          </a:p>
        </p:txBody>
      </p:sp>
      <p:pic>
        <p:nvPicPr>
          <p:cNvPr id="12" name="Picture 11"/>
          <p:cNvPicPr>
            <a:picLocks noChangeAspect="1"/>
          </p:cNvPicPr>
          <p:nvPr/>
        </p:nvPicPr>
        <p:blipFill>
          <a:blip r:embed="rId4"/>
          <a:stretch>
            <a:fillRect/>
          </a:stretch>
        </p:blipFill>
        <p:spPr>
          <a:xfrm>
            <a:off x="5097564" y="875763"/>
            <a:ext cx="1763106" cy="1159100"/>
          </a:xfrm>
          <a:prstGeom prst="rect">
            <a:avLst/>
          </a:prstGeom>
        </p:spPr>
      </p:pic>
      <p:sp>
        <p:nvSpPr>
          <p:cNvPr id="14" name="TextBox 13"/>
          <p:cNvSpPr txBox="1"/>
          <p:nvPr/>
        </p:nvSpPr>
        <p:spPr>
          <a:xfrm>
            <a:off x="776875" y="5399128"/>
            <a:ext cx="1558637" cy="646331"/>
          </a:xfrm>
          <a:prstGeom prst="rect">
            <a:avLst/>
          </a:prstGeom>
          <a:noFill/>
        </p:spPr>
        <p:txBody>
          <a:bodyPr wrap="square" rtlCol="0">
            <a:spAutoFit/>
          </a:bodyPr>
          <a:lstStyle/>
          <a:p>
            <a:r>
              <a:rPr lang="bn-BD" sz="3600" dirty="0" smtClean="0"/>
              <a:t>নয়নঃ</a:t>
            </a:r>
            <a:endParaRPr lang="en-US" sz="3600" dirty="0"/>
          </a:p>
        </p:txBody>
      </p:sp>
      <p:sp>
        <p:nvSpPr>
          <p:cNvPr id="15" name="TextBox 14"/>
          <p:cNvSpPr txBox="1"/>
          <p:nvPr/>
        </p:nvSpPr>
        <p:spPr>
          <a:xfrm>
            <a:off x="6860671" y="5090315"/>
            <a:ext cx="1186049" cy="646331"/>
          </a:xfrm>
          <a:prstGeom prst="rect">
            <a:avLst/>
          </a:prstGeom>
          <a:noFill/>
        </p:spPr>
        <p:txBody>
          <a:bodyPr wrap="square" rtlCol="0">
            <a:spAutoFit/>
          </a:bodyPr>
          <a:lstStyle/>
          <a:p>
            <a:r>
              <a:rPr lang="bn-BD" sz="3600" dirty="0" smtClean="0"/>
              <a:t>চোখ</a:t>
            </a:r>
            <a:endParaRPr lang="en-US" sz="3600" dirty="0"/>
          </a:p>
        </p:txBody>
      </p:sp>
      <p:pic>
        <p:nvPicPr>
          <p:cNvPr id="16" name="Picture 15"/>
          <p:cNvPicPr>
            <a:picLocks noChangeAspect="1"/>
          </p:cNvPicPr>
          <p:nvPr/>
        </p:nvPicPr>
        <p:blipFill>
          <a:blip r:embed="rId5"/>
          <a:stretch>
            <a:fillRect/>
          </a:stretch>
        </p:blipFill>
        <p:spPr>
          <a:xfrm>
            <a:off x="2884781" y="875762"/>
            <a:ext cx="1908213" cy="1159101"/>
          </a:xfrm>
          <a:prstGeom prst="rect">
            <a:avLst/>
          </a:prstGeom>
        </p:spPr>
      </p:pic>
      <p:sp>
        <p:nvSpPr>
          <p:cNvPr id="13" name="32-Point Star 12"/>
          <p:cNvSpPr/>
          <p:nvPr/>
        </p:nvSpPr>
        <p:spPr>
          <a:xfrm>
            <a:off x="8476660" y="99980"/>
            <a:ext cx="3219198" cy="1289324"/>
          </a:xfrm>
          <a:prstGeom prst="star32">
            <a:avLst/>
          </a:prstGeom>
          <a:solidFill>
            <a:srgbClr val="92D050"/>
          </a:solidFill>
          <a:ln w="38100">
            <a:solidFill>
              <a:schemeClr val="accent6">
                <a:lumMod val="60000"/>
                <a:lumOff val="4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7171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vertical)">
                                      <p:cBhvr>
                                        <p:cTn id="12" dur="3000"/>
                                        <p:tgtEl>
                                          <p:spTgt spid="16"/>
                                        </p:tgtEl>
                                      </p:cBhvr>
                                    </p:animEffect>
                                  </p:childTnLst>
                                </p:cTn>
                              </p:par>
                              <p:par>
                                <p:cTn id="13" presetID="14" presetClass="entr" presetSubtype="5"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vertical)">
                                      <p:cBhvr>
                                        <p:cTn id="15" dur="3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3000" fill="hold"/>
                                        <p:tgtEl>
                                          <p:spTgt spid="2"/>
                                        </p:tgtEl>
                                        <p:attrNameLst>
                                          <p:attrName>ppt_w</p:attrName>
                                        </p:attrNameLst>
                                      </p:cBhvr>
                                      <p:tavLst>
                                        <p:tav tm="0">
                                          <p:val>
                                            <p:fltVal val="0"/>
                                          </p:val>
                                        </p:tav>
                                        <p:tav tm="100000">
                                          <p:val>
                                            <p:strVal val="#ppt_w"/>
                                          </p:val>
                                        </p:tav>
                                      </p:tavLst>
                                    </p:anim>
                                    <p:anim calcmode="lin" valueType="num">
                                      <p:cBhvr>
                                        <p:cTn id="21" dur="3000" fill="hold"/>
                                        <p:tgtEl>
                                          <p:spTgt spid="2"/>
                                        </p:tgtEl>
                                        <p:attrNameLst>
                                          <p:attrName>ppt_h</p:attrName>
                                        </p:attrNameLst>
                                      </p:cBhvr>
                                      <p:tavLst>
                                        <p:tav tm="0">
                                          <p:val>
                                            <p:fltVal val="0"/>
                                          </p:val>
                                        </p:tav>
                                        <p:tav tm="100000">
                                          <p:val>
                                            <p:strVal val="#ppt_h"/>
                                          </p:val>
                                        </p:tav>
                                      </p:tavLst>
                                    </p:anim>
                                    <p:anim calcmode="lin" valueType="num">
                                      <p:cBhvr>
                                        <p:cTn id="22" dur="3000" fill="hold"/>
                                        <p:tgtEl>
                                          <p:spTgt spid="2"/>
                                        </p:tgtEl>
                                        <p:attrNameLst>
                                          <p:attrName>ppt_x</p:attrName>
                                        </p:attrNameLst>
                                      </p:cBhvr>
                                      <p:tavLst>
                                        <p:tav tm="0">
                                          <p:val>
                                            <p:fltVal val="0.5"/>
                                          </p:val>
                                        </p:tav>
                                        <p:tav tm="100000">
                                          <p:val>
                                            <p:strVal val="#ppt_x"/>
                                          </p:val>
                                        </p:tav>
                                      </p:tavLst>
                                    </p:anim>
                                    <p:anim calcmode="lin" valueType="num">
                                      <p:cBhvr>
                                        <p:cTn id="23" dur="3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2000" fill="hold"/>
                                        <p:tgtEl>
                                          <p:spTgt spid="8"/>
                                        </p:tgtEl>
                                        <p:attrNameLst>
                                          <p:attrName>ppt_x</p:attrName>
                                        </p:attrNameLst>
                                      </p:cBhvr>
                                      <p:tavLst>
                                        <p:tav tm="0">
                                          <p:val>
                                            <p:strVal val="#ppt_x"/>
                                          </p:val>
                                        </p:tav>
                                        <p:tav tm="100000">
                                          <p:val>
                                            <p:strVal val="#ppt_x"/>
                                          </p:val>
                                        </p:tav>
                                      </p:tavLst>
                                    </p:anim>
                                    <p:anim calcmode="lin" valueType="num">
                                      <p:cBhvr>
                                        <p:cTn id="30" dur="2000" fill="hold"/>
                                        <p:tgtEl>
                                          <p:spTgt spid="8"/>
                                        </p:tgtEl>
                                        <p:attrNameLst>
                                          <p:attrName>ppt_y</p:attrName>
                                        </p:attrNameLst>
                                      </p:cBhvr>
                                      <p:tavLst>
                                        <p:tav tm="0">
                                          <p:val>
                                            <p:strVal val="#ppt_y+0.31"/>
                                          </p:val>
                                        </p:tav>
                                        <p:tav tm="100000">
                                          <p:val>
                                            <p:strVal val="#ppt_y+0.31"/>
                                          </p:val>
                                        </p:tav>
                                      </p:tavLst>
                                    </p:anim>
                                    <p:anim calcmode="lin" valueType="num">
                                      <p:cBhvr>
                                        <p:cTn id="31" dur="3000" decel="50000" fill="hold">
                                          <p:stCondLst>
                                            <p:cond delay="20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3000" decel="50000" fill="hold">
                                          <p:stCondLst>
                                            <p:cond delay="20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3000" fill="hold"/>
                                        <p:tgtEl>
                                          <p:spTgt spid="5"/>
                                        </p:tgtEl>
                                        <p:attrNameLst>
                                          <p:attrName>ppt_w</p:attrName>
                                        </p:attrNameLst>
                                      </p:cBhvr>
                                      <p:tavLst>
                                        <p:tav tm="0">
                                          <p:val>
                                            <p:strVal val="#ppt_w+.3"/>
                                          </p:val>
                                        </p:tav>
                                        <p:tav tm="100000">
                                          <p:val>
                                            <p:strVal val="#ppt_w"/>
                                          </p:val>
                                        </p:tav>
                                      </p:tavLst>
                                    </p:anim>
                                    <p:anim calcmode="lin" valueType="num">
                                      <p:cBhvr>
                                        <p:cTn id="38" dur="3000" fill="hold"/>
                                        <p:tgtEl>
                                          <p:spTgt spid="5"/>
                                        </p:tgtEl>
                                        <p:attrNameLst>
                                          <p:attrName>ppt_h</p:attrName>
                                        </p:attrNameLst>
                                      </p:cBhvr>
                                      <p:tavLst>
                                        <p:tav tm="0">
                                          <p:val>
                                            <p:strVal val="#ppt_h"/>
                                          </p:val>
                                        </p:tav>
                                        <p:tav tm="100000">
                                          <p:val>
                                            <p:strVal val="#ppt_h"/>
                                          </p:val>
                                        </p:tav>
                                      </p:tavLst>
                                    </p:anim>
                                    <p:animEffect transition="in" filter="fade">
                                      <p:cBhvr>
                                        <p:cTn id="39" dur="3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3000"/>
                                        <p:tgtEl>
                                          <p:spTgt spid="9"/>
                                        </p:tgtEl>
                                      </p:cBhvr>
                                    </p:animEffect>
                                    <p:anim calcmode="lin" valueType="num">
                                      <p:cBhvr>
                                        <p:cTn id="45" dur="3000" fill="hold"/>
                                        <p:tgtEl>
                                          <p:spTgt spid="9"/>
                                        </p:tgtEl>
                                        <p:attrNameLst>
                                          <p:attrName>ppt_x</p:attrName>
                                        </p:attrNameLst>
                                      </p:cBhvr>
                                      <p:tavLst>
                                        <p:tav tm="0">
                                          <p:val>
                                            <p:strVal val="#ppt_x"/>
                                          </p:val>
                                        </p:tav>
                                        <p:tav tm="100000">
                                          <p:val>
                                            <p:strVal val="#ppt_x"/>
                                          </p:val>
                                        </p:tav>
                                      </p:tavLst>
                                    </p:anim>
                                    <p:anim calcmode="lin" valueType="num">
                                      <p:cBhvr>
                                        <p:cTn id="46" dur="3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3000"/>
                                        <p:tgtEl>
                                          <p:spTgt spid="14"/>
                                        </p:tgtEl>
                                      </p:cBhvr>
                                    </p:animEffect>
                                    <p:anim calcmode="lin" valueType="num">
                                      <p:cBhvr>
                                        <p:cTn id="52" dur="3000" fill="hold"/>
                                        <p:tgtEl>
                                          <p:spTgt spid="14"/>
                                        </p:tgtEl>
                                        <p:attrNameLst>
                                          <p:attrName>ppt_x</p:attrName>
                                        </p:attrNameLst>
                                      </p:cBhvr>
                                      <p:tavLst>
                                        <p:tav tm="0">
                                          <p:val>
                                            <p:strVal val="#ppt_x"/>
                                          </p:val>
                                        </p:tav>
                                        <p:tav tm="100000">
                                          <p:val>
                                            <p:strVal val="#ppt_x"/>
                                          </p:val>
                                        </p:tav>
                                      </p:tavLst>
                                    </p:anim>
                                    <p:anim calcmode="lin" valueType="num">
                                      <p:cBhvr>
                                        <p:cTn id="53"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3000" fill="hold"/>
                                        <p:tgtEl>
                                          <p:spTgt spid="4"/>
                                        </p:tgtEl>
                                        <p:attrNameLst>
                                          <p:attrName>ppt_w</p:attrName>
                                        </p:attrNameLst>
                                      </p:cBhvr>
                                      <p:tavLst>
                                        <p:tav tm="0">
                                          <p:val>
                                            <p:fltVal val="0"/>
                                          </p:val>
                                        </p:tav>
                                        <p:tav tm="100000">
                                          <p:val>
                                            <p:strVal val="#ppt_w"/>
                                          </p:val>
                                        </p:tav>
                                      </p:tavLst>
                                    </p:anim>
                                    <p:anim calcmode="lin" valueType="num">
                                      <p:cBhvr>
                                        <p:cTn id="59" dur="3000" fill="hold"/>
                                        <p:tgtEl>
                                          <p:spTgt spid="4"/>
                                        </p:tgtEl>
                                        <p:attrNameLst>
                                          <p:attrName>ppt_h</p:attrName>
                                        </p:attrNameLst>
                                      </p:cBhvr>
                                      <p:tavLst>
                                        <p:tav tm="0">
                                          <p:val>
                                            <p:fltVal val="0"/>
                                          </p:val>
                                        </p:tav>
                                        <p:tav tm="100000">
                                          <p:val>
                                            <p:strVal val="#ppt_h"/>
                                          </p:val>
                                        </p:tav>
                                      </p:tavLst>
                                    </p:anim>
                                    <p:animEffect transition="in" filter="fade">
                                      <p:cBhvr>
                                        <p:cTn id="60" dur="3000"/>
                                        <p:tgtEl>
                                          <p:spTgt spid="4"/>
                                        </p:tgtEl>
                                      </p:cBhvr>
                                    </p:animEffect>
                                    <p:anim calcmode="lin" valueType="num">
                                      <p:cBhvr>
                                        <p:cTn id="61" dur="3000" fill="hold"/>
                                        <p:tgtEl>
                                          <p:spTgt spid="4"/>
                                        </p:tgtEl>
                                        <p:attrNameLst>
                                          <p:attrName>ppt_x</p:attrName>
                                        </p:attrNameLst>
                                      </p:cBhvr>
                                      <p:tavLst>
                                        <p:tav tm="0">
                                          <p:val>
                                            <p:fltVal val="0.5"/>
                                          </p:val>
                                        </p:tav>
                                        <p:tav tm="100000">
                                          <p:val>
                                            <p:strVal val="#ppt_x"/>
                                          </p:val>
                                        </p:tav>
                                      </p:tavLst>
                                    </p:anim>
                                    <p:anim calcmode="lin" valueType="num">
                                      <p:cBhvr>
                                        <p:cTn id="62" dur="3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400" decel="100000"/>
                                        <p:tgtEl>
                                          <p:spTgt spid="15"/>
                                        </p:tgtEl>
                                      </p:cBhvr>
                                    </p:animEffect>
                                    <p:anim calcmode="lin" valueType="num">
                                      <p:cBhvr>
                                        <p:cTn id="68" dur="2400" decel="100000" fill="hold"/>
                                        <p:tgtEl>
                                          <p:spTgt spid="15"/>
                                        </p:tgtEl>
                                        <p:attrNameLst>
                                          <p:attrName>style.rotation</p:attrName>
                                        </p:attrNameLst>
                                      </p:cBhvr>
                                      <p:tavLst>
                                        <p:tav tm="0">
                                          <p:val>
                                            <p:fltVal val="-90"/>
                                          </p:val>
                                        </p:tav>
                                        <p:tav tm="100000">
                                          <p:val>
                                            <p:fltVal val="0"/>
                                          </p:val>
                                        </p:tav>
                                      </p:tavLst>
                                    </p:anim>
                                    <p:anim calcmode="lin" valueType="num">
                                      <p:cBhvr>
                                        <p:cTn id="69" dur="2400" decel="100000" fill="hold"/>
                                        <p:tgtEl>
                                          <p:spTgt spid="15"/>
                                        </p:tgtEl>
                                        <p:attrNameLst>
                                          <p:attrName>ppt_x</p:attrName>
                                        </p:attrNameLst>
                                      </p:cBhvr>
                                      <p:tavLst>
                                        <p:tav tm="0">
                                          <p:val>
                                            <p:strVal val="#ppt_x+0.4"/>
                                          </p:val>
                                        </p:tav>
                                        <p:tav tm="100000">
                                          <p:val>
                                            <p:strVal val="#ppt_x-0.05"/>
                                          </p:val>
                                        </p:tav>
                                      </p:tavLst>
                                    </p:anim>
                                    <p:anim calcmode="lin" valueType="num">
                                      <p:cBhvr>
                                        <p:cTn id="70" dur="2400" decel="100000" fill="hold"/>
                                        <p:tgtEl>
                                          <p:spTgt spid="15"/>
                                        </p:tgtEl>
                                        <p:attrNameLst>
                                          <p:attrName>ppt_y</p:attrName>
                                        </p:attrNameLst>
                                      </p:cBhvr>
                                      <p:tavLst>
                                        <p:tav tm="0">
                                          <p:val>
                                            <p:strVal val="#ppt_y-0.4"/>
                                          </p:val>
                                        </p:tav>
                                        <p:tav tm="100000">
                                          <p:val>
                                            <p:strVal val="#ppt_y+0.1"/>
                                          </p:val>
                                        </p:tav>
                                      </p:tavLst>
                                    </p:anim>
                                    <p:anim calcmode="lin" valueType="num">
                                      <p:cBhvr>
                                        <p:cTn id="71" dur="600" accel="100000" fill="hold">
                                          <p:stCondLst>
                                            <p:cond delay="2400"/>
                                          </p:stCondLst>
                                        </p:cTn>
                                        <p:tgtEl>
                                          <p:spTgt spid="15"/>
                                        </p:tgtEl>
                                        <p:attrNameLst>
                                          <p:attrName>ppt_x</p:attrName>
                                        </p:attrNameLst>
                                      </p:cBhvr>
                                      <p:tavLst>
                                        <p:tav tm="0">
                                          <p:val>
                                            <p:strVal val="#ppt_x-0.05"/>
                                          </p:val>
                                        </p:tav>
                                        <p:tav tm="100000">
                                          <p:val>
                                            <p:strVal val="#ppt_x"/>
                                          </p:val>
                                        </p:tav>
                                      </p:tavLst>
                                    </p:anim>
                                    <p:anim calcmode="lin" valueType="num">
                                      <p:cBhvr>
                                        <p:cTn id="72" dur="600" accel="100000" fill="hold">
                                          <p:stCondLst>
                                            <p:cond delay="24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3000"/>
                                        <p:tgtEl>
                                          <p:spTgt spid="3"/>
                                        </p:tgtEl>
                                      </p:cBhvr>
                                    </p:animEffect>
                                    <p:set>
                                      <p:cBhvr>
                                        <p:cTn id="77" dur="1" fill="hold">
                                          <p:stCondLst>
                                            <p:cond delay="2999"/>
                                          </p:stCondLst>
                                        </p:cTn>
                                        <p:tgtEl>
                                          <p:spTgt spid="3"/>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3000"/>
                                        <p:tgtEl>
                                          <p:spTgt spid="16"/>
                                        </p:tgtEl>
                                      </p:cBhvr>
                                    </p:animEffect>
                                    <p:set>
                                      <p:cBhvr>
                                        <p:cTn id="80" dur="1" fill="hold">
                                          <p:stCondLst>
                                            <p:cond delay="2999"/>
                                          </p:stCondLst>
                                        </p:cTn>
                                        <p:tgtEl>
                                          <p:spTgt spid="16"/>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3000"/>
                                        <p:tgtEl>
                                          <p:spTgt spid="12"/>
                                        </p:tgtEl>
                                      </p:cBhvr>
                                    </p:animEffect>
                                    <p:set>
                                      <p:cBhvr>
                                        <p:cTn id="83" dur="1" fill="hold">
                                          <p:stCondLst>
                                            <p:cond delay="2999"/>
                                          </p:stCondLst>
                                        </p:cTn>
                                        <p:tgtEl>
                                          <p:spTgt spid="12"/>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3000"/>
                                        <p:tgtEl>
                                          <p:spTgt spid="2"/>
                                        </p:tgtEl>
                                      </p:cBhvr>
                                    </p:animEffect>
                                    <p:set>
                                      <p:cBhvr>
                                        <p:cTn id="86" dur="1" fill="hold">
                                          <p:stCondLst>
                                            <p:cond delay="2999"/>
                                          </p:stCondLst>
                                        </p:cTn>
                                        <p:tgtEl>
                                          <p:spTgt spid="2"/>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3000"/>
                                        <p:tgtEl>
                                          <p:spTgt spid="8"/>
                                        </p:tgtEl>
                                      </p:cBhvr>
                                    </p:animEffect>
                                    <p:set>
                                      <p:cBhvr>
                                        <p:cTn id="89" dur="1" fill="hold">
                                          <p:stCondLst>
                                            <p:cond delay="2999"/>
                                          </p:stCondLst>
                                        </p:cTn>
                                        <p:tgtEl>
                                          <p:spTgt spid="8"/>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3000"/>
                                        <p:tgtEl>
                                          <p:spTgt spid="5"/>
                                        </p:tgtEl>
                                      </p:cBhvr>
                                    </p:animEffect>
                                    <p:set>
                                      <p:cBhvr>
                                        <p:cTn id="92" dur="1" fill="hold">
                                          <p:stCondLst>
                                            <p:cond delay="2999"/>
                                          </p:stCondLst>
                                        </p:cTn>
                                        <p:tgtEl>
                                          <p:spTgt spid="5"/>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3000"/>
                                        <p:tgtEl>
                                          <p:spTgt spid="9"/>
                                        </p:tgtEl>
                                      </p:cBhvr>
                                    </p:animEffect>
                                    <p:set>
                                      <p:cBhvr>
                                        <p:cTn id="95" dur="1" fill="hold">
                                          <p:stCondLst>
                                            <p:cond delay="2999"/>
                                          </p:stCondLst>
                                        </p:cTn>
                                        <p:tgtEl>
                                          <p:spTgt spid="9"/>
                                        </p:tgtEl>
                                        <p:attrNameLst>
                                          <p:attrName>style.visibility</p:attrName>
                                        </p:attrNameLst>
                                      </p:cBhvr>
                                      <p:to>
                                        <p:strVal val="hidden"/>
                                      </p:to>
                                    </p:set>
                                  </p:childTnLst>
                                </p:cTn>
                              </p:par>
                              <p:par>
                                <p:cTn id="96" presetID="9" presetClass="exit" presetSubtype="0" fill="hold" grpId="1" nodeType="withEffect">
                                  <p:stCondLst>
                                    <p:cond delay="0"/>
                                  </p:stCondLst>
                                  <p:childTnLst>
                                    <p:animEffect transition="out" filter="dissolve">
                                      <p:cBhvr>
                                        <p:cTn id="97" dur="3000"/>
                                        <p:tgtEl>
                                          <p:spTgt spid="14"/>
                                        </p:tgtEl>
                                      </p:cBhvr>
                                    </p:animEffect>
                                    <p:set>
                                      <p:cBhvr>
                                        <p:cTn id="98" dur="1" fill="hold">
                                          <p:stCondLst>
                                            <p:cond delay="2999"/>
                                          </p:stCondLst>
                                        </p:cTn>
                                        <p:tgtEl>
                                          <p:spTgt spid="14"/>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3000"/>
                                        <p:tgtEl>
                                          <p:spTgt spid="4"/>
                                        </p:tgtEl>
                                      </p:cBhvr>
                                    </p:animEffect>
                                    <p:set>
                                      <p:cBhvr>
                                        <p:cTn id="101" dur="1" fill="hold">
                                          <p:stCondLst>
                                            <p:cond delay="2999"/>
                                          </p:stCondLst>
                                        </p:cTn>
                                        <p:tgtEl>
                                          <p:spTgt spid="4"/>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3000"/>
                                        <p:tgtEl>
                                          <p:spTgt spid="15"/>
                                        </p:tgtEl>
                                      </p:cBhvr>
                                    </p:animEffect>
                                    <p:set>
                                      <p:cBhvr>
                                        <p:cTn id="104" dur="1" fill="hold">
                                          <p:stCondLst>
                                            <p:cond delay="2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3" grpId="0"/>
      <p:bldP spid="3" grpId="1"/>
      <p:bldP spid="8" grpId="0"/>
      <p:bldP spid="8" grpId="1"/>
      <p:bldP spid="9" grpId="0"/>
      <p:bldP spid="9" grpId="1"/>
      <p:bldP spid="14" grpId="0"/>
      <p:bldP spid="14"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5925" y="1162879"/>
            <a:ext cx="2543020" cy="646331"/>
          </a:xfrm>
          <a:prstGeom prst="rect">
            <a:avLst/>
          </a:prstGeom>
          <a:noFill/>
        </p:spPr>
        <p:txBody>
          <a:bodyPr wrap="square" rtlCol="0">
            <a:spAutoFit/>
          </a:bodyPr>
          <a:lstStyle/>
          <a:p>
            <a:r>
              <a:rPr lang="bn-BD" sz="3600" dirty="0" smtClean="0"/>
              <a:t>পৃথিবীর  জীবন</a:t>
            </a:r>
            <a:endParaRPr lang="en-US" sz="3600" dirty="0"/>
          </a:p>
        </p:txBody>
      </p:sp>
      <p:sp>
        <p:nvSpPr>
          <p:cNvPr id="3" name="TextBox 2"/>
          <p:cNvSpPr txBox="1"/>
          <p:nvPr/>
        </p:nvSpPr>
        <p:spPr>
          <a:xfrm>
            <a:off x="1021574" y="1162879"/>
            <a:ext cx="1558637" cy="646331"/>
          </a:xfrm>
          <a:prstGeom prst="rect">
            <a:avLst/>
          </a:prstGeom>
          <a:noFill/>
        </p:spPr>
        <p:txBody>
          <a:bodyPr wrap="square" rtlCol="0">
            <a:spAutoFit/>
          </a:bodyPr>
          <a:lstStyle/>
          <a:p>
            <a:r>
              <a:rPr lang="bn-BD" sz="3600" dirty="0" smtClean="0"/>
              <a:t>ধরা-প্রাণঃ</a:t>
            </a:r>
            <a:endParaRPr lang="en-US" sz="3600" dirty="0"/>
          </a:p>
        </p:txBody>
      </p:sp>
      <p:sp>
        <p:nvSpPr>
          <p:cNvPr id="14" name="TextBox 13"/>
          <p:cNvSpPr txBox="1"/>
          <p:nvPr/>
        </p:nvSpPr>
        <p:spPr>
          <a:xfrm>
            <a:off x="776875" y="5399128"/>
            <a:ext cx="1994460" cy="646331"/>
          </a:xfrm>
          <a:prstGeom prst="rect">
            <a:avLst/>
          </a:prstGeom>
          <a:noFill/>
        </p:spPr>
        <p:txBody>
          <a:bodyPr wrap="square" rtlCol="0">
            <a:spAutoFit/>
          </a:bodyPr>
          <a:lstStyle/>
          <a:p>
            <a:r>
              <a:rPr lang="bn-BD" sz="3600" dirty="0" smtClean="0"/>
              <a:t>বহ্নিজ্বালাঃ</a:t>
            </a:r>
            <a:endParaRPr lang="en-US" sz="3600" dirty="0"/>
          </a:p>
        </p:txBody>
      </p:sp>
      <p:sp>
        <p:nvSpPr>
          <p:cNvPr id="15" name="TextBox 14"/>
          <p:cNvSpPr txBox="1"/>
          <p:nvPr/>
        </p:nvSpPr>
        <p:spPr>
          <a:xfrm>
            <a:off x="6860671" y="5090315"/>
            <a:ext cx="4112129" cy="646331"/>
          </a:xfrm>
          <a:prstGeom prst="rect">
            <a:avLst/>
          </a:prstGeom>
          <a:noFill/>
        </p:spPr>
        <p:txBody>
          <a:bodyPr wrap="square" rtlCol="0">
            <a:spAutoFit/>
          </a:bodyPr>
          <a:lstStyle/>
          <a:p>
            <a:r>
              <a:rPr lang="bn-BD" sz="3600" dirty="0" smtClean="0"/>
              <a:t>হৃদয়ের জ্বালা, মনের যন্ত্রনা</a:t>
            </a:r>
            <a:endParaRPr lang="en-US" sz="3600" dirty="0"/>
          </a:p>
        </p:txBody>
      </p:sp>
      <p:sp>
        <p:nvSpPr>
          <p:cNvPr id="16" name="TextBox 15"/>
          <p:cNvSpPr txBox="1"/>
          <p:nvPr/>
        </p:nvSpPr>
        <p:spPr>
          <a:xfrm>
            <a:off x="1021574" y="2957837"/>
            <a:ext cx="1994460" cy="646331"/>
          </a:xfrm>
          <a:prstGeom prst="rect">
            <a:avLst/>
          </a:prstGeom>
          <a:noFill/>
        </p:spPr>
        <p:txBody>
          <a:bodyPr wrap="square" rtlCol="0">
            <a:spAutoFit/>
          </a:bodyPr>
          <a:lstStyle/>
          <a:p>
            <a:r>
              <a:rPr lang="bn-BD" sz="3600" dirty="0" smtClean="0"/>
              <a:t>বহ্নিঃ</a:t>
            </a:r>
            <a:endParaRPr lang="en-US" sz="3600" dirty="0"/>
          </a:p>
        </p:txBody>
      </p:sp>
      <p:sp>
        <p:nvSpPr>
          <p:cNvPr id="17" name="TextBox 16"/>
          <p:cNvSpPr txBox="1"/>
          <p:nvPr/>
        </p:nvSpPr>
        <p:spPr>
          <a:xfrm>
            <a:off x="6536109" y="3126597"/>
            <a:ext cx="1994460" cy="646331"/>
          </a:xfrm>
          <a:prstGeom prst="rect">
            <a:avLst/>
          </a:prstGeom>
          <a:noFill/>
        </p:spPr>
        <p:txBody>
          <a:bodyPr wrap="square" rtlCol="0">
            <a:spAutoFit/>
          </a:bodyPr>
          <a:lstStyle/>
          <a:p>
            <a:r>
              <a:rPr lang="bn-BD" sz="3600" dirty="0" smtClean="0"/>
              <a:t> অগ্নি, আগুন</a:t>
            </a:r>
            <a:endParaRPr lang="en-US" sz="3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221"/>
          <a:stretch/>
        </p:blipFill>
        <p:spPr>
          <a:xfrm>
            <a:off x="3752699" y="642026"/>
            <a:ext cx="2783410" cy="210117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681" t="17755" r="36192"/>
          <a:stretch/>
        </p:blipFill>
        <p:spPr>
          <a:xfrm>
            <a:off x="3841336" y="2957837"/>
            <a:ext cx="2606135" cy="1420979"/>
          </a:xfrm>
          <a:prstGeom prst="rect">
            <a:avLst/>
          </a:prstGeom>
        </p:spPr>
      </p:pic>
      <p:grpSp>
        <p:nvGrpSpPr>
          <p:cNvPr id="8" name="Group 7"/>
          <p:cNvGrpSpPr/>
          <p:nvPr/>
        </p:nvGrpSpPr>
        <p:grpSpPr>
          <a:xfrm>
            <a:off x="3395765" y="4780068"/>
            <a:ext cx="2801567" cy="1913156"/>
            <a:chOff x="3696510" y="4739624"/>
            <a:chExt cx="2801567" cy="1913156"/>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6846" r="18327"/>
            <a:stretch/>
          </p:blipFill>
          <p:spPr>
            <a:xfrm>
              <a:off x="5505855" y="4739624"/>
              <a:ext cx="992222" cy="191315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196" t="7776" r="4684" b="4836"/>
            <a:stretch/>
          </p:blipFill>
          <p:spPr>
            <a:xfrm>
              <a:off x="3696510" y="4739624"/>
              <a:ext cx="1809345" cy="1913156"/>
            </a:xfrm>
            <a:prstGeom prst="rect">
              <a:avLst/>
            </a:prstGeom>
          </p:spPr>
        </p:pic>
      </p:grpSp>
      <p:sp>
        <p:nvSpPr>
          <p:cNvPr id="13" name="32-Point Star 12"/>
          <p:cNvSpPr/>
          <p:nvPr/>
        </p:nvSpPr>
        <p:spPr>
          <a:xfrm>
            <a:off x="8972803" y="1837273"/>
            <a:ext cx="3219198" cy="1289324"/>
          </a:xfrm>
          <a:prstGeom prst="star32">
            <a:avLst/>
          </a:prstGeom>
          <a:solidFill>
            <a:schemeClr val="accent6">
              <a:lumMod val="75000"/>
            </a:schemeClr>
          </a:solidFill>
          <a:ln w="38100">
            <a:solidFill>
              <a:schemeClr val="accent6">
                <a:lumMod val="40000"/>
                <a:lumOff val="6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1163949"/>
      </p:ext>
    </p:extLst>
  </p:cSld>
  <p:clrMapOvr>
    <a:masterClrMapping/>
  </p:clrMapOvr>
  <p:transition spd="slow">
    <p:comb/>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Horizontal)">
                                      <p:cBhvr>
                                        <p:cTn id="14" dur="3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p:tgtEl>
                                          <p:spTgt spid="2"/>
                                        </p:tgtEl>
                                        <p:attrNameLst>
                                          <p:attrName>ppt_x</p:attrName>
                                        </p:attrNameLst>
                                      </p:cBhvr>
                                      <p:tavLst>
                                        <p:tav tm="0">
                                          <p:val>
                                            <p:strVal val="#ppt_x+#ppt_w*1.125000"/>
                                          </p:val>
                                        </p:tav>
                                        <p:tav tm="100000">
                                          <p:val>
                                            <p:strVal val="#ppt_x"/>
                                          </p:val>
                                        </p:tav>
                                      </p:tavLst>
                                    </p:anim>
                                    <p:animEffect transition="in" filter="wipe(left)">
                                      <p:cBhvr>
                                        <p:cTn id="20" dur="3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3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Scale>
                                      <p:cBhvr>
                                        <p:cTn id="30"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3000" decel="50000" fill="hold">
                                          <p:stCondLst>
                                            <p:cond delay="0"/>
                                          </p:stCondLst>
                                        </p:cTn>
                                        <p:tgtEl>
                                          <p:spTgt spid="6"/>
                                        </p:tgtEl>
                                        <p:attrNameLst>
                                          <p:attrName>ppt_x</p:attrName>
                                          <p:attrName>ppt_y</p:attrName>
                                        </p:attrNameLst>
                                      </p:cBhvr>
                                    </p:animMotion>
                                    <p:animEffect transition="in" filter="fade">
                                      <p:cBhvr>
                                        <p:cTn id="32" dur="3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4)">
                                      <p:cBhvr>
                                        <p:cTn id="37" dur="3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28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3000" fill="hold"/>
                                        <p:tgtEl>
                                          <p:spTgt spid="14"/>
                                        </p:tgtEl>
                                        <p:attrNameLst>
                                          <p:attrName>ppt_w</p:attrName>
                                        </p:attrNameLst>
                                      </p:cBhvr>
                                      <p:tavLst>
                                        <p:tav tm="0">
                                          <p:val>
                                            <p:strVal val="4/3*#ppt_w"/>
                                          </p:val>
                                        </p:tav>
                                        <p:tav tm="100000">
                                          <p:val>
                                            <p:strVal val="#ppt_w"/>
                                          </p:val>
                                        </p:tav>
                                      </p:tavLst>
                                    </p:anim>
                                    <p:anim calcmode="lin" valueType="num">
                                      <p:cBhvr>
                                        <p:cTn id="43" dur="3000" fill="hold"/>
                                        <p:tgtEl>
                                          <p:spTgt spid="14"/>
                                        </p:tgtEl>
                                        <p:attrNameLst>
                                          <p:attrName>ppt_h</p:attrName>
                                        </p:attrNameLst>
                                      </p:cBhvr>
                                      <p:tavLst>
                                        <p:tav tm="0">
                                          <p:val>
                                            <p:strVal val="4/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300"/>
                                        <p:tgtEl>
                                          <p:spTgt spid="8"/>
                                        </p:tgtEl>
                                      </p:cBhvr>
                                    </p:animEffect>
                                    <p:anim calcmode="lin" valueType="num">
                                      <p:cBhvr>
                                        <p:cTn id="49" dur="1200" fill="hold"/>
                                        <p:tgtEl>
                                          <p:spTgt spid="8"/>
                                        </p:tgtEl>
                                        <p:attrNameLst>
                                          <p:attrName>ppt_x</p:attrName>
                                        </p:attrNameLst>
                                      </p:cBhvr>
                                      <p:tavLst>
                                        <p:tav tm="0">
                                          <p:val>
                                            <p:strVal val="#ppt_x"/>
                                          </p:val>
                                        </p:tav>
                                        <p:tav tm="100000">
                                          <p:val>
                                            <p:strVal val="#ppt_x"/>
                                          </p:val>
                                        </p:tav>
                                      </p:tavLst>
                                    </p:anim>
                                    <p:anim calcmode="lin" valueType="num">
                                      <p:cBhvr>
                                        <p:cTn id="50" dur="1200" fill="hold"/>
                                        <p:tgtEl>
                                          <p:spTgt spid="8"/>
                                        </p:tgtEl>
                                        <p:attrNameLst>
                                          <p:attrName>ppt_y</p:attrName>
                                        </p:attrNameLst>
                                      </p:cBhvr>
                                      <p:tavLst>
                                        <p:tav tm="0">
                                          <p:val>
                                            <p:strVal val="#ppt_y+0.31"/>
                                          </p:val>
                                        </p:tav>
                                        <p:tav tm="100000">
                                          <p:val>
                                            <p:strVal val="#ppt_y+0.31"/>
                                          </p:val>
                                        </p:tav>
                                      </p:tavLst>
                                    </p:anim>
                                    <p:anim calcmode="lin" valueType="num">
                                      <p:cBhvr>
                                        <p:cTn id="51" dur="1800" decel="50000" fill="hold">
                                          <p:stCondLst>
                                            <p:cond delay="12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1800" decel="50000" fill="hold">
                                          <p:stCondLst>
                                            <p:cond delay="12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3000" fill="hold"/>
                                        <p:tgtEl>
                                          <p:spTgt spid="15"/>
                                        </p:tgtEl>
                                        <p:attrNameLst>
                                          <p:attrName>ppt_x</p:attrName>
                                        </p:attrNameLst>
                                      </p:cBhvr>
                                      <p:tavLst>
                                        <p:tav tm="0">
                                          <p:val>
                                            <p:strVal val="#ppt_x"/>
                                          </p:val>
                                        </p:tav>
                                        <p:tav tm="100000">
                                          <p:val>
                                            <p:strVal val="#ppt_x"/>
                                          </p:val>
                                        </p:tav>
                                      </p:tavLst>
                                    </p:anim>
                                    <p:anim calcmode="lin" valueType="num">
                                      <p:cBhvr>
                                        <p:cTn id="58" dur="3000" fill="hold"/>
                                        <p:tgtEl>
                                          <p:spTgt spid="15"/>
                                        </p:tgtEl>
                                        <p:attrNameLst>
                                          <p:attrName>ppt_y</p:attrName>
                                        </p:attrNameLst>
                                      </p:cBhvr>
                                      <p:tavLst>
                                        <p:tav tm="0">
                                          <p:val>
                                            <p:strVal val="#ppt_y-#ppt_h/2"/>
                                          </p:val>
                                        </p:tav>
                                        <p:tav tm="100000">
                                          <p:val>
                                            <p:strVal val="#ppt_y"/>
                                          </p:val>
                                        </p:tav>
                                      </p:tavLst>
                                    </p:anim>
                                    <p:anim calcmode="lin" valueType="num">
                                      <p:cBhvr>
                                        <p:cTn id="59" dur="3000" fill="hold"/>
                                        <p:tgtEl>
                                          <p:spTgt spid="15"/>
                                        </p:tgtEl>
                                        <p:attrNameLst>
                                          <p:attrName>ppt_w</p:attrName>
                                        </p:attrNameLst>
                                      </p:cBhvr>
                                      <p:tavLst>
                                        <p:tav tm="0">
                                          <p:val>
                                            <p:strVal val="#ppt_w"/>
                                          </p:val>
                                        </p:tav>
                                        <p:tav tm="100000">
                                          <p:val>
                                            <p:strVal val="#ppt_w"/>
                                          </p:val>
                                        </p:tav>
                                      </p:tavLst>
                                    </p:anim>
                                    <p:anim calcmode="lin" valueType="num">
                                      <p:cBhvr>
                                        <p:cTn id="60" dur="3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3" fill="hold" grpId="1" nodeType="clickEffect">
                                  <p:stCondLst>
                                    <p:cond delay="0"/>
                                  </p:stCondLst>
                                  <p:childTnLst>
                                    <p:anim calcmode="lin" valueType="num">
                                      <p:cBhvr additive="base">
                                        <p:cTn id="64" dur="3000"/>
                                        <p:tgtEl>
                                          <p:spTgt spid="3"/>
                                        </p:tgtEl>
                                        <p:attrNameLst>
                                          <p:attrName>ppt_x</p:attrName>
                                        </p:attrNameLst>
                                      </p:cBhvr>
                                      <p:tavLst>
                                        <p:tav tm="0">
                                          <p:val>
                                            <p:strVal val="ppt_x"/>
                                          </p:val>
                                        </p:tav>
                                        <p:tav tm="100000">
                                          <p:val>
                                            <p:strVal val="1+ppt_w/2"/>
                                          </p:val>
                                        </p:tav>
                                      </p:tavLst>
                                    </p:anim>
                                    <p:anim calcmode="lin" valueType="num">
                                      <p:cBhvr additive="base">
                                        <p:cTn id="65" dur="3000"/>
                                        <p:tgtEl>
                                          <p:spTgt spid="3"/>
                                        </p:tgtEl>
                                        <p:attrNameLst>
                                          <p:attrName>ppt_y</p:attrName>
                                        </p:attrNameLst>
                                      </p:cBhvr>
                                      <p:tavLst>
                                        <p:tav tm="0">
                                          <p:val>
                                            <p:strVal val="ppt_y"/>
                                          </p:val>
                                        </p:tav>
                                        <p:tav tm="100000">
                                          <p:val>
                                            <p:strVal val="0-ppt_h/2"/>
                                          </p:val>
                                        </p:tav>
                                      </p:tavLst>
                                    </p:anim>
                                    <p:set>
                                      <p:cBhvr>
                                        <p:cTn id="66" dur="1" fill="hold">
                                          <p:stCondLst>
                                            <p:cond delay="2999"/>
                                          </p:stCondLst>
                                        </p:cTn>
                                        <p:tgtEl>
                                          <p:spTgt spid="3"/>
                                        </p:tgtEl>
                                        <p:attrNameLst>
                                          <p:attrName>style.visibility</p:attrName>
                                        </p:attrNameLst>
                                      </p:cBhvr>
                                      <p:to>
                                        <p:strVal val="hidden"/>
                                      </p:to>
                                    </p:set>
                                  </p:childTnLst>
                                </p:cTn>
                              </p:par>
                              <p:par>
                                <p:cTn id="67" presetID="2" presetClass="exit" presetSubtype="3" fill="hold" nodeType="withEffect">
                                  <p:stCondLst>
                                    <p:cond delay="0"/>
                                  </p:stCondLst>
                                  <p:childTnLst>
                                    <p:anim calcmode="lin" valueType="num">
                                      <p:cBhvr additive="base">
                                        <p:cTn id="68" dur="3000"/>
                                        <p:tgtEl>
                                          <p:spTgt spid="4"/>
                                        </p:tgtEl>
                                        <p:attrNameLst>
                                          <p:attrName>ppt_x</p:attrName>
                                        </p:attrNameLst>
                                      </p:cBhvr>
                                      <p:tavLst>
                                        <p:tav tm="0">
                                          <p:val>
                                            <p:strVal val="ppt_x"/>
                                          </p:val>
                                        </p:tav>
                                        <p:tav tm="100000">
                                          <p:val>
                                            <p:strVal val="1+ppt_w/2"/>
                                          </p:val>
                                        </p:tav>
                                      </p:tavLst>
                                    </p:anim>
                                    <p:anim calcmode="lin" valueType="num">
                                      <p:cBhvr additive="base">
                                        <p:cTn id="69" dur="3000"/>
                                        <p:tgtEl>
                                          <p:spTgt spid="4"/>
                                        </p:tgtEl>
                                        <p:attrNameLst>
                                          <p:attrName>ppt_y</p:attrName>
                                        </p:attrNameLst>
                                      </p:cBhvr>
                                      <p:tavLst>
                                        <p:tav tm="0">
                                          <p:val>
                                            <p:strVal val="ppt_y"/>
                                          </p:val>
                                        </p:tav>
                                        <p:tav tm="100000">
                                          <p:val>
                                            <p:strVal val="0-ppt_h/2"/>
                                          </p:val>
                                        </p:tav>
                                      </p:tavLst>
                                    </p:anim>
                                    <p:set>
                                      <p:cBhvr>
                                        <p:cTn id="70" dur="1" fill="hold">
                                          <p:stCondLst>
                                            <p:cond delay="2999"/>
                                          </p:stCondLst>
                                        </p:cTn>
                                        <p:tgtEl>
                                          <p:spTgt spid="4"/>
                                        </p:tgtEl>
                                        <p:attrNameLst>
                                          <p:attrName>style.visibility</p:attrName>
                                        </p:attrNameLst>
                                      </p:cBhvr>
                                      <p:to>
                                        <p:strVal val="hidden"/>
                                      </p:to>
                                    </p:set>
                                  </p:childTnLst>
                                </p:cTn>
                              </p:par>
                              <p:par>
                                <p:cTn id="71" presetID="2" presetClass="exit" presetSubtype="3" fill="hold" grpId="1" nodeType="withEffect">
                                  <p:stCondLst>
                                    <p:cond delay="0"/>
                                  </p:stCondLst>
                                  <p:childTnLst>
                                    <p:anim calcmode="lin" valueType="num">
                                      <p:cBhvr additive="base">
                                        <p:cTn id="72" dur="3000"/>
                                        <p:tgtEl>
                                          <p:spTgt spid="2"/>
                                        </p:tgtEl>
                                        <p:attrNameLst>
                                          <p:attrName>ppt_x</p:attrName>
                                        </p:attrNameLst>
                                      </p:cBhvr>
                                      <p:tavLst>
                                        <p:tav tm="0">
                                          <p:val>
                                            <p:strVal val="ppt_x"/>
                                          </p:val>
                                        </p:tav>
                                        <p:tav tm="100000">
                                          <p:val>
                                            <p:strVal val="1+ppt_w/2"/>
                                          </p:val>
                                        </p:tav>
                                      </p:tavLst>
                                    </p:anim>
                                    <p:anim calcmode="lin" valueType="num">
                                      <p:cBhvr additive="base">
                                        <p:cTn id="73" dur="3000"/>
                                        <p:tgtEl>
                                          <p:spTgt spid="2"/>
                                        </p:tgtEl>
                                        <p:attrNameLst>
                                          <p:attrName>ppt_y</p:attrName>
                                        </p:attrNameLst>
                                      </p:cBhvr>
                                      <p:tavLst>
                                        <p:tav tm="0">
                                          <p:val>
                                            <p:strVal val="ppt_y"/>
                                          </p:val>
                                        </p:tav>
                                        <p:tav tm="100000">
                                          <p:val>
                                            <p:strVal val="0-ppt_h/2"/>
                                          </p:val>
                                        </p:tav>
                                      </p:tavLst>
                                    </p:anim>
                                    <p:set>
                                      <p:cBhvr>
                                        <p:cTn id="74" dur="1" fill="hold">
                                          <p:stCondLst>
                                            <p:cond delay="2999"/>
                                          </p:stCondLst>
                                        </p:cTn>
                                        <p:tgtEl>
                                          <p:spTgt spid="2"/>
                                        </p:tgtEl>
                                        <p:attrNameLst>
                                          <p:attrName>style.visibility</p:attrName>
                                        </p:attrNameLst>
                                      </p:cBhvr>
                                      <p:to>
                                        <p:strVal val="hidden"/>
                                      </p:to>
                                    </p:set>
                                  </p:childTnLst>
                                </p:cTn>
                              </p:par>
                              <p:par>
                                <p:cTn id="75" presetID="2" presetClass="exit" presetSubtype="3" fill="hold" grpId="1" nodeType="withEffect">
                                  <p:stCondLst>
                                    <p:cond delay="0"/>
                                  </p:stCondLst>
                                  <p:childTnLst>
                                    <p:anim calcmode="lin" valueType="num">
                                      <p:cBhvr additive="base">
                                        <p:cTn id="76" dur="3000"/>
                                        <p:tgtEl>
                                          <p:spTgt spid="16"/>
                                        </p:tgtEl>
                                        <p:attrNameLst>
                                          <p:attrName>ppt_x</p:attrName>
                                        </p:attrNameLst>
                                      </p:cBhvr>
                                      <p:tavLst>
                                        <p:tav tm="0">
                                          <p:val>
                                            <p:strVal val="ppt_x"/>
                                          </p:val>
                                        </p:tav>
                                        <p:tav tm="100000">
                                          <p:val>
                                            <p:strVal val="1+ppt_w/2"/>
                                          </p:val>
                                        </p:tav>
                                      </p:tavLst>
                                    </p:anim>
                                    <p:anim calcmode="lin" valueType="num">
                                      <p:cBhvr additive="base">
                                        <p:cTn id="77" dur="3000"/>
                                        <p:tgtEl>
                                          <p:spTgt spid="16"/>
                                        </p:tgtEl>
                                        <p:attrNameLst>
                                          <p:attrName>ppt_y</p:attrName>
                                        </p:attrNameLst>
                                      </p:cBhvr>
                                      <p:tavLst>
                                        <p:tav tm="0">
                                          <p:val>
                                            <p:strVal val="ppt_y"/>
                                          </p:val>
                                        </p:tav>
                                        <p:tav tm="100000">
                                          <p:val>
                                            <p:strVal val="0-ppt_h/2"/>
                                          </p:val>
                                        </p:tav>
                                      </p:tavLst>
                                    </p:anim>
                                    <p:set>
                                      <p:cBhvr>
                                        <p:cTn id="78" dur="1" fill="hold">
                                          <p:stCondLst>
                                            <p:cond delay="2999"/>
                                          </p:stCondLst>
                                        </p:cTn>
                                        <p:tgtEl>
                                          <p:spTgt spid="16"/>
                                        </p:tgtEl>
                                        <p:attrNameLst>
                                          <p:attrName>style.visibility</p:attrName>
                                        </p:attrNameLst>
                                      </p:cBhvr>
                                      <p:to>
                                        <p:strVal val="hidden"/>
                                      </p:to>
                                    </p:set>
                                  </p:childTnLst>
                                </p:cTn>
                              </p:par>
                              <p:par>
                                <p:cTn id="79" presetID="2" presetClass="exit" presetSubtype="3" fill="hold" nodeType="withEffect">
                                  <p:stCondLst>
                                    <p:cond delay="0"/>
                                  </p:stCondLst>
                                  <p:childTnLst>
                                    <p:anim calcmode="lin" valueType="num">
                                      <p:cBhvr additive="base">
                                        <p:cTn id="80" dur="3000"/>
                                        <p:tgtEl>
                                          <p:spTgt spid="6"/>
                                        </p:tgtEl>
                                        <p:attrNameLst>
                                          <p:attrName>ppt_x</p:attrName>
                                        </p:attrNameLst>
                                      </p:cBhvr>
                                      <p:tavLst>
                                        <p:tav tm="0">
                                          <p:val>
                                            <p:strVal val="ppt_x"/>
                                          </p:val>
                                        </p:tav>
                                        <p:tav tm="100000">
                                          <p:val>
                                            <p:strVal val="1+ppt_w/2"/>
                                          </p:val>
                                        </p:tav>
                                      </p:tavLst>
                                    </p:anim>
                                    <p:anim calcmode="lin" valueType="num">
                                      <p:cBhvr additive="base">
                                        <p:cTn id="81" dur="3000"/>
                                        <p:tgtEl>
                                          <p:spTgt spid="6"/>
                                        </p:tgtEl>
                                        <p:attrNameLst>
                                          <p:attrName>ppt_y</p:attrName>
                                        </p:attrNameLst>
                                      </p:cBhvr>
                                      <p:tavLst>
                                        <p:tav tm="0">
                                          <p:val>
                                            <p:strVal val="ppt_y"/>
                                          </p:val>
                                        </p:tav>
                                        <p:tav tm="100000">
                                          <p:val>
                                            <p:strVal val="0-ppt_h/2"/>
                                          </p:val>
                                        </p:tav>
                                      </p:tavLst>
                                    </p:anim>
                                    <p:set>
                                      <p:cBhvr>
                                        <p:cTn id="82" dur="1" fill="hold">
                                          <p:stCondLst>
                                            <p:cond delay="2999"/>
                                          </p:stCondLst>
                                        </p:cTn>
                                        <p:tgtEl>
                                          <p:spTgt spid="6"/>
                                        </p:tgtEl>
                                        <p:attrNameLst>
                                          <p:attrName>style.visibility</p:attrName>
                                        </p:attrNameLst>
                                      </p:cBhvr>
                                      <p:to>
                                        <p:strVal val="hidden"/>
                                      </p:to>
                                    </p:set>
                                  </p:childTnLst>
                                </p:cTn>
                              </p:par>
                              <p:par>
                                <p:cTn id="83" presetID="2" presetClass="exit" presetSubtype="3" fill="hold" grpId="1" nodeType="withEffect">
                                  <p:stCondLst>
                                    <p:cond delay="0"/>
                                  </p:stCondLst>
                                  <p:childTnLst>
                                    <p:anim calcmode="lin" valueType="num">
                                      <p:cBhvr additive="base">
                                        <p:cTn id="84" dur="3000"/>
                                        <p:tgtEl>
                                          <p:spTgt spid="17"/>
                                        </p:tgtEl>
                                        <p:attrNameLst>
                                          <p:attrName>ppt_x</p:attrName>
                                        </p:attrNameLst>
                                      </p:cBhvr>
                                      <p:tavLst>
                                        <p:tav tm="0">
                                          <p:val>
                                            <p:strVal val="ppt_x"/>
                                          </p:val>
                                        </p:tav>
                                        <p:tav tm="100000">
                                          <p:val>
                                            <p:strVal val="1+ppt_w/2"/>
                                          </p:val>
                                        </p:tav>
                                      </p:tavLst>
                                    </p:anim>
                                    <p:anim calcmode="lin" valueType="num">
                                      <p:cBhvr additive="base">
                                        <p:cTn id="85" dur="3000"/>
                                        <p:tgtEl>
                                          <p:spTgt spid="17"/>
                                        </p:tgtEl>
                                        <p:attrNameLst>
                                          <p:attrName>ppt_y</p:attrName>
                                        </p:attrNameLst>
                                      </p:cBhvr>
                                      <p:tavLst>
                                        <p:tav tm="0">
                                          <p:val>
                                            <p:strVal val="ppt_y"/>
                                          </p:val>
                                        </p:tav>
                                        <p:tav tm="100000">
                                          <p:val>
                                            <p:strVal val="0-ppt_h/2"/>
                                          </p:val>
                                        </p:tav>
                                      </p:tavLst>
                                    </p:anim>
                                    <p:set>
                                      <p:cBhvr>
                                        <p:cTn id="86" dur="1" fill="hold">
                                          <p:stCondLst>
                                            <p:cond delay="2999"/>
                                          </p:stCondLst>
                                        </p:cTn>
                                        <p:tgtEl>
                                          <p:spTgt spid="17"/>
                                        </p:tgtEl>
                                        <p:attrNameLst>
                                          <p:attrName>style.visibility</p:attrName>
                                        </p:attrNameLst>
                                      </p:cBhvr>
                                      <p:to>
                                        <p:strVal val="hidden"/>
                                      </p:to>
                                    </p:set>
                                  </p:childTnLst>
                                </p:cTn>
                              </p:par>
                              <p:par>
                                <p:cTn id="87" presetID="2" presetClass="exit" presetSubtype="3" fill="hold" grpId="1" nodeType="withEffect">
                                  <p:stCondLst>
                                    <p:cond delay="0"/>
                                  </p:stCondLst>
                                  <p:childTnLst>
                                    <p:anim calcmode="lin" valueType="num">
                                      <p:cBhvr additive="base">
                                        <p:cTn id="88" dur="3000"/>
                                        <p:tgtEl>
                                          <p:spTgt spid="14"/>
                                        </p:tgtEl>
                                        <p:attrNameLst>
                                          <p:attrName>ppt_x</p:attrName>
                                        </p:attrNameLst>
                                      </p:cBhvr>
                                      <p:tavLst>
                                        <p:tav tm="0">
                                          <p:val>
                                            <p:strVal val="ppt_x"/>
                                          </p:val>
                                        </p:tav>
                                        <p:tav tm="100000">
                                          <p:val>
                                            <p:strVal val="1+ppt_w/2"/>
                                          </p:val>
                                        </p:tav>
                                      </p:tavLst>
                                    </p:anim>
                                    <p:anim calcmode="lin" valueType="num">
                                      <p:cBhvr additive="base">
                                        <p:cTn id="89" dur="3000"/>
                                        <p:tgtEl>
                                          <p:spTgt spid="14"/>
                                        </p:tgtEl>
                                        <p:attrNameLst>
                                          <p:attrName>ppt_y</p:attrName>
                                        </p:attrNameLst>
                                      </p:cBhvr>
                                      <p:tavLst>
                                        <p:tav tm="0">
                                          <p:val>
                                            <p:strVal val="ppt_y"/>
                                          </p:val>
                                        </p:tav>
                                        <p:tav tm="100000">
                                          <p:val>
                                            <p:strVal val="0-ppt_h/2"/>
                                          </p:val>
                                        </p:tav>
                                      </p:tavLst>
                                    </p:anim>
                                    <p:set>
                                      <p:cBhvr>
                                        <p:cTn id="90" dur="1" fill="hold">
                                          <p:stCondLst>
                                            <p:cond delay="2999"/>
                                          </p:stCondLst>
                                        </p:cTn>
                                        <p:tgtEl>
                                          <p:spTgt spid="14"/>
                                        </p:tgtEl>
                                        <p:attrNameLst>
                                          <p:attrName>style.visibility</p:attrName>
                                        </p:attrNameLst>
                                      </p:cBhvr>
                                      <p:to>
                                        <p:strVal val="hidden"/>
                                      </p:to>
                                    </p:set>
                                  </p:childTnLst>
                                </p:cTn>
                              </p:par>
                              <p:par>
                                <p:cTn id="91" presetID="2" presetClass="exit" presetSubtype="3" fill="hold" nodeType="withEffect">
                                  <p:stCondLst>
                                    <p:cond delay="0"/>
                                  </p:stCondLst>
                                  <p:childTnLst>
                                    <p:anim calcmode="lin" valueType="num">
                                      <p:cBhvr additive="base">
                                        <p:cTn id="92" dur="3000"/>
                                        <p:tgtEl>
                                          <p:spTgt spid="8"/>
                                        </p:tgtEl>
                                        <p:attrNameLst>
                                          <p:attrName>ppt_x</p:attrName>
                                        </p:attrNameLst>
                                      </p:cBhvr>
                                      <p:tavLst>
                                        <p:tav tm="0">
                                          <p:val>
                                            <p:strVal val="ppt_x"/>
                                          </p:val>
                                        </p:tav>
                                        <p:tav tm="100000">
                                          <p:val>
                                            <p:strVal val="1+ppt_w/2"/>
                                          </p:val>
                                        </p:tav>
                                      </p:tavLst>
                                    </p:anim>
                                    <p:anim calcmode="lin" valueType="num">
                                      <p:cBhvr additive="base">
                                        <p:cTn id="93" dur="3000"/>
                                        <p:tgtEl>
                                          <p:spTgt spid="8"/>
                                        </p:tgtEl>
                                        <p:attrNameLst>
                                          <p:attrName>ppt_y</p:attrName>
                                        </p:attrNameLst>
                                      </p:cBhvr>
                                      <p:tavLst>
                                        <p:tav tm="0">
                                          <p:val>
                                            <p:strVal val="ppt_y"/>
                                          </p:val>
                                        </p:tav>
                                        <p:tav tm="100000">
                                          <p:val>
                                            <p:strVal val="0-ppt_h/2"/>
                                          </p:val>
                                        </p:tav>
                                      </p:tavLst>
                                    </p:anim>
                                    <p:set>
                                      <p:cBhvr>
                                        <p:cTn id="94" dur="1" fill="hold">
                                          <p:stCondLst>
                                            <p:cond delay="2999"/>
                                          </p:stCondLst>
                                        </p:cTn>
                                        <p:tgtEl>
                                          <p:spTgt spid="8"/>
                                        </p:tgtEl>
                                        <p:attrNameLst>
                                          <p:attrName>style.visibility</p:attrName>
                                        </p:attrNameLst>
                                      </p:cBhvr>
                                      <p:to>
                                        <p:strVal val="hidden"/>
                                      </p:to>
                                    </p:set>
                                  </p:childTnLst>
                                </p:cTn>
                              </p:par>
                              <p:par>
                                <p:cTn id="95" presetID="2" presetClass="exit" presetSubtype="3" fill="hold" grpId="1" nodeType="withEffect">
                                  <p:stCondLst>
                                    <p:cond delay="0"/>
                                  </p:stCondLst>
                                  <p:childTnLst>
                                    <p:anim calcmode="lin" valueType="num">
                                      <p:cBhvr additive="base">
                                        <p:cTn id="96" dur="3000"/>
                                        <p:tgtEl>
                                          <p:spTgt spid="15"/>
                                        </p:tgtEl>
                                        <p:attrNameLst>
                                          <p:attrName>ppt_x</p:attrName>
                                        </p:attrNameLst>
                                      </p:cBhvr>
                                      <p:tavLst>
                                        <p:tav tm="0">
                                          <p:val>
                                            <p:strVal val="ppt_x"/>
                                          </p:val>
                                        </p:tav>
                                        <p:tav tm="100000">
                                          <p:val>
                                            <p:strVal val="1+ppt_w/2"/>
                                          </p:val>
                                        </p:tav>
                                      </p:tavLst>
                                    </p:anim>
                                    <p:anim calcmode="lin" valueType="num">
                                      <p:cBhvr additive="base">
                                        <p:cTn id="97" dur="3000"/>
                                        <p:tgtEl>
                                          <p:spTgt spid="15"/>
                                        </p:tgtEl>
                                        <p:attrNameLst>
                                          <p:attrName>ppt_y</p:attrName>
                                        </p:attrNameLst>
                                      </p:cBhvr>
                                      <p:tavLst>
                                        <p:tav tm="0">
                                          <p:val>
                                            <p:strVal val="ppt_y"/>
                                          </p:val>
                                        </p:tav>
                                        <p:tav tm="100000">
                                          <p:val>
                                            <p:strVal val="0-ppt_h/2"/>
                                          </p:val>
                                        </p:tav>
                                      </p:tavLst>
                                    </p:anim>
                                    <p:set>
                                      <p:cBhvr>
                                        <p:cTn id="98" dur="1" fill="hold">
                                          <p:stCondLst>
                                            <p:cond delay="2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3" grpId="0"/>
      <p:bldP spid="3" grpId="1"/>
      <p:bldP spid="14" grpId="0"/>
      <p:bldP spid="14" grpId="1"/>
      <p:bldP spid="15" grpId="0"/>
      <p:bldP spid="15" grpId="1"/>
      <p:bldP spid="16" grpId="0"/>
      <p:bldP spid="16" grpId="1"/>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19139" y="347455"/>
            <a:ext cx="8771836" cy="5602584"/>
            <a:chOff x="1119139" y="347455"/>
            <a:chExt cx="8771836" cy="5602584"/>
          </a:xfrm>
          <a:solidFill>
            <a:srgbClr val="008000"/>
          </a:solidFill>
        </p:grpSpPr>
        <p:pic>
          <p:nvPicPr>
            <p:cNvPr id="2" name="Picture 1"/>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12913" y="386366"/>
              <a:ext cx="4778062" cy="5563673"/>
            </a:xfrm>
            <a:prstGeom prst="rect">
              <a:avLst/>
            </a:prstGeom>
            <a:grpFill/>
          </p:spPr>
        </p:pic>
        <p:pic>
          <p:nvPicPr>
            <p:cNvPr id="3" name="Picture 2"/>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119139" y="347455"/>
              <a:ext cx="3993774" cy="5563673"/>
            </a:xfrm>
            <a:prstGeom prst="rect">
              <a:avLst/>
            </a:prstGeom>
            <a:grpFill/>
          </p:spPr>
        </p:pic>
      </p:grpSp>
      <p:sp>
        <p:nvSpPr>
          <p:cNvPr id="7" name="TextBox 6"/>
          <p:cNvSpPr txBox="1"/>
          <p:nvPr/>
        </p:nvSpPr>
        <p:spPr>
          <a:xfrm>
            <a:off x="3477296" y="1545465"/>
            <a:ext cx="3490174" cy="3013656"/>
          </a:xfrm>
          <a:prstGeom prst="rect">
            <a:avLst/>
          </a:prstGeom>
          <a:noFill/>
        </p:spPr>
        <p:txBody>
          <a:bodyPr wrap="square" rtlCol="0">
            <a:prstTxWarp prst="textCirclePour">
              <a:avLst/>
            </a:prstTxWarp>
            <a:spAutoFit/>
          </a:bodyPr>
          <a:lstStyle/>
          <a:p>
            <a:r>
              <a:rPr lang="bn-BD" sz="3600" dirty="0" smtClean="0"/>
              <a:t> </a:t>
            </a:r>
            <a:r>
              <a:rPr lang="bn-BD" sz="3200" dirty="0" smtClean="0"/>
              <a:t>জাগো তবে অরণ্য কন্যারা </a:t>
            </a:r>
            <a:endParaRPr lang="en-US" sz="3200" dirty="0"/>
          </a:p>
        </p:txBody>
      </p:sp>
      <p:sp>
        <p:nvSpPr>
          <p:cNvPr id="8" name="32-Point Star 7"/>
          <p:cNvSpPr/>
          <p:nvPr/>
        </p:nvSpPr>
        <p:spPr>
          <a:xfrm>
            <a:off x="8671211" y="57708"/>
            <a:ext cx="3219198" cy="1289324"/>
          </a:xfrm>
          <a:prstGeom prst="star32">
            <a:avLst/>
          </a:prstGeom>
          <a:solidFill>
            <a:schemeClr val="accent6">
              <a:lumMod val="40000"/>
              <a:lumOff val="60000"/>
            </a:schemeClr>
          </a:solidFill>
          <a:ln w="381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862884" y="5780507"/>
            <a:ext cx="9749307" cy="1077218"/>
          </a:xfrm>
          <a:prstGeom prst="rect">
            <a:avLst/>
          </a:prstGeom>
          <a:noFill/>
        </p:spPr>
        <p:txBody>
          <a:bodyPr wrap="square" rtlCol="0">
            <a:spAutoFit/>
          </a:bodyPr>
          <a:lstStyle/>
          <a:p>
            <a:r>
              <a:rPr lang="bn-BD" sz="3200" dirty="0" smtClean="0"/>
              <a:t>  কবি বৃক্ষ-কন্যাদের জেগে ওঠার আহবান জানাচ্ছেন প্রকৃতিকে আবার শ্যামল সবুজে ফলে ফুলে ভরিয়ে তোলার জন্যে। যাতে প্রকৃতির ভারসাম্য ঠিক থাকে।</a:t>
            </a:r>
            <a:endParaRPr lang="en-US" sz="3200" dirty="0"/>
          </a:p>
        </p:txBody>
      </p:sp>
    </p:spTree>
    <p:extLst>
      <p:ext uri="{BB962C8B-B14F-4D97-AF65-F5344CB8AC3E}">
        <p14:creationId xmlns:p14="http://schemas.microsoft.com/office/powerpoint/2010/main" val="412798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xit" presetSubtype="2" fill="hold" nodeType="clickEffect">
                                  <p:stCondLst>
                                    <p:cond delay="0"/>
                                  </p:stCondLst>
                                  <p:childTnLst>
                                    <p:anim calcmode="lin" valueType="num">
                                      <p:cBhvr>
                                        <p:cTn id="16" dur="5000"/>
                                        <p:tgtEl>
                                          <p:spTgt spid="6"/>
                                        </p:tgtEl>
                                        <p:attrNameLst>
                                          <p:attrName>ppt_x</p:attrName>
                                        </p:attrNameLst>
                                      </p:cBhvr>
                                      <p:tavLst>
                                        <p:tav tm="0">
                                          <p:val>
                                            <p:strVal val="ppt_x"/>
                                          </p:val>
                                        </p:tav>
                                        <p:tav tm="100000">
                                          <p:val>
                                            <p:strVal val="ppt_x+ppt_w/2"/>
                                          </p:val>
                                        </p:tav>
                                      </p:tavLst>
                                    </p:anim>
                                    <p:anim calcmode="lin" valueType="num">
                                      <p:cBhvr>
                                        <p:cTn id="17" dur="5000"/>
                                        <p:tgtEl>
                                          <p:spTgt spid="6"/>
                                        </p:tgtEl>
                                        <p:attrNameLst>
                                          <p:attrName>ppt_y</p:attrName>
                                        </p:attrNameLst>
                                      </p:cBhvr>
                                      <p:tavLst>
                                        <p:tav tm="0">
                                          <p:val>
                                            <p:strVal val="ppt_y"/>
                                          </p:val>
                                        </p:tav>
                                        <p:tav tm="100000">
                                          <p:val>
                                            <p:strVal val="ppt_y"/>
                                          </p:val>
                                        </p:tav>
                                      </p:tavLst>
                                    </p:anim>
                                    <p:anim calcmode="lin" valueType="num">
                                      <p:cBhvr>
                                        <p:cTn id="18" dur="5000"/>
                                        <p:tgtEl>
                                          <p:spTgt spid="6"/>
                                        </p:tgtEl>
                                        <p:attrNameLst>
                                          <p:attrName>ppt_w</p:attrName>
                                        </p:attrNameLst>
                                      </p:cBhvr>
                                      <p:tavLst>
                                        <p:tav tm="0">
                                          <p:val>
                                            <p:strVal val="ppt_w"/>
                                          </p:val>
                                        </p:tav>
                                        <p:tav tm="100000">
                                          <p:val>
                                            <p:fltVal val="0"/>
                                          </p:val>
                                        </p:tav>
                                      </p:tavLst>
                                    </p:anim>
                                    <p:anim calcmode="lin" valueType="num">
                                      <p:cBhvr>
                                        <p:cTn id="19" dur="5000"/>
                                        <p:tgtEl>
                                          <p:spTgt spid="6"/>
                                        </p:tgtEl>
                                        <p:attrNameLst>
                                          <p:attrName>ppt_h</p:attrName>
                                        </p:attrNameLst>
                                      </p:cBhvr>
                                      <p:tavLst>
                                        <p:tav tm="0">
                                          <p:val>
                                            <p:strVal val="ppt_h"/>
                                          </p:val>
                                        </p:tav>
                                        <p:tav tm="100000">
                                          <p:val>
                                            <p:strVal val="ppt_h"/>
                                          </p:val>
                                        </p:tav>
                                      </p:tavLst>
                                    </p:anim>
                                    <p:set>
                                      <p:cBhvr>
                                        <p:cTn id="20" dur="1" fill="hold">
                                          <p:stCondLst>
                                            <p:cond delay="4999"/>
                                          </p:stCondLst>
                                        </p:cTn>
                                        <p:tgtEl>
                                          <p:spTgt spid="6"/>
                                        </p:tgtEl>
                                        <p:attrNameLst>
                                          <p:attrName>style.visibility</p:attrName>
                                        </p:attrNameLst>
                                      </p:cBhvr>
                                      <p:to>
                                        <p:strVal val="hidden"/>
                                      </p:to>
                                    </p:set>
                                  </p:childTnLst>
                                </p:cTn>
                              </p:par>
                              <p:par>
                                <p:cTn id="21" presetID="17" presetClass="exit" presetSubtype="2" fill="hold" grpId="1" nodeType="withEffect">
                                  <p:stCondLst>
                                    <p:cond delay="0"/>
                                  </p:stCondLst>
                                  <p:childTnLst>
                                    <p:anim calcmode="lin" valueType="num">
                                      <p:cBhvr>
                                        <p:cTn id="22" dur="5000"/>
                                        <p:tgtEl>
                                          <p:spTgt spid="7"/>
                                        </p:tgtEl>
                                        <p:attrNameLst>
                                          <p:attrName>ppt_x</p:attrName>
                                        </p:attrNameLst>
                                      </p:cBhvr>
                                      <p:tavLst>
                                        <p:tav tm="0">
                                          <p:val>
                                            <p:strVal val="ppt_x"/>
                                          </p:val>
                                        </p:tav>
                                        <p:tav tm="100000">
                                          <p:val>
                                            <p:strVal val="ppt_x+ppt_w/2"/>
                                          </p:val>
                                        </p:tav>
                                      </p:tavLst>
                                    </p:anim>
                                    <p:anim calcmode="lin" valueType="num">
                                      <p:cBhvr>
                                        <p:cTn id="23" dur="5000"/>
                                        <p:tgtEl>
                                          <p:spTgt spid="7"/>
                                        </p:tgtEl>
                                        <p:attrNameLst>
                                          <p:attrName>ppt_y</p:attrName>
                                        </p:attrNameLst>
                                      </p:cBhvr>
                                      <p:tavLst>
                                        <p:tav tm="0">
                                          <p:val>
                                            <p:strVal val="ppt_y"/>
                                          </p:val>
                                        </p:tav>
                                        <p:tav tm="100000">
                                          <p:val>
                                            <p:strVal val="ppt_y"/>
                                          </p:val>
                                        </p:tav>
                                      </p:tavLst>
                                    </p:anim>
                                    <p:anim calcmode="lin" valueType="num">
                                      <p:cBhvr>
                                        <p:cTn id="24" dur="5000"/>
                                        <p:tgtEl>
                                          <p:spTgt spid="7"/>
                                        </p:tgtEl>
                                        <p:attrNameLst>
                                          <p:attrName>ppt_w</p:attrName>
                                        </p:attrNameLst>
                                      </p:cBhvr>
                                      <p:tavLst>
                                        <p:tav tm="0">
                                          <p:val>
                                            <p:strVal val="ppt_w"/>
                                          </p:val>
                                        </p:tav>
                                        <p:tav tm="100000">
                                          <p:val>
                                            <p:fltVal val="0"/>
                                          </p:val>
                                        </p:tav>
                                      </p:tavLst>
                                    </p:anim>
                                    <p:anim calcmode="lin" valueType="num">
                                      <p:cBhvr>
                                        <p:cTn id="25" dur="5000"/>
                                        <p:tgtEl>
                                          <p:spTgt spid="7"/>
                                        </p:tgtEl>
                                        <p:attrNameLst>
                                          <p:attrName>ppt_h</p:attrName>
                                        </p:attrNameLst>
                                      </p:cBhvr>
                                      <p:tavLst>
                                        <p:tav tm="0">
                                          <p:val>
                                            <p:strVal val="ppt_h"/>
                                          </p:val>
                                        </p:tav>
                                        <p:tav tm="100000">
                                          <p:val>
                                            <p:strVal val="ppt_h"/>
                                          </p:val>
                                        </p:tav>
                                      </p:tavLst>
                                    </p:anim>
                                    <p:set>
                                      <p:cBhvr>
                                        <p:cTn id="26" dur="1" fill="hold">
                                          <p:stCondLst>
                                            <p:cond delay="4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0" fill="hold"/>
                                        <p:tgtEl>
                                          <p:spTgt spid="4"/>
                                        </p:tgtEl>
                                        <p:attrNameLst>
                                          <p:attrName>ppt_y</p:attrName>
                                        </p:attrNameLst>
                                      </p:cBhvr>
                                      <p:tavLst>
                                        <p:tav tm="0">
                                          <p:val>
                                            <p:strVal val="#ppt_y"/>
                                          </p:val>
                                        </p:tav>
                                        <p:tav tm="100000">
                                          <p:val>
                                            <p:strVal val="#ppt_y"/>
                                          </p:val>
                                        </p:tav>
                                      </p:tavLst>
                                    </p:anim>
                                    <p:anim calcmode="lin" valueType="num">
                                      <p:cBhvr>
                                        <p:cTn id="33" dur="5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0" tmFilter="0,0; .5, 1; 1, 1"/>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xit" presetSubtype="2" fill="hold" grpId="1" nodeType="clickEffect">
                                  <p:stCondLst>
                                    <p:cond delay="0"/>
                                  </p:stCondLst>
                                  <p:iterate type="lt">
                                    <p:tmPct val="0"/>
                                  </p:iterate>
                                  <p:childTnLst>
                                    <p:anim calcmode="lin" valueType="num">
                                      <p:cBhvr>
                                        <p:cTn id="39" dur="500"/>
                                        <p:tgtEl>
                                          <p:spTgt spid="4"/>
                                        </p:tgtEl>
                                        <p:attrNameLst>
                                          <p:attrName>ppt_x</p:attrName>
                                        </p:attrNameLst>
                                      </p:cBhvr>
                                      <p:tavLst>
                                        <p:tav tm="0">
                                          <p:val>
                                            <p:strVal val="ppt_x"/>
                                          </p:val>
                                        </p:tav>
                                        <p:tav tm="100000">
                                          <p:val>
                                            <p:strVal val="ppt_x+ppt_w/2"/>
                                          </p:val>
                                        </p:tav>
                                      </p:tavLst>
                                    </p:anim>
                                    <p:anim calcmode="lin" valueType="num">
                                      <p:cBhvr>
                                        <p:cTn id="40" dur="500"/>
                                        <p:tgtEl>
                                          <p:spTgt spid="4"/>
                                        </p:tgtEl>
                                        <p:attrNameLst>
                                          <p:attrName>ppt_y</p:attrName>
                                        </p:attrNameLst>
                                      </p:cBhvr>
                                      <p:tavLst>
                                        <p:tav tm="0">
                                          <p:val>
                                            <p:strVal val="ppt_y"/>
                                          </p:val>
                                        </p:tav>
                                        <p:tav tm="100000">
                                          <p:val>
                                            <p:strVal val="ppt_y"/>
                                          </p:val>
                                        </p:tav>
                                      </p:tavLst>
                                    </p:anim>
                                    <p:anim calcmode="lin" valueType="num">
                                      <p:cBhvr>
                                        <p:cTn id="41" dur="500"/>
                                        <p:tgtEl>
                                          <p:spTgt spid="4"/>
                                        </p:tgtEl>
                                        <p:attrNameLst>
                                          <p:attrName>ppt_w</p:attrName>
                                        </p:attrNameLst>
                                      </p:cBhvr>
                                      <p:tavLst>
                                        <p:tav tm="0">
                                          <p:val>
                                            <p:strVal val="ppt_w"/>
                                          </p:val>
                                        </p:tav>
                                        <p:tav tm="100000">
                                          <p:val>
                                            <p:fltVal val="0"/>
                                          </p:val>
                                        </p:tav>
                                      </p:tavLst>
                                    </p:anim>
                                    <p:anim calcmode="lin" valueType="num">
                                      <p:cBhvr>
                                        <p:cTn id="42" dur="500"/>
                                        <p:tgtEl>
                                          <p:spTgt spid="4"/>
                                        </p:tgtEl>
                                        <p:attrNameLst>
                                          <p:attrName>ppt_h</p:attrName>
                                        </p:attrNameLst>
                                      </p:cBhvr>
                                      <p:tavLst>
                                        <p:tav tm="0">
                                          <p:val>
                                            <p:strVal val="ppt_h"/>
                                          </p:val>
                                        </p:tav>
                                        <p:tav tm="100000">
                                          <p:val>
                                            <p:strVal val="ppt_h"/>
                                          </p:val>
                                        </p:tav>
                                      </p:tavLst>
                                    </p:anim>
                                    <p:set>
                                      <p:cBhvr>
                                        <p:cTn id="4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Point Star 1"/>
          <p:cNvSpPr/>
          <p:nvPr/>
        </p:nvSpPr>
        <p:spPr>
          <a:xfrm>
            <a:off x="935182" y="702370"/>
            <a:ext cx="4031673" cy="2888673"/>
          </a:xfrm>
          <a:prstGeom prst="star32">
            <a:avLst/>
          </a:prstGeom>
          <a:pattFill prst="horzBrick">
            <a:fgClr>
              <a:schemeClr val="accent6">
                <a:lumMod val="40000"/>
                <a:lumOff val="60000"/>
              </a:schemeClr>
            </a:fgClr>
            <a:bgClr>
              <a:schemeClr val="bg1"/>
            </a:bgClr>
          </a:pattFill>
          <a:ln>
            <a:solidFill>
              <a:srgbClr val="0033CC"/>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smtClean="0">
                <a:solidFill>
                  <a:schemeClr val="tx1"/>
                </a:solidFill>
              </a:rPr>
              <a:t>মূল্যায়ন ও ফলাবর্তনঃ</a:t>
            </a:r>
            <a:endParaRPr lang="en-US" sz="4800" dirty="0">
              <a:solidFill>
                <a:schemeClr val="tx1"/>
              </a:solidFill>
            </a:endParaRPr>
          </a:p>
        </p:txBody>
      </p:sp>
      <p:sp>
        <p:nvSpPr>
          <p:cNvPr id="3" name="32-Point Star 2"/>
          <p:cNvSpPr/>
          <p:nvPr/>
        </p:nvSpPr>
        <p:spPr>
          <a:xfrm>
            <a:off x="5465618" y="1030431"/>
            <a:ext cx="4114801" cy="2888673"/>
          </a:xfrm>
          <a:prstGeom prst="star32">
            <a:avLst/>
          </a:prstGeom>
          <a:pattFill prst="shingle">
            <a:fgClr>
              <a:srgbClr val="00B0F0"/>
            </a:fgClr>
            <a:bgClr>
              <a:schemeClr val="bg1"/>
            </a:bgClr>
          </a:pattFill>
          <a:ln>
            <a:solidFill>
              <a:srgbClr val="9900C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a:solidFill>
                  <a:schemeClr val="tx1"/>
                </a:solidFill>
              </a:rPr>
              <a:t>মূল্যায়ন ও ফলাবর্তনঃ</a:t>
            </a:r>
            <a:endParaRPr lang="en-US" sz="4800" dirty="0">
              <a:solidFill>
                <a:schemeClr val="tx1"/>
              </a:solidFill>
            </a:endParaRPr>
          </a:p>
          <a:p>
            <a:endParaRPr lang="en-US"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434196293"/>
              </p:ext>
            </p:extLst>
          </p:nvPr>
        </p:nvGraphicFramePr>
        <p:xfrm>
          <a:off x="4131830" y="4055546"/>
          <a:ext cx="1670050" cy="1629641"/>
        </p:xfrm>
        <a:graphic>
          <a:graphicData uri="http://schemas.openxmlformats.org/presentationml/2006/ole">
            <mc:AlternateContent xmlns:mc="http://schemas.openxmlformats.org/markup-compatibility/2006">
              <mc:Choice xmlns:v="urn:schemas-microsoft-com:vml" Requires="v">
                <p:oleObj spid="_x0000_s110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31830" y="4055546"/>
                        <a:ext cx="1670050" cy="1629641"/>
                      </a:xfrm>
                      <a:prstGeom prst="rect">
                        <a:avLst/>
                      </a:prstGeom>
                    </p:spPr>
                  </p:pic>
                </p:oleObj>
              </mc:Fallback>
            </mc:AlternateContent>
          </a:graphicData>
        </a:graphic>
      </p:graphicFrame>
      <p:sp>
        <p:nvSpPr>
          <p:cNvPr id="5" name="32-Point Star 4"/>
          <p:cNvSpPr/>
          <p:nvPr/>
        </p:nvSpPr>
        <p:spPr>
          <a:xfrm>
            <a:off x="9019308" y="227867"/>
            <a:ext cx="3172691" cy="1663278"/>
          </a:xfrm>
          <a:prstGeom prst="star32">
            <a:avLst/>
          </a:prstGeom>
          <a:pattFill prst="pct90">
            <a:fgClr>
              <a:schemeClr val="accent6">
                <a:lumMod val="50000"/>
              </a:schemeClr>
            </a:fgClr>
            <a:bgClr>
              <a:schemeClr val="bg1"/>
            </a:bgClr>
          </a:pattFill>
          <a:ln w="38100">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ক্লিক করুন</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7503920"/>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ou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42" fill="hold" grpId="1" nodeType="clickEffect">
                                  <p:stCondLst>
                                    <p:cond delay="0"/>
                                  </p:stCondLst>
                                  <p:childTnLst>
                                    <p:animEffect transition="out" filter="barn(outHorizontal)">
                                      <p:cBhvr>
                                        <p:cTn id="19" dur="3000"/>
                                        <p:tgtEl>
                                          <p:spTgt spid="2"/>
                                        </p:tgtEl>
                                      </p:cBhvr>
                                    </p:animEffect>
                                    <p:set>
                                      <p:cBhvr>
                                        <p:cTn id="20" dur="1" fill="hold">
                                          <p:stCondLst>
                                            <p:cond delay="2999"/>
                                          </p:stCondLst>
                                        </p:cTn>
                                        <p:tgtEl>
                                          <p:spTgt spid="2"/>
                                        </p:tgtEl>
                                        <p:attrNameLst>
                                          <p:attrName>style.visibility</p:attrName>
                                        </p:attrNameLst>
                                      </p:cBhvr>
                                      <p:to>
                                        <p:strVal val="hidden"/>
                                      </p:to>
                                    </p:set>
                                  </p:childTnLst>
                                </p:cTn>
                              </p:par>
                              <p:par>
                                <p:cTn id="21" presetID="16" presetClass="exit" presetSubtype="42" fill="hold" grpId="1" nodeType="withEffect">
                                  <p:stCondLst>
                                    <p:cond delay="0"/>
                                  </p:stCondLst>
                                  <p:childTnLst>
                                    <p:animEffect transition="out" filter="barn(outHorizontal)">
                                      <p:cBhvr>
                                        <p:cTn id="22" dur="3000"/>
                                        <p:tgtEl>
                                          <p:spTgt spid="3"/>
                                        </p:tgtEl>
                                      </p:cBhvr>
                                    </p:animEffect>
                                    <p:set>
                                      <p:cBhvr>
                                        <p:cTn id="23" dur="1" fill="hold">
                                          <p:stCondLst>
                                            <p:cond delay="2999"/>
                                          </p:stCondLst>
                                        </p:cTn>
                                        <p:tgtEl>
                                          <p:spTgt spid="3"/>
                                        </p:tgtEl>
                                        <p:attrNameLst>
                                          <p:attrName>style.visibility</p:attrName>
                                        </p:attrNameLst>
                                      </p:cBhvr>
                                      <p:to>
                                        <p:strVal val="hidden"/>
                                      </p:to>
                                    </p:set>
                                  </p:childTnLst>
                                </p:cTn>
                              </p:par>
                              <p:par>
                                <p:cTn id="24" presetID="16" presetClass="exit" presetSubtype="42" fill="hold" nodeType="withEffect">
                                  <p:stCondLst>
                                    <p:cond delay="0"/>
                                  </p:stCondLst>
                                  <p:childTnLst>
                                    <p:animEffect transition="out" filter="barn(outHorizontal)">
                                      <p:cBhvr>
                                        <p:cTn id="25" dur="3000"/>
                                        <p:tgtEl>
                                          <p:spTgt spid="4"/>
                                        </p:tgtEl>
                                      </p:cBhvr>
                                    </p:animEffect>
                                    <p:set>
                                      <p:cBhvr>
                                        <p:cTn id="26" dur="1" fill="hold">
                                          <p:stCondLst>
                                            <p:cond delay="2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 grpId="0" animBg="1"/>
      <p:bldP spid="2"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177476" y="3772196"/>
            <a:ext cx="1389890" cy="11224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85" y="2294527"/>
            <a:ext cx="1669118" cy="1002323"/>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645140" y="612502"/>
            <a:ext cx="1557246" cy="1199452"/>
          </a:xfrm>
          <a:prstGeom prst="rect">
            <a:avLst/>
          </a:prstGeom>
        </p:spPr>
      </p:pic>
      <p:pic>
        <p:nvPicPr>
          <p:cNvPr id="5" name="Picture 4"/>
          <p:cNvPicPr>
            <a:picLocks noChangeAspect="1"/>
          </p:cNvPicPr>
          <p:nvPr/>
        </p:nvPicPr>
        <p:blipFill>
          <a:blip r:embed="rId7"/>
          <a:stretch>
            <a:fillRect/>
          </a:stretch>
        </p:blipFill>
        <p:spPr>
          <a:xfrm>
            <a:off x="3245648" y="600685"/>
            <a:ext cx="1610154" cy="112182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5806" y="729647"/>
            <a:ext cx="1328204" cy="1018089"/>
          </a:xfrm>
          <a:prstGeom prst="rect">
            <a:avLst/>
          </a:prstGeom>
        </p:spPr>
      </p:pic>
      <p:pic>
        <p:nvPicPr>
          <p:cNvPr id="7" name="Picture 6"/>
          <p:cNvPicPr>
            <a:picLocks noChangeAspect="1"/>
          </p:cNvPicPr>
          <p:nvPr/>
        </p:nvPicPr>
        <p:blipFill>
          <a:blip r:embed="rId9"/>
          <a:stretch>
            <a:fillRect/>
          </a:stretch>
        </p:blipFill>
        <p:spPr>
          <a:xfrm>
            <a:off x="8355278" y="702232"/>
            <a:ext cx="1647157" cy="1072921"/>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983" y="5196885"/>
            <a:ext cx="1509520" cy="1002323"/>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8363" y="2261415"/>
            <a:ext cx="1423543" cy="1096843"/>
          </a:xfrm>
          <a:prstGeom prst="rect">
            <a:avLst/>
          </a:prstGeom>
        </p:spPr>
      </p:pic>
      <p:pic>
        <p:nvPicPr>
          <p:cNvPr id="10" name="Picture 9"/>
          <p:cNvPicPr>
            <a:picLocks noChangeAspect="1"/>
          </p:cNvPicPr>
          <p:nvPr/>
        </p:nvPicPr>
        <p:blipFill>
          <a:blip r:embed="rId12"/>
          <a:stretch>
            <a:fillRect/>
          </a:stretch>
        </p:blipFill>
        <p:spPr>
          <a:xfrm>
            <a:off x="7130451" y="2208048"/>
            <a:ext cx="1632600" cy="1039760"/>
          </a:xfrm>
          <a:prstGeom prst="rect">
            <a:avLst/>
          </a:prstGeom>
        </p:spPr>
      </p:pic>
      <p:pic>
        <p:nvPicPr>
          <p:cNvPr id="13" name="Picture 12"/>
          <p:cNvPicPr>
            <a:picLocks noChangeAspect="1"/>
          </p:cNvPicPr>
          <p:nvPr/>
        </p:nvPicPr>
        <p:blipFill>
          <a:blip r:embed="rId13"/>
          <a:stretch>
            <a:fillRect/>
          </a:stretch>
        </p:blipFill>
        <p:spPr>
          <a:xfrm>
            <a:off x="2130654" y="2328480"/>
            <a:ext cx="1565954" cy="1041118"/>
          </a:xfrm>
          <a:prstGeom prst="rect">
            <a:avLst/>
          </a:prstGeom>
        </p:spPr>
      </p:pic>
      <p:pic>
        <p:nvPicPr>
          <p:cNvPr id="14" name="Picture 13"/>
          <p:cNvPicPr>
            <a:picLocks noChangeAspect="1"/>
          </p:cNvPicPr>
          <p:nvPr/>
        </p:nvPicPr>
        <p:blipFill>
          <a:blip r:embed="rId14"/>
          <a:stretch>
            <a:fillRect/>
          </a:stretch>
        </p:blipFill>
        <p:spPr>
          <a:xfrm>
            <a:off x="10511675" y="2206896"/>
            <a:ext cx="1595840" cy="1040912"/>
          </a:xfrm>
          <a:prstGeom prst="rect">
            <a:avLst/>
          </a:prstGeom>
        </p:spPr>
      </p:pic>
      <p:pic>
        <p:nvPicPr>
          <p:cNvPr id="15" name="Picture 14"/>
          <p:cNvPicPr>
            <a:picLocks noChangeAspect="1"/>
          </p:cNvPicPr>
          <p:nvPr/>
        </p:nvPicPr>
        <p:blipFill>
          <a:blip r:embed="rId15"/>
          <a:stretch>
            <a:fillRect/>
          </a:stretch>
        </p:blipFill>
        <p:spPr>
          <a:xfrm>
            <a:off x="5090318" y="659555"/>
            <a:ext cx="1401930" cy="1004083"/>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4049" y="639320"/>
            <a:ext cx="1520622" cy="1104150"/>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820709" y="2210079"/>
            <a:ext cx="1572119" cy="1040450"/>
          </a:xfrm>
          <a:prstGeom prst="rect">
            <a:avLst/>
          </a:prstGeom>
        </p:spPr>
      </p:pic>
      <p:sp>
        <p:nvSpPr>
          <p:cNvPr id="16" name="32-Point Star 15"/>
          <p:cNvSpPr/>
          <p:nvPr/>
        </p:nvSpPr>
        <p:spPr>
          <a:xfrm>
            <a:off x="10104367" y="5185190"/>
            <a:ext cx="2058467" cy="1289324"/>
          </a:xfrm>
          <a:prstGeom prst="star32">
            <a:avLst/>
          </a:prstGeom>
          <a:solidFill>
            <a:srgbClr val="00B0F0"/>
          </a:solidFill>
          <a:ln w="38100">
            <a:solidFill>
              <a:srgbClr val="99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anose="02000000000000000000" pitchFamily="2" charset="0"/>
                <a:cs typeface="NikoshBAN" panose="02000000000000000000" pitchFamily="2" charset="0"/>
              </a:rPr>
              <a:t>ক্লিক করুন</a:t>
            </a:r>
            <a:endParaRPr lang="en-US" sz="2000" dirty="0">
              <a:solidFill>
                <a:schemeClr val="tx1"/>
              </a:solidFill>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18"/>
          <a:stretch>
            <a:fillRect/>
          </a:stretch>
        </p:blipFill>
        <p:spPr>
          <a:xfrm>
            <a:off x="9971673" y="3724617"/>
            <a:ext cx="1653731" cy="1084578"/>
          </a:xfrm>
          <a:prstGeom prst="rect">
            <a:avLst/>
          </a:prstGeom>
        </p:spPr>
      </p:pic>
      <p:pic>
        <p:nvPicPr>
          <p:cNvPr id="20" name="Picture 19"/>
          <p:cNvPicPr>
            <a:picLocks noChangeAspect="1"/>
          </p:cNvPicPr>
          <p:nvPr/>
        </p:nvPicPr>
        <p:blipFill>
          <a:blip r:embed="rId19"/>
          <a:stretch>
            <a:fillRect/>
          </a:stretch>
        </p:blipFill>
        <p:spPr>
          <a:xfrm>
            <a:off x="3935153" y="2280626"/>
            <a:ext cx="1418992" cy="1113784"/>
          </a:xfrm>
          <a:prstGeom prst="rect">
            <a:avLst/>
          </a:prstGeom>
        </p:spPr>
      </p:pic>
      <p:pic>
        <p:nvPicPr>
          <p:cNvPr id="21" name="Picture 20"/>
          <p:cNvPicPr>
            <a:picLocks noChangeAspect="1"/>
          </p:cNvPicPr>
          <p:nvPr/>
        </p:nvPicPr>
        <p:blipFill>
          <a:blip r:embed="rId20"/>
          <a:stretch>
            <a:fillRect/>
          </a:stretch>
        </p:blipFill>
        <p:spPr>
          <a:xfrm>
            <a:off x="7869819" y="3744066"/>
            <a:ext cx="1572119" cy="1045680"/>
          </a:xfrm>
          <a:prstGeom prst="rect">
            <a:avLst/>
          </a:prstGeom>
        </p:spPr>
      </p:pic>
      <p:pic>
        <p:nvPicPr>
          <p:cNvPr id="22" name="Picture 21"/>
          <p:cNvPicPr>
            <a:picLocks noChangeAspect="1"/>
          </p:cNvPicPr>
          <p:nvPr/>
        </p:nvPicPr>
        <p:blipFill>
          <a:blip r:embed="rId21"/>
          <a:stretch>
            <a:fillRect/>
          </a:stretch>
        </p:blipFill>
        <p:spPr>
          <a:xfrm>
            <a:off x="4226765" y="5196885"/>
            <a:ext cx="1506013" cy="1011424"/>
          </a:xfrm>
          <a:prstGeom prst="rect">
            <a:avLst/>
          </a:prstGeom>
        </p:spPr>
      </p:pic>
      <p:pic>
        <p:nvPicPr>
          <p:cNvPr id="23" name="Picture 22"/>
          <p:cNvPicPr>
            <a:picLocks noChangeAspect="1"/>
          </p:cNvPicPr>
          <p:nvPr/>
        </p:nvPicPr>
        <p:blipFill>
          <a:blip r:embed="rId22"/>
          <a:stretch>
            <a:fillRect/>
          </a:stretch>
        </p:blipFill>
        <p:spPr>
          <a:xfrm>
            <a:off x="8166373" y="5216721"/>
            <a:ext cx="1555237" cy="1104597"/>
          </a:xfrm>
          <a:prstGeom prst="rect">
            <a:avLst/>
          </a:prstGeom>
        </p:spPr>
      </p:pic>
      <p:pic>
        <p:nvPicPr>
          <p:cNvPr id="24" name="Picture 23"/>
          <p:cNvPicPr>
            <a:picLocks noChangeAspect="1"/>
          </p:cNvPicPr>
          <p:nvPr/>
        </p:nvPicPr>
        <p:blipFill>
          <a:blip r:embed="rId23"/>
          <a:stretch>
            <a:fillRect/>
          </a:stretch>
        </p:blipFill>
        <p:spPr>
          <a:xfrm>
            <a:off x="2412165" y="5196885"/>
            <a:ext cx="1554260" cy="1011424"/>
          </a:xfrm>
          <a:prstGeom prst="rect">
            <a:avLst/>
          </a:prstGeom>
        </p:spPr>
      </p:pic>
      <p:pic>
        <p:nvPicPr>
          <p:cNvPr id="25" name="Picture 24"/>
          <p:cNvPicPr>
            <a:picLocks noChangeAspect="1"/>
          </p:cNvPicPr>
          <p:nvPr/>
        </p:nvPicPr>
        <p:blipFill>
          <a:blip r:embed="rId24"/>
          <a:stretch>
            <a:fillRect/>
          </a:stretch>
        </p:blipFill>
        <p:spPr>
          <a:xfrm>
            <a:off x="1696946" y="640929"/>
            <a:ext cx="1496427" cy="1102811"/>
          </a:xfrm>
          <a:prstGeom prst="rect">
            <a:avLst/>
          </a:prstGeom>
        </p:spPr>
      </p:pic>
      <p:pic>
        <p:nvPicPr>
          <p:cNvPr id="26" name="Picture 25"/>
          <p:cNvPicPr>
            <a:picLocks noChangeAspect="1"/>
          </p:cNvPicPr>
          <p:nvPr/>
        </p:nvPicPr>
        <p:blipFill>
          <a:blip r:embed="rId25"/>
          <a:stretch>
            <a:fillRect/>
          </a:stretch>
        </p:blipFill>
        <p:spPr>
          <a:xfrm>
            <a:off x="2611679" y="3799331"/>
            <a:ext cx="1578349" cy="981758"/>
          </a:xfrm>
          <a:prstGeom prst="rect">
            <a:avLst/>
          </a:prstGeom>
        </p:spPr>
      </p:pic>
      <p:pic>
        <p:nvPicPr>
          <p:cNvPr id="27" name="Picture 26"/>
          <p:cNvPicPr>
            <a:picLocks noChangeAspect="1"/>
          </p:cNvPicPr>
          <p:nvPr/>
        </p:nvPicPr>
        <p:blipFill>
          <a:blip r:embed="rId26"/>
          <a:stretch>
            <a:fillRect/>
          </a:stretch>
        </p:blipFill>
        <p:spPr>
          <a:xfrm>
            <a:off x="439781" y="3744066"/>
            <a:ext cx="1785245" cy="1050942"/>
          </a:xfrm>
          <a:prstGeom prst="rect">
            <a:avLst/>
          </a:prstGeom>
        </p:spPr>
      </p:pic>
      <p:pic>
        <p:nvPicPr>
          <p:cNvPr id="28" name="Picture 27"/>
          <p:cNvPicPr>
            <a:picLocks noChangeAspect="1"/>
          </p:cNvPicPr>
          <p:nvPr/>
        </p:nvPicPr>
        <p:blipFill>
          <a:blip r:embed="rId27"/>
          <a:stretch>
            <a:fillRect/>
          </a:stretch>
        </p:blipFill>
        <p:spPr>
          <a:xfrm>
            <a:off x="4600128" y="3848691"/>
            <a:ext cx="1251066" cy="897951"/>
          </a:xfrm>
          <a:prstGeom prst="rect">
            <a:avLst/>
          </a:prstGeom>
        </p:spPr>
      </p:pic>
      <p:pic>
        <p:nvPicPr>
          <p:cNvPr id="29" name="Picture 2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031066" y="5283283"/>
            <a:ext cx="1838753" cy="925026"/>
          </a:xfrm>
          <a:prstGeom prst="rect">
            <a:avLst/>
          </a:prstGeom>
        </p:spPr>
      </p:pic>
    </p:spTree>
    <p:extLst>
      <p:ext uri="{BB962C8B-B14F-4D97-AF65-F5344CB8AC3E}">
        <p14:creationId xmlns:p14="http://schemas.microsoft.com/office/powerpoint/2010/main" val="784571749"/>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7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p:val>
                                            <p:strVal val="#ppt_w*0.70"/>
                                          </p:val>
                                        </p:tav>
                                        <p:tav tm="100000">
                                          <p:val>
                                            <p:strVal val="#ppt_w"/>
                                          </p:val>
                                        </p:tav>
                                      </p:tavLst>
                                    </p:anim>
                                    <p:anim calcmode="lin" valueType="num">
                                      <p:cBhvr>
                                        <p:cTn id="13" dur="5000" fill="hold"/>
                                        <p:tgtEl>
                                          <p:spTgt spid="3"/>
                                        </p:tgtEl>
                                        <p:attrNameLst>
                                          <p:attrName>ppt_h</p:attrName>
                                        </p:attrNameLst>
                                      </p:cBhvr>
                                      <p:tavLst>
                                        <p:tav tm="0">
                                          <p:val>
                                            <p:strVal val="#ppt_h"/>
                                          </p:val>
                                        </p:tav>
                                        <p:tav tm="100000">
                                          <p:val>
                                            <p:strVal val="#ppt_h"/>
                                          </p:val>
                                        </p:tav>
                                      </p:tavLst>
                                    </p:anim>
                                    <p:animEffect transition="in" filter="fade">
                                      <p:cBhvr>
                                        <p:cTn id="14" dur="5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0" fill="hold"/>
                                        <p:tgtEl>
                                          <p:spTgt spid="4"/>
                                        </p:tgtEl>
                                        <p:attrNameLst>
                                          <p:attrName>ppt_w</p:attrName>
                                        </p:attrNameLst>
                                      </p:cBhvr>
                                      <p:tavLst>
                                        <p:tav tm="0">
                                          <p:val>
                                            <p:strVal val="#ppt_w*0.70"/>
                                          </p:val>
                                        </p:tav>
                                        <p:tav tm="100000">
                                          <p:val>
                                            <p:strVal val="#ppt_w"/>
                                          </p:val>
                                        </p:tav>
                                      </p:tavLst>
                                    </p:anim>
                                    <p:anim calcmode="lin" valueType="num">
                                      <p:cBhvr>
                                        <p:cTn id="18" dur="5000" fill="hold"/>
                                        <p:tgtEl>
                                          <p:spTgt spid="4"/>
                                        </p:tgtEl>
                                        <p:attrNameLst>
                                          <p:attrName>ppt_h</p:attrName>
                                        </p:attrNameLst>
                                      </p:cBhvr>
                                      <p:tavLst>
                                        <p:tav tm="0">
                                          <p:val>
                                            <p:strVal val="#ppt_h"/>
                                          </p:val>
                                        </p:tav>
                                        <p:tav tm="100000">
                                          <p:val>
                                            <p:strVal val="#ppt_h"/>
                                          </p:val>
                                        </p:tav>
                                      </p:tavLst>
                                    </p:anim>
                                    <p:animEffect transition="in" filter="fade">
                                      <p:cBhvr>
                                        <p:cTn id="19" dur="5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0" fill="hold"/>
                                        <p:tgtEl>
                                          <p:spTgt spid="5"/>
                                        </p:tgtEl>
                                        <p:attrNameLst>
                                          <p:attrName>ppt_w</p:attrName>
                                        </p:attrNameLst>
                                      </p:cBhvr>
                                      <p:tavLst>
                                        <p:tav tm="0">
                                          <p:val>
                                            <p:strVal val="#ppt_w*0.70"/>
                                          </p:val>
                                        </p:tav>
                                        <p:tav tm="100000">
                                          <p:val>
                                            <p:strVal val="#ppt_w"/>
                                          </p:val>
                                        </p:tav>
                                      </p:tavLst>
                                    </p:anim>
                                    <p:anim calcmode="lin" valueType="num">
                                      <p:cBhvr>
                                        <p:cTn id="23" dur="5000" fill="hold"/>
                                        <p:tgtEl>
                                          <p:spTgt spid="5"/>
                                        </p:tgtEl>
                                        <p:attrNameLst>
                                          <p:attrName>ppt_h</p:attrName>
                                        </p:attrNameLst>
                                      </p:cBhvr>
                                      <p:tavLst>
                                        <p:tav tm="0">
                                          <p:val>
                                            <p:strVal val="#ppt_h"/>
                                          </p:val>
                                        </p:tav>
                                        <p:tav tm="100000">
                                          <p:val>
                                            <p:strVal val="#ppt_h"/>
                                          </p:val>
                                        </p:tav>
                                      </p:tavLst>
                                    </p:anim>
                                    <p:animEffect transition="in" filter="fade">
                                      <p:cBhvr>
                                        <p:cTn id="24" dur="5000"/>
                                        <p:tgtEl>
                                          <p:spTgt spid="5"/>
                                        </p:tgtEl>
                                      </p:cBhvr>
                                    </p:animEffect>
                                  </p:childTnLst>
                                </p:cTn>
                              </p:par>
                              <p:par>
                                <p:cTn id="25" presetID="5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0" fill="hold"/>
                                        <p:tgtEl>
                                          <p:spTgt spid="6"/>
                                        </p:tgtEl>
                                        <p:attrNameLst>
                                          <p:attrName>ppt_w</p:attrName>
                                        </p:attrNameLst>
                                      </p:cBhvr>
                                      <p:tavLst>
                                        <p:tav tm="0">
                                          <p:val>
                                            <p:strVal val="#ppt_w*0.70"/>
                                          </p:val>
                                        </p:tav>
                                        <p:tav tm="100000">
                                          <p:val>
                                            <p:strVal val="#ppt_w"/>
                                          </p:val>
                                        </p:tav>
                                      </p:tavLst>
                                    </p:anim>
                                    <p:anim calcmode="lin" valueType="num">
                                      <p:cBhvr>
                                        <p:cTn id="28" dur="5000" fill="hold"/>
                                        <p:tgtEl>
                                          <p:spTgt spid="6"/>
                                        </p:tgtEl>
                                        <p:attrNameLst>
                                          <p:attrName>ppt_h</p:attrName>
                                        </p:attrNameLst>
                                      </p:cBhvr>
                                      <p:tavLst>
                                        <p:tav tm="0">
                                          <p:val>
                                            <p:strVal val="#ppt_h"/>
                                          </p:val>
                                        </p:tav>
                                        <p:tav tm="100000">
                                          <p:val>
                                            <p:strVal val="#ppt_h"/>
                                          </p:val>
                                        </p:tav>
                                      </p:tavLst>
                                    </p:anim>
                                    <p:animEffect transition="in" filter="fade">
                                      <p:cBhvr>
                                        <p:cTn id="29" dur="5000"/>
                                        <p:tgtEl>
                                          <p:spTgt spid="6"/>
                                        </p:tgtEl>
                                      </p:cBhvr>
                                    </p:animEffect>
                                  </p:childTnLst>
                                </p:cTn>
                              </p:par>
                              <p:par>
                                <p:cTn id="30" presetID="55"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0" fill="hold"/>
                                        <p:tgtEl>
                                          <p:spTgt spid="7"/>
                                        </p:tgtEl>
                                        <p:attrNameLst>
                                          <p:attrName>ppt_w</p:attrName>
                                        </p:attrNameLst>
                                      </p:cBhvr>
                                      <p:tavLst>
                                        <p:tav tm="0">
                                          <p:val>
                                            <p:strVal val="#ppt_w*0.70"/>
                                          </p:val>
                                        </p:tav>
                                        <p:tav tm="100000">
                                          <p:val>
                                            <p:strVal val="#ppt_w"/>
                                          </p:val>
                                        </p:tav>
                                      </p:tavLst>
                                    </p:anim>
                                    <p:anim calcmode="lin" valueType="num">
                                      <p:cBhvr>
                                        <p:cTn id="33" dur="5000" fill="hold"/>
                                        <p:tgtEl>
                                          <p:spTgt spid="7"/>
                                        </p:tgtEl>
                                        <p:attrNameLst>
                                          <p:attrName>ppt_h</p:attrName>
                                        </p:attrNameLst>
                                      </p:cBhvr>
                                      <p:tavLst>
                                        <p:tav tm="0">
                                          <p:val>
                                            <p:strVal val="#ppt_h"/>
                                          </p:val>
                                        </p:tav>
                                        <p:tav tm="100000">
                                          <p:val>
                                            <p:strVal val="#ppt_h"/>
                                          </p:val>
                                        </p:tav>
                                      </p:tavLst>
                                    </p:anim>
                                    <p:animEffect transition="in" filter="fade">
                                      <p:cBhvr>
                                        <p:cTn id="34" dur="5000"/>
                                        <p:tgtEl>
                                          <p:spTgt spid="7"/>
                                        </p:tgtEl>
                                      </p:cBhvr>
                                    </p:animEffect>
                                  </p:childTnLst>
                                </p:cTn>
                              </p:par>
                              <p:par>
                                <p:cTn id="35" presetID="5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0" fill="hold"/>
                                        <p:tgtEl>
                                          <p:spTgt spid="8"/>
                                        </p:tgtEl>
                                        <p:attrNameLst>
                                          <p:attrName>ppt_w</p:attrName>
                                        </p:attrNameLst>
                                      </p:cBhvr>
                                      <p:tavLst>
                                        <p:tav tm="0">
                                          <p:val>
                                            <p:strVal val="#ppt_w*0.70"/>
                                          </p:val>
                                        </p:tav>
                                        <p:tav tm="100000">
                                          <p:val>
                                            <p:strVal val="#ppt_w"/>
                                          </p:val>
                                        </p:tav>
                                      </p:tavLst>
                                    </p:anim>
                                    <p:anim calcmode="lin" valueType="num">
                                      <p:cBhvr>
                                        <p:cTn id="38" dur="5000" fill="hold"/>
                                        <p:tgtEl>
                                          <p:spTgt spid="8"/>
                                        </p:tgtEl>
                                        <p:attrNameLst>
                                          <p:attrName>ppt_h</p:attrName>
                                        </p:attrNameLst>
                                      </p:cBhvr>
                                      <p:tavLst>
                                        <p:tav tm="0">
                                          <p:val>
                                            <p:strVal val="#ppt_h"/>
                                          </p:val>
                                        </p:tav>
                                        <p:tav tm="100000">
                                          <p:val>
                                            <p:strVal val="#ppt_h"/>
                                          </p:val>
                                        </p:tav>
                                      </p:tavLst>
                                    </p:anim>
                                    <p:animEffect transition="in" filter="fade">
                                      <p:cBhvr>
                                        <p:cTn id="39" dur="5000"/>
                                        <p:tgtEl>
                                          <p:spTgt spid="8"/>
                                        </p:tgtEl>
                                      </p:cBhvr>
                                    </p:animEffect>
                                  </p:childTnLst>
                                </p:cTn>
                              </p:par>
                              <p:par>
                                <p:cTn id="40" presetID="5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0" fill="hold"/>
                                        <p:tgtEl>
                                          <p:spTgt spid="9"/>
                                        </p:tgtEl>
                                        <p:attrNameLst>
                                          <p:attrName>ppt_w</p:attrName>
                                        </p:attrNameLst>
                                      </p:cBhvr>
                                      <p:tavLst>
                                        <p:tav tm="0">
                                          <p:val>
                                            <p:strVal val="#ppt_w*0.70"/>
                                          </p:val>
                                        </p:tav>
                                        <p:tav tm="100000">
                                          <p:val>
                                            <p:strVal val="#ppt_w"/>
                                          </p:val>
                                        </p:tav>
                                      </p:tavLst>
                                    </p:anim>
                                    <p:anim calcmode="lin" valueType="num">
                                      <p:cBhvr>
                                        <p:cTn id="43" dur="5000" fill="hold"/>
                                        <p:tgtEl>
                                          <p:spTgt spid="9"/>
                                        </p:tgtEl>
                                        <p:attrNameLst>
                                          <p:attrName>ppt_h</p:attrName>
                                        </p:attrNameLst>
                                      </p:cBhvr>
                                      <p:tavLst>
                                        <p:tav tm="0">
                                          <p:val>
                                            <p:strVal val="#ppt_h"/>
                                          </p:val>
                                        </p:tav>
                                        <p:tav tm="100000">
                                          <p:val>
                                            <p:strVal val="#ppt_h"/>
                                          </p:val>
                                        </p:tav>
                                      </p:tavLst>
                                    </p:anim>
                                    <p:animEffect transition="in" filter="fade">
                                      <p:cBhvr>
                                        <p:cTn id="44" dur="5000"/>
                                        <p:tgtEl>
                                          <p:spTgt spid="9"/>
                                        </p:tgtEl>
                                      </p:cBhvr>
                                    </p:animEffect>
                                  </p:childTnLst>
                                </p:cTn>
                              </p:par>
                              <p:par>
                                <p:cTn id="45" presetID="55"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0" fill="hold"/>
                                        <p:tgtEl>
                                          <p:spTgt spid="10"/>
                                        </p:tgtEl>
                                        <p:attrNameLst>
                                          <p:attrName>ppt_w</p:attrName>
                                        </p:attrNameLst>
                                      </p:cBhvr>
                                      <p:tavLst>
                                        <p:tav tm="0">
                                          <p:val>
                                            <p:strVal val="#ppt_w*0.70"/>
                                          </p:val>
                                        </p:tav>
                                        <p:tav tm="100000">
                                          <p:val>
                                            <p:strVal val="#ppt_w"/>
                                          </p:val>
                                        </p:tav>
                                      </p:tavLst>
                                    </p:anim>
                                    <p:anim calcmode="lin" valueType="num">
                                      <p:cBhvr>
                                        <p:cTn id="48" dur="5000" fill="hold"/>
                                        <p:tgtEl>
                                          <p:spTgt spid="10"/>
                                        </p:tgtEl>
                                        <p:attrNameLst>
                                          <p:attrName>ppt_h</p:attrName>
                                        </p:attrNameLst>
                                      </p:cBhvr>
                                      <p:tavLst>
                                        <p:tav tm="0">
                                          <p:val>
                                            <p:strVal val="#ppt_h"/>
                                          </p:val>
                                        </p:tav>
                                        <p:tav tm="100000">
                                          <p:val>
                                            <p:strVal val="#ppt_h"/>
                                          </p:val>
                                        </p:tav>
                                      </p:tavLst>
                                    </p:anim>
                                    <p:animEffect transition="in" filter="fade">
                                      <p:cBhvr>
                                        <p:cTn id="49" dur="5000"/>
                                        <p:tgtEl>
                                          <p:spTgt spid="10"/>
                                        </p:tgtEl>
                                      </p:cBhvr>
                                    </p:animEffect>
                                  </p:childTnLst>
                                </p:cTn>
                              </p:par>
                              <p:par>
                                <p:cTn id="50" presetID="55"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0" fill="hold"/>
                                        <p:tgtEl>
                                          <p:spTgt spid="13"/>
                                        </p:tgtEl>
                                        <p:attrNameLst>
                                          <p:attrName>ppt_w</p:attrName>
                                        </p:attrNameLst>
                                      </p:cBhvr>
                                      <p:tavLst>
                                        <p:tav tm="0">
                                          <p:val>
                                            <p:strVal val="#ppt_w*0.70"/>
                                          </p:val>
                                        </p:tav>
                                        <p:tav tm="100000">
                                          <p:val>
                                            <p:strVal val="#ppt_w"/>
                                          </p:val>
                                        </p:tav>
                                      </p:tavLst>
                                    </p:anim>
                                    <p:anim calcmode="lin" valueType="num">
                                      <p:cBhvr>
                                        <p:cTn id="53" dur="5000" fill="hold"/>
                                        <p:tgtEl>
                                          <p:spTgt spid="13"/>
                                        </p:tgtEl>
                                        <p:attrNameLst>
                                          <p:attrName>ppt_h</p:attrName>
                                        </p:attrNameLst>
                                      </p:cBhvr>
                                      <p:tavLst>
                                        <p:tav tm="0">
                                          <p:val>
                                            <p:strVal val="#ppt_h"/>
                                          </p:val>
                                        </p:tav>
                                        <p:tav tm="100000">
                                          <p:val>
                                            <p:strVal val="#ppt_h"/>
                                          </p:val>
                                        </p:tav>
                                      </p:tavLst>
                                    </p:anim>
                                    <p:animEffect transition="in" filter="fade">
                                      <p:cBhvr>
                                        <p:cTn id="54" dur="5000"/>
                                        <p:tgtEl>
                                          <p:spTgt spid="13"/>
                                        </p:tgtEl>
                                      </p:cBhvr>
                                    </p:animEffect>
                                  </p:childTnLst>
                                </p:cTn>
                              </p:par>
                              <p:par>
                                <p:cTn id="55" presetID="55"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0" fill="hold"/>
                                        <p:tgtEl>
                                          <p:spTgt spid="14"/>
                                        </p:tgtEl>
                                        <p:attrNameLst>
                                          <p:attrName>ppt_w</p:attrName>
                                        </p:attrNameLst>
                                      </p:cBhvr>
                                      <p:tavLst>
                                        <p:tav tm="0">
                                          <p:val>
                                            <p:strVal val="#ppt_w*0.70"/>
                                          </p:val>
                                        </p:tav>
                                        <p:tav tm="100000">
                                          <p:val>
                                            <p:strVal val="#ppt_w"/>
                                          </p:val>
                                        </p:tav>
                                      </p:tavLst>
                                    </p:anim>
                                    <p:anim calcmode="lin" valueType="num">
                                      <p:cBhvr>
                                        <p:cTn id="58" dur="5000" fill="hold"/>
                                        <p:tgtEl>
                                          <p:spTgt spid="14"/>
                                        </p:tgtEl>
                                        <p:attrNameLst>
                                          <p:attrName>ppt_h</p:attrName>
                                        </p:attrNameLst>
                                      </p:cBhvr>
                                      <p:tavLst>
                                        <p:tav tm="0">
                                          <p:val>
                                            <p:strVal val="#ppt_h"/>
                                          </p:val>
                                        </p:tav>
                                        <p:tav tm="100000">
                                          <p:val>
                                            <p:strVal val="#ppt_h"/>
                                          </p:val>
                                        </p:tav>
                                      </p:tavLst>
                                    </p:anim>
                                    <p:animEffect transition="in" filter="fade">
                                      <p:cBhvr>
                                        <p:cTn id="59" dur="5000"/>
                                        <p:tgtEl>
                                          <p:spTgt spid="14"/>
                                        </p:tgtEl>
                                      </p:cBhvr>
                                    </p:animEffect>
                                  </p:childTnLst>
                                </p:cTn>
                              </p:par>
                              <p:par>
                                <p:cTn id="60" presetID="55"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0" fill="hold"/>
                                        <p:tgtEl>
                                          <p:spTgt spid="15"/>
                                        </p:tgtEl>
                                        <p:attrNameLst>
                                          <p:attrName>ppt_w</p:attrName>
                                        </p:attrNameLst>
                                      </p:cBhvr>
                                      <p:tavLst>
                                        <p:tav tm="0">
                                          <p:val>
                                            <p:strVal val="#ppt_w*0.70"/>
                                          </p:val>
                                        </p:tav>
                                        <p:tav tm="100000">
                                          <p:val>
                                            <p:strVal val="#ppt_w"/>
                                          </p:val>
                                        </p:tav>
                                      </p:tavLst>
                                    </p:anim>
                                    <p:anim calcmode="lin" valueType="num">
                                      <p:cBhvr>
                                        <p:cTn id="63" dur="5000" fill="hold"/>
                                        <p:tgtEl>
                                          <p:spTgt spid="15"/>
                                        </p:tgtEl>
                                        <p:attrNameLst>
                                          <p:attrName>ppt_h</p:attrName>
                                        </p:attrNameLst>
                                      </p:cBhvr>
                                      <p:tavLst>
                                        <p:tav tm="0">
                                          <p:val>
                                            <p:strVal val="#ppt_h"/>
                                          </p:val>
                                        </p:tav>
                                        <p:tav tm="100000">
                                          <p:val>
                                            <p:strVal val="#ppt_h"/>
                                          </p:val>
                                        </p:tav>
                                      </p:tavLst>
                                    </p:anim>
                                    <p:animEffect transition="in" filter="fade">
                                      <p:cBhvr>
                                        <p:cTn id="64" dur="5000"/>
                                        <p:tgtEl>
                                          <p:spTgt spid="15"/>
                                        </p:tgtEl>
                                      </p:cBhvr>
                                    </p:animEffect>
                                  </p:childTnLst>
                                </p:cTn>
                              </p:par>
                              <p:par>
                                <p:cTn id="65" presetID="55"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0" fill="hold"/>
                                        <p:tgtEl>
                                          <p:spTgt spid="17"/>
                                        </p:tgtEl>
                                        <p:attrNameLst>
                                          <p:attrName>ppt_w</p:attrName>
                                        </p:attrNameLst>
                                      </p:cBhvr>
                                      <p:tavLst>
                                        <p:tav tm="0">
                                          <p:val>
                                            <p:strVal val="#ppt_w*0.70"/>
                                          </p:val>
                                        </p:tav>
                                        <p:tav tm="100000">
                                          <p:val>
                                            <p:strVal val="#ppt_w"/>
                                          </p:val>
                                        </p:tav>
                                      </p:tavLst>
                                    </p:anim>
                                    <p:anim calcmode="lin" valueType="num">
                                      <p:cBhvr>
                                        <p:cTn id="68" dur="5000" fill="hold"/>
                                        <p:tgtEl>
                                          <p:spTgt spid="17"/>
                                        </p:tgtEl>
                                        <p:attrNameLst>
                                          <p:attrName>ppt_h</p:attrName>
                                        </p:attrNameLst>
                                      </p:cBhvr>
                                      <p:tavLst>
                                        <p:tav tm="0">
                                          <p:val>
                                            <p:strVal val="#ppt_h"/>
                                          </p:val>
                                        </p:tav>
                                        <p:tav tm="100000">
                                          <p:val>
                                            <p:strVal val="#ppt_h"/>
                                          </p:val>
                                        </p:tav>
                                      </p:tavLst>
                                    </p:anim>
                                    <p:animEffect transition="in" filter="fade">
                                      <p:cBhvr>
                                        <p:cTn id="69" dur="5000"/>
                                        <p:tgtEl>
                                          <p:spTgt spid="17"/>
                                        </p:tgtEl>
                                      </p:cBhvr>
                                    </p:animEffect>
                                  </p:childTnLst>
                                </p:cTn>
                              </p:par>
                              <p:par>
                                <p:cTn id="70" presetID="55"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0" fill="hold"/>
                                        <p:tgtEl>
                                          <p:spTgt spid="18"/>
                                        </p:tgtEl>
                                        <p:attrNameLst>
                                          <p:attrName>ppt_w</p:attrName>
                                        </p:attrNameLst>
                                      </p:cBhvr>
                                      <p:tavLst>
                                        <p:tav tm="0">
                                          <p:val>
                                            <p:strVal val="#ppt_w*0.70"/>
                                          </p:val>
                                        </p:tav>
                                        <p:tav tm="100000">
                                          <p:val>
                                            <p:strVal val="#ppt_w"/>
                                          </p:val>
                                        </p:tav>
                                      </p:tavLst>
                                    </p:anim>
                                    <p:anim calcmode="lin" valueType="num">
                                      <p:cBhvr>
                                        <p:cTn id="73" dur="5000" fill="hold"/>
                                        <p:tgtEl>
                                          <p:spTgt spid="18"/>
                                        </p:tgtEl>
                                        <p:attrNameLst>
                                          <p:attrName>ppt_h</p:attrName>
                                        </p:attrNameLst>
                                      </p:cBhvr>
                                      <p:tavLst>
                                        <p:tav tm="0">
                                          <p:val>
                                            <p:strVal val="#ppt_h"/>
                                          </p:val>
                                        </p:tav>
                                        <p:tav tm="100000">
                                          <p:val>
                                            <p:strVal val="#ppt_h"/>
                                          </p:val>
                                        </p:tav>
                                      </p:tavLst>
                                    </p:anim>
                                    <p:animEffect transition="in" filter="fade">
                                      <p:cBhvr>
                                        <p:cTn id="74" dur="5000"/>
                                        <p:tgtEl>
                                          <p:spTgt spid="18"/>
                                        </p:tgtEl>
                                      </p:cBhvr>
                                    </p:animEffect>
                                  </p:childTnLst>
                                </p:cTn>
                              </p:par>
                              <p:par>
                                <p:cTn id="75" presetID="55"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0" fill="hold"/>
                                        <p:tgtEl>
                                          <p:spTgt spid="19"/>
                                        </p:tgtEl>
                                        <p:attrNameLst>
                                          <p:attrName>ppt_w</p:attrName>
                                        </p:attrNameLst>
                                      </p:cBhvr>
                                      <p:tavLst>
                                        <p:tav tm="0">
                                          <p:val>
                                            <p:strVal val="#ppt_w*0.70"/>
                                          </p:val>
                                        </p:tav>
                                        <p:tav tm="100000">
                                          <p:val>
                                            <p:strVal val="#ppt_w"/>
                                          </p:val>
                                        </p:tav>
                                      </p:tavLst>
                                    </p:anim>
                                    <p:anim calcmode="lin" valueType="num">
                                      <p:cBhvr>
                                        <p:cTn id="78" dur="5000" fill="hold"/>
                                        <p:tgtEl>
                                          <p:spTgt spid="19"/>
                                        </p:tgtEl>
                                        <p:attrNameLst>
                                          <p:attrName>ppt_h</p:attrName>
                                        </p:attrNameLst>
                                      </p:cBhvr>
                                      <p:tavLst>
                                        <p:tav tm="0">
                                          <p:val>
                                            <p:strVal val="#ppt_h"/>
                                          </p:val>
                                        </p:tav>
                                        <p:tav tm="100000">
                                          <p:val>
                                            <p:strVal val="#ppt_h"/>
                                          </p:val>
                                        </p:tav>
                                      </p:tavLst>
                                    </p:anim>
                                    <p:animEffect transition="in" filter="fade">
                                      <p:cBhvr>
                                        <p:cTn id="79" dur="5000"/>
                                        <p:tgtEl>
                                          <p:spTgt spid="19"/>
                                        </p:tgtEl>
                                      </p:cBhvr>
                                    </p:animEffect>
                                  </p:childTnLst>
                                </p:cTn>
                              </p:par>
                              <p:par>
                                <p:cTn id="80" presetID="55"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0" fill="hold"/>
                                        <p:tgtEl>
                                          <p:spTgt spid="20"/>
                                        </p:tgtEl>
                                        <p:attrNameLst>
                                          <p:attrName>ppt_w</p:attrName>
                                        </p:attrNameLst>
                                      </p:cBhvr>
                                      <p:tavLst>
                                        <p:tav tm="0">
                                          <p:val>
                                            <p:strVal val="#ppt_w*0.70"/>
                                          </p:val>
                                        </p:tav>
                                        <p:tav tm="100000">
                                          <p:val>
                                            <p:strVal val="#ppt_w"/>
                                          </p:val>
                                        </p:tav>
                                      </p:tavLst>
                                    </p:anim>
                                    <p:anim calcmode="lin" valueType="num">
                                      <p:cBhvr>
                                        <p:cTn id="83" dur="5000" fill="hold"/>
                                        <p:tgtEl>
                                          <p:spTgt spid="20"/>
                                        </p:tgtEl>
                                        <p:attrNameLst>
                                          <p:attrName>ppt_h</p:attrName>
                                        </p:attrNameLst>
                                      </p:cBhvr>
                                      <p:tavLst>
                                        <p:tav tm="0">
                                          <p:val>
                                            <p:strVal val="#ppt_h"/>
                                          </p:val>
                                        </p:tav>
                                        <p:tav tm="100000">
                                          <p:val>
                                            <p:strVal val="#ppt_h"/>
                                          </p:val>
                                        </p:tav>
                                      </p:tavLst>
                                    </p:anim>
                                    <p:animEffect transition="in" filter="fade">
                                      <p:cBhvr>
                                        <p:cTn id="84" dur="5000"/>
                                        <p:tgtEl>
                                          <p:spTgt spid="20"/>
                                        </p:tgtEl>
                                      </p:cBhvr>
                                    </p:animEffect>
                                  </p:childTnLst>
                                </p:cTn>
                              </p:par>
                              <p:par>
                                <p:cTn id="85" presetID="55"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0" fill="hold"/>
                                        <p:tgtEl>
                                          <p:spTgt spid="21"/>
                                        </p:tgtEl>
                                        <p:attrNameLst>
                                          <p:attrName>ppt_w</p:attrName>
                                        </p:attrNameLst>
                                      </p:cBhvr>
                                      <p:tavLst>
                                        <p:tav tm="0">
                                          <p:val>
                                            <p:strVal val="#ppt_w*0.70"/>
                                          </p:val>
                                        </p:tav>
                                        <p:tav tm="100000">
                                          <p:val>
                                            <p:strVal val="#ppt_w"/>
                                          </p:val>
                                        </p:tav>
                                      </p:tavLst>
                                    </p:anim>
                                    <p:anim calcmode="lin" valueType="num">
                                      <p:cBhvr>
                                        <p:cTn id="88" dur="5000" fill="hold"/>
                                        <p:tgtEl>
                                          <p:spTgt spid="21"/>
                                        </p:tgtEl>
                                        <p:attrNameLst>
                                          <p:attrName>ppt_h</p:attrName>
                                        </p:attrNameLst>
                                      </p:cBhvr>
                                      <p:tavLst>
                                        <p:tav tm="0">
                                          <p:val>
                                            <p:strVal val="#ppt_h"/>
                                          </p:val>
                                        </p:tav>
                                        <p:tav tm="100000">
                                          <p:val>
                                            <p:strVal val="#ppt_h"/>
                                          </p:val>
                                        </p:tav>
                                      </p:tavLst>
                                    </p:anim>
                                    <p:animEffect transition="in" filter="fade">
                                      <p:cBhvr>
                                        <p:cTn id="89" dur="5000"/>
                                        <p:tgtEl>
                                          <p:spTgt spid="21"/>
                                        </p:tgtEl>
                                      </p:cBhvr>
                                    </p:animEffect>
                                  </p:childTnLst>
                                </p:cTn>
                              </p:par>
                              <p:par>
                                <p:cTn id="90" presetID="55"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0" fill="hold"/>
                                        <p:tgtEl>
                                          <p:spTgt spid="22"/>
                                        </p:tgtEl>
                                        <p:attrNameLst>
                                          <p:attrName>ppt_w</p:attrName>
                                        </p:attrNameLst>
                                      </p:cBhvr>
                                      <p:tavLst>
                                        <p:tav tm="0">
                                          <p:val>
                                            <p:strVal val="#ppt_w*0.70"/>
                                          </p:val>
                                        </p:tav>
                                        <p:tav tm="100000">
                                          <p:val>
                                            <p:strVal val="#ppt_w"/>
                                          </p:val>
                                        </p:tav>
                                      </p:tavLst>
                                    </p:anim>
                                    <p:anim calcmode="lin" valueType="num">
                                      <p:cBhvr>
                                        <p:cTn id="93" dur="5000" fill="hold"/>
                                        <p:tgtEl>
                                          <p:spTgt spid="22"/>
                                        </p:tgtEl>
                                        <p:attrNameLst>
                                          <p:attrName>ppt_h</p:attrName>
                                        </p:attrNameLst>
                                      </p:cBhvr>
                                      <p:tavLst>
                                        <p:tav tm="0">
                                          <p:val>
                                            <p:strVal val="#ppt_h"/>
                                          </p:val>
                                        </p:tav>
                                        <p:tav tm="100000">
                                          <p:val>
                                            <p:strVal val="#ppt_h"/>
                                          </p:val>
                                        </p:tav>
                                      </p:tavLst>
                                    </p:anim>
                                    <p:animEffect transition="in" filter="fade">
                                      <p:cBhvr>
                                        <p:cTn id="94" dur="5000"/>
                                        <p:tgtEl>
                                          <p:spTgt spid="22"/>
                                        </p:tgtEl>
                                      </p:cBhvr>
                                    </p:animEffect>
                                  </p:childTnLst>
                                </p:cTn>
                              </p:par>
                              <p:par>
                                <p:cTn id="95" presetID="55"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0" fill="hold"/>
                                        <p:tgtEl>
                                          <p:spTgt spid="23"/>
                                        </p:tgtEl>
                                        <p:attrNameLst>
                                          <p:attrName>ppt_w</p:attrName>
                                        </p:attrNameLst>
                                      </p:cBhvr>
                                      <p:tavLst>
                                        <p:tav tm="0">
                                          <p:val>
                                            <p:strVal val="#ppt_w*0.70"/>
                                          </p:val>
                                        </p:tav>
                                        <p:tav tm="100000">
                                          <p:val>
                                            <p:strVal val="#ppt_w"/>
                                          </p:val>
                                        </p:tav>
                                      </p:tavLst>
                                    </p:anim>
                                    <p:anim calcmode="lin" valueType="num">
                                      <p:cBhvr>
                                        <p:cTn id="98" dur="5000" fill="hold"/>
                                        <p:tgtEl>
                                          <p:spTgt spid="23"/>
                                        </p:tgtEl>
                                        <p:attrNameLst>
                                          <p:attrName>ppt_h</p:attrName>
                                        </p:attrNameLst>
                                      </p:cBhvr>
                                      <p:tavLst>
                                        <p:tav tm="0">
                                          <p:val>
                                            <p:strVal val="#ppt_h"/>
                                          </p:val>
                                        </p:tav>
                                        <p:tav tm="100000">
                                          <p:val>
                                            <p:strVal val="#ppt_h"/>
                                          </p:val>
                                        </p:tav>
                                      </p:tavLst>
                                    </p:anim>
                                    <p:animEffect transition="in" filter="fade">
                                      <p:cBhvr>
                                        <p:cTn id="99" dur="5000"/>
                                        <p:tgtEl>
                                          <p:spTgt spid="23"/>
                                        </p:tgtEl>
                                      </p:cBhvr>
                                    </p:animEffect>
                                  </p:childTnLst>
                                </p:cTn>
                              </p:par>
                              <p:par>
                                <p:cTn id="100" presetID="55"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0" fill="hold"/>
                                        <p:tgtEl>
                                          <p:spTgt spid="24"/>
                                        </p:tgtEl>
                                        <p:attrNameLst>
                                          <p:attrName>ppt_w</p:attrName>
                                        </p:attrNameLst>
                                      </p:cBhvr>
                                      <p:tavLst>
                                        <p:tav tm="0">
                                          <p:val>
                                            <p:strVal val="#ppt_w*0.70"/>
                                          </p:val>
                                        </p:tav>
                                        <p:tav tm="100000">
                                          <p:val>
                                            <p:strVal val="#ppt_w"/>
                                          </p:val>
                                        </p:tav>
                                      </p:tavLst>
                                    </p:anim>
                                    <p:anim calcmode="lin" valueType="num">
                                      <p:cBhvr>
                                        <p:cTn id="103" dur="5000" fill="hold"/>
                                        <p:tgtEl>
                                          <p:spTgt spid="24"/>
                                        </p:tgtEl>
                                        <p:attrNameLst>
                                          <p:attrName>ppt_h</p:attrName>
                                        </p:attrNameLst>
                                      </p:cBhvr>
                                      <p:tavLst>
                                        <p:tav tm="0">
                                          <p:val>
                                            <p:strVal val="#ppt_h"/>
                                          </p:val>
                                        </p:tav>
                                        <p:tav tm="100000">
                                          <p:val>
                                            <p:strVal val="#ppt_h"/>
                                          </p:val>
                                        </p:tav>
                                      </p:tavLst>
                                    </p:anim>
                                    <p:animEffect transition="in" filter="fade">
                                      <p:cBhvr>
                                        <p:cTn id="104" dur="5000"/>
                                        <p:tgtEl>
                                          <p:spTgt spid="24"/>
                                        </p:tgtEl>
                                      </p:cBhvr>
                                    </p:animEffect>
                                  </p:childTnLst>
                                </p:cTn>
                              </p:par>
                              <p:par>
                                <p:cTn id="105" presetID="55" presetClass="entr" presetSubtype="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0" fill="hold"/>
                                        <p:tgtEl>
                                          <p:spTgt spid="25"/>
                                        </p:tgtEl>
                                        <p:attrNameLst>
                                          <p:attrName>ppt_w</p:attrName>
                                        </p:attrNameLst>
                                      </p:cBhvr>
                                      <p:tavLst>
                                        <p:tav tm="0">
                                          <p:val>
                                            <p:strVal val="#ppt_w*0.70"/>
                                          </p:val>
                                        </p:tav>
                                        <p:tav tm="100000">
                                          <p:val>
                                            <p:strVal val="#ppt_w"/>
                                          </p:val>
                                        </p:tav>
                                      </p:tavLst>
                                    </p:anim>
                                    <p:anim calcmode="lin" valueType="num">
                                      <p:cBhvr>
                                        <p:cTn id="108" dur="5000" fill="hold"/>
                                        <p:tgtEl>
                                          <p:spTgt spid="25"/>
                                        </p:tgtEl>
                                        <p:attrNameLst>
                                          <p:attrName>ppt_h</p:attrName>
                                        </p:attrNameLst>
                                      </p:cBhvr>
                                      <p:tavLst>
                                        <p:tav tm="0">
                                          <p:val>
                                            <p:strVal val="#ppt_h"/>
                                          </p:val>
                                        </p:tav>
                                        <p:tav tm="100000">
                                          <p:val>
                                            <p:strVal val="#ppt_h"/>
                                          </p:val>
                                        </p:tav>
                                      </p:tavLst>
                                    </p:anim>
                                    <p:animEffect transition="in" filter="fade">
                                      <p:cBhvr>
                                        <p:cTn id="109" dur="5000"/>
                                        <p:tgtEl>
                                          <p:spTgt spid="25"/>
                                        </p:tgtEl>
                                      </p:cBhvr>
                                    </p:animEffect>
                                  </p:childTnLst>
                                </p:cTn>
                              </p:par>
                              <p:par>
                                <p:cTn id="110" presetID="55" presetClass="entr" presetSubtype="0" fill="hold" nodeType="with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0" fill="hold"/>
                                        <p:tgtEl>
                                          <p:spTgt spid="26"/>
                                        </p:tgtEl>
                                        <p:attrNameLst>
                                          <p:attrName>ppt_w</p:attrName>
                                        </p:attrNameLst>
                                      </p:cBhvr>
                                      <p:tavLst>
                                        <p:tav tm="0">
                                          <p:val>
                                            <p:strVal val="#ppt_w*0.70"/>
                                          </p:val>
                                        </p:tav>
                                        <p:tav tm="100000">
                                          <p:val>
                                            <p:strVal val="#ppt_w"/>
                                          </p:val>
                                        </p:tav>
                                      </p:tavLst>
                                    </p:anim>
                                    <p:anim calcmode="lin" valueType="num">
                                      <p:cBhvr>
                                        <p:cTn id="113" dur="5000" fill="hold"/>
                                        <p:tgtEl>
                                          <p:spTgt spid="26"/>
                                        </p:tgtEl>
                                        <p:attrNameLst>
                                          <p:attrName>ppt_h</p:attrName>
                                        </p:attrNameLst>
                                      </p:cBhvr>
                                      <p:tavLst>
                                        <p:tav tm="0">
                                          <p:val>
                                            <p:strVal val="#ppt_h"/>
                                          </p:val>
                                        </p:tav>
                                        <p:tav tm="100000">
                                          <p:val>
                                            <p:strVal val="#ppt_h"/>
                                          </p:val>
                                        </p:tav>
                                      </p:tavLst>
                                    </p:anim>
                                    <p:animEffect transition="in" filter="fade">
                                      <p:cBhvr>
                                        <p:cTn id="114" dur="5000"/>
                                        <p:tgtEl>
                                          <p:spTgt spid="26"/>
                                        </p:tgtEl>
                                      </p:cBhvr>
                                    </p:animEffect>
                                  </p:childTnLst>
                                </p:cTn>
                              </p:par>
                              <p:par>
                                <p:cTn id="115" presetID="55"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5000" fill="hold"/>
                                        <p:tgtEl>
                                          <p:spTgt spid="27"/>
                                        </p:tgtEl>
                                        <p:attrNameLst>
                                          <p:attrName>ppt_w</p:attrName>
                                        </p:attrNameLst>
                                      </p:cBhvr>
                                      <p:tavLst>
                                        <p:tav tm="0">
                                          <p:val>
                                            <p:strVal val="#ppt_w*0.70"/>
                                          </p:val>
                                        </p:tav>
                                        <p:tav tm="100000">
                                          <p:val>
                                            <p:strVal val="#ppt_w"/>
                                          </p:val>
                                        </p:tav>
                                      </p:tavLst>
                                    </p:anim>
                                    <p:anim calcmode="lin" valueType="num">
                                      <p:cBhvr>
                                        <p:cTn id="118" dur="5000" fill="hold"/>
                                        <p:tgtEl>
                                          <p:spTgt spid="27"/>
                                        </p:tgtEl>
                                        <p:attrNameLst>
                                          <p:attrName>ppt_h</p:attrName>
                                        </p:attrNameLst>
                                      </p:cBhvr>
                                      <p:tavLst>
                                        <p:tav tm="0">
                                          <p:val>
                                            <p:strVal val="#ppt_h"/>
                                          </p:val>
                                        </p:tav>
                                        <p:tav tm="100000">
                                          <p:val>
                                            <p:strVal val="#ppt_h"/>
                                          </p:val>
                                        </p:tav>
                                      </p:tavLst>
                                    </p:anim>
                                    <p:animEffect transition="in" filter="fade">
                                      <p:cBhvr>
                                        <p:cTn id="119" dur="5000"/>
                                        <p:tgtEl>
                                          <p:spTgt spid="27"/>
                                        </p:tgtEl>
                                      </p:cBhvr>
                                    </p:animEffect>
                                  </p:childTnLst>
                                </p:cTn>
                              </p:par>
                              <p:par>
                                <p:cTn id="120" presetID="55" presetClass="entr" presetSubtype="0" fill="hold" nodeType="with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0" fill="hold"/>
                                        <p:tgtEl>
                                          <p:spTgt spid="28"/>
                                        </p:tgtEl>
                                        <p:attrNameLst>
                                          <p:attrName>ppt_w</p:attrName>
                                        </p:attrNameLst>
                                      </p:cBhvr>
                                      <p:tavLst>
                                        <p:tav tm="0">
                                          <p:val>
                                            <p:strVal val="#ppt_w*0.70"/>
                                          </p:val>
                                        </p:tav>
                                        <p:tav tm="100000">
                                          <p:val>
                                            <p:strVal val="#ppt_w"/>
                                          </p:val>
                                        </p:tav>
                                      </p:tavLst>
                                    </p:anim>
                                    <p:anim calcmode="lin" valueType="num">
                                      <p:cBhvr>
                                        <p:cTn id="123" dur="5000" fill="hold"/>
                                        <p:tgtEl>
                                          <p:spTgt spid="28"/>
                                        </p:tgtEl>
                                        <p:attrNameLst>
                                          <p:attrName>ppt_h</p:attrName>
                                        </p:attrNameLst>
                                      </p:cBhvr>
                                      <p:tavLst>
                                        <p:tav tm="0">
                                          <p:val>
                                            <p:strVal val="#ppt_h"/>
                                          </p:val>
                                        </p:tav>
                                        <p:tav tm="100000">
                                          <p:val>
                                            <p:strVal val="#ppt_h"/>
                                          </p:val>
                                        </p:tav>
                                      </p:tavLst>
                                    </p:anim>
                                    <p:animEffect transition="in" filter="fade">
                                      <p:cBhvr>
                                        <p:cTn id="124" dur="5000"/>
                                        <p:tgtEl>
                                          <p:spTgt spid="28"/>
                                        </p:tgtEl>
                                      </p:cBhvr>
                                    </p:animEffect>
                                  </p:childTnLst>
                                </p:cTn>
                              </p:par>
                              <p:par>
                                <p:cTn id="125" presetID="55" presetClass="entr" presetSubtype="0" fill="hold" nodeType="with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p:cTn id="127" dur="5000" fill="hold"/>
                                        <p:tgtEl>
                                          <p:spTgt spid="29"/>
                                        </p:tgtEl>
                                        <p:attrNameLst>
                                          <p:attrName>ppt_w</p:attrName>
                                        </p:attrNameLst>
                                      </p:cBhvr>
                                      <p:tavLst>
                                        <p:tav tm="0">
                                          <p:val>
                                            <p:strVal val="#ppt_w*0.70"/>
                                          </p:val>
                                        </p:tav>
                                        <p:tav tm="100000">
                                          <p:val>
                                            <p:strVal val="#ppt_w"/>
                                          </p:val>
                                        </p:tav>
                                      </p:tavLst>
                                    </p:anim>
                                    <p:anim calcmode="lin" valueType="num">
                                      <p:cBhvr>
                                        <p:cTn id="128" dur="5000" fill="hold"/>
                                        <p:tgtEl>
                                          <p:spTgt spid="29"/>
                                        </p:tgtEl>
                                        <p:attrNameLst>
                                          <p:attrName>ppt_h</p:attrName>
                                        </p:attrNameLst>
                                      </p:cBhvr>
                                      <p:tavLst>
                                        <p:tav tm="0">
                                          <p:val>
                                            <p:strVal val="#ppt_h"/>
                                          </p:val>
                                        </p:tav>
                                        <p:tav tm="100000">
                                          <p:val>
                                            <p:strVal val="#ppt_h"/>
                                          </p:val>
                                        </p:tav>
                                      </p:tavLst>
                                    </p:anim>
                                    <p:animEffect transition="in" filter="fade">
                                      <p:cBhvr>
                                        <p:cTn id="129" dur="5000"/>
                                        <p:tgtEl>
                                          <p:spTgt spid="29"/>
                                        </p:tgtEl>
                                      </p:cBhvr>
                                    </p:animEffect>
                                  </p:childTnLst>
                                </p:cTn>
                              </p:par>
                            </p:childTnLst>
                          </p:cTn>
                        </p:par>
                      </p:childTnLst>
                    </p:cTn>
                  </p:par>
                  <p:par>
                    <p:cTn id="130" fill="hold">
                      <p:stCondLst>
                        <p:cond delay="indefinite"/>
                      </p:stCondLst>
                      <p:childTnLst>
                        <p:par>
                          <p:cTn id="131" fill="hold">
                            <p:stCondLst>
                              <p:cond delay="0"/>
                            </p:stCondLst>
                            <p:childTnLst>
                              <p:par>
                                <p:cTn id="132" presetID="50" presetClass="exit" presetSubtype="0" accel="100000" fill="hold" nodeType="clickEffect">
                                  <p:stCondLst>
                                    <p:cond delay="0"/>
                                  </p:stCondLst>
                                  <p:childTnLst>
                                    <p:anim calcmode="lin" valueType="num">
                                      <p:cBhvr>
                                        <p:cTn id="133" dur="5000"/>
                                        <p:tgtEl>
                                          <p:spTgt spid="2"/>
                                        </p:tgtEl>
                                        <p:attrNameLst>
                                          <p:attrName>ppt_w</p:attrName>
                                        </p:attrNameLst>
                                      </p:cBhvr>
                                      <p:tavLst>
                                        <p:tav tm="0">
                                          <p:val>
                                            <p:strVal val="ppt_w"/>
                                          </p:val>
                                        </p:tav>
                                        <p:tav tm="100000">
                                          <p:val>
                                            <p:strVal val="ppt_w+.3"/>
                                          </p:val>
                                        </p:tav>
                                      </p:tavLst>
                                    </p:anim>
                                    <p:anim calcmode="lin" valueType="num">
                                      <p:cBhvr>
                                        <p:cTn id="134" dur="5000"/>
                                        <p:tgtEl>
                                          <p:spTgt spid="2"/>
                                        </p:tgtEl>
                                        <p:attrNameLst>
                                          <p:attrName>ppt_h</p:attrName>
                                        </p:attrNameLst>
                                      </p:cBhvr>
                                      <p:tavLst>
                                        <p:tav tm="0">
                                          <p:val>
                                            <p:strVal val="ppt_h"/>
                                          </p:val>
                                        </p:tav>
                                        <p:tav tm="100000">
                                          <p:val>
                                            <p:strVal val="ppt_h"/>
                                          </p:val>
                                        </p:tav>
                                      </p:tavLst>
                                    </p:anim>
                                    <p:animEffect transition="out" filter="fade">
                                      <p:cBhvr>
                                        <p:cTn id="135" dur="5000"/>
                                        <p:tgtEl>
                                          <p:spTgt spid="2"/>
                                        </p:tgtEl>
                                      </p:cBhvr>
                                    </p:animEffect>
                                    <p:set>
                                      <p:cBhvr>
                                        <p:cTn id="136" dur="1" fill="hold">
                                          <p:stCondLst>
                                            <p:cond delay="4999"/>
                                          </p:stCondLst>
                                        </p:cTn>
                                        <p:tgtEl>
                                          <p:spTgt spid="2"/>
                                        </p:tgtEl>
                                        <p:attrNameLst>
                                          <p:attrName>style.visibility</p:attrName>
                                        </p:attrNameLst>
                                      </p:cBhvr>
                                      <p:to>
                                        <p:strVal val="hidden"/>
                                      </p:to>
                                    </p:set>
                                  </p:childTnLst>
                                </p:cTn>
                              </p:par>
                              <p:par>
                                <p:cTn id="137" presetID="50" presetClass="exit" presetSubtype="0" accel="100000" fill="hold" nodeType="withEffect">
                                  <p:stCondLst>
                                    <p:cond delay="0"/>
                                  </p:stCondLst>
                                  <p:childTnLst>
                                    <p:anim calcmode="lin" valueType="num">
                                      <p:cBhvr>
                                        <p:cTn id="138" dur="5000"/>
                                        <p:tgtEl>
                                          <p:spTgt spid="3"/>
                                        </p:tgtEl>
                                        <p:attrNameLst>
                                          <p:attrName>ppt_w</p:attrName>
                                        </p:attrNameLst>
                                      </p:cBhvr>
                                      <p:tavLst>
                                        <p:tav tm="0">
                                          <p:val>
                                            <p:strVal val="ppt_w"/>
                                          </p:val>
                                        </p:tav>
                                        <p:tav tm="100000">
                                          <p:val>
                                            <p:strVal val="ppt_w+.3"/>
                                          </p:val>
                                        </p:tav>
                                      </p:tavLst>
                                    </p:anim>
                                    <p:anim calcmode="lin" valueType="num">
                                      <p:cBhvr>
                                        <p:cTn id="139" dur="5000"/>
                                        <p:tgtEl>
                                          <p:spTgt spid="3"/>
                                        </p:tgtEl>
                                        <p:attrNameLst>
                                          <p:attrName>ppt_h</p:attrName>
                                        </p:attrNameLst>
                                      </p:cBhvr>
                                      <p:tavLst>
                                        <p:tav tm="0">
                                          <p:val>
                                            <p:strVal val="ppt_h"/>
                                          </p:val>
                                        </p:tav>
                                        <p:tav tm="100000">
                                          <p:val>
                                            <p:strVal val="ppt_h"/>
                                          </p:val>
                                        </p:tav>
                                      </p:tavLst>
                                    </p:anim>
                                    <p:animEffect transition="out" filter="fade">
                                      <p:cBhvr>
                                        <p:cTn id="140" dur="5000"/>
                                        <p:tgtEl>
                                          <p:spTgt spid="3"/>
                                        </p:tgtEl>
                                      </p:cBhvr>
                                    </p:animEffect>
                                    <p:set>
                                      <p:cBhvr>
                                        <p:cTn id="141" dur="1" fill="hold">
                                          <p:stCondLst>
                                            <p:cond delay="4999"/>
                                          </p:stCondLst>
                                        </p:cTn>
                                        <p:tgtEl>
                                          <p:spTgt spid="3"/>
                                        </p:tgtEl>
                                        <p:attrNameLst>
                                          <p:attrName>style.visibility</p:attrName>
                                        </p:attrNameLst>
                                      </p:cBhvr>
                                      <p:to>
                                        <p:strVal val="hidden"/>
                                      </p:to>
                                    </p:set>
                                  </p:childTnLst>
                                </p:cTn>
                              </p:par>
                              <p:par>
                                <p:cTn id="142" presetID="50" presetClass="exit" presetSubtype="0" accel="100000" fill="hold" nodeType="withEffect">
                                  <p:stCondLst>
                                    <p:cond delay="0"/>
                                  </p:stCondLst>
                                  <p:childTnLst>
                                    <p:anim calcmode="lin" valueType="num">
                                      <p:cBhvr>
                                        <p:cTn id="143" dur="5000"/>
                                        <p:tgtEl>
                                          <p:spTgt spid="4"/>
                                        </p:tgtEl>
                                        <p:attrNameLst>
                                          <p:attrName>ppt_w</p:attrName>
                                        </p:attrNameLst>
                                      </p:cBhvr>
                                      <p:tavLst>
                                        <p:tav tm="0">
                                          <p:val>
                                            <p:strVal val="ppt_w"/>
                                          </p:val>
                                        </p:tav>
                                        <p:tav tm="100000">
                                          <p:val>
                                            <p:strVal val="ppt_w+.3"/>
                                          </p:val>
                                        </p:tav>
                                      </p:tavLst>
                                    </p:anim>
                                    <p:anim calcmode="lin" valueType="num">
                                      <p:cBhvr>
                                        <p:cTn id="144" dur="5000"/>
                                        <p:tgtEl>
                                          <p:spTgt spid="4"/>
                                        </p:tgtEl>
                                        <p:attrNameLst>
                                          <p:attrName>ppt_h</p:attrName>
                                        </p:attrNameLst>
                                      </p:cBhvr>
                                      <p:tavLst>
                                        <p:tav tm="0">
                                          <p:val>
                                            <p:strVal val="ppt_h"/>
                                          </p:val>
                                        </p:tav>
                                        <p:tav tm="100000">
                                          <p:val>
                                            <p:strVal val="ppt_h"/>
                                          </p:val>
                                        </p:tav>
                                      </p:tavLst>
                                    </p:anim>
                                    <p:animEffect transition="out" filter="fade">
                                      <p:cBhvr>
                                        <p:cTn id="145" dur="5000"/>
                                        <p:tgtEl>
                                          <p:spTgt spid="4"/>
                                        </p:tgtEl>
                                      </p:cBhvr>
                                    </p:animEffect>
                                    <p:set>
                                      <p:cBhvr>
                                        <p:cTn id="146" dur="1" fill="hold">
                                          <p:stCondLst>
                                            <p:cond delay="4999"/>
                                          </p:stCondLst>
                                        </p:cTn>
                                        <p:tgtEl>
                                          <p:spTgt spid="4"/>
                                        </p:tgtEl>
                                        <p:attrNameLst>
                                          <p:attrName>style.visibility</p:attrName>
                                        </p:attrNameLst>
                                      </p:cBhvr>
                                      <p:to>
                                        <p:strVal val="hidden"/>
                                      </p:to>
                                    </p:set>
                                  </p:childTnLst>
                                </p:cTn>
                              </p:par>
                              <p:par>
                                <p:cTn id="147" presetID="50" presetClass="exit" presetSubtype="0" accel="100000" fill="hold" nodeType="withEffect">
                                  <p:stCondLst>
                                    <p:cond delay="0"/>
                                  </p:stCondLst>
                                  <p:childTnLst>
                                    <p:anim calcmode="lin" valueType="num">
                                      <p:cBhvr>
                                        <p:cTn id="148" dur="5000"/>
                                        <p:tgtEl>
                                          <p:spTgt spid="5"/>
                                        </p:tgtEl>
                                        <p:attrNameLst>
                                          <p:attrName>ppt_w</p:attrName>
                                        </p:attrNameLst>
                                      </p:cBhvr>
                                      <p:tavLst>
                                        <p:tav tm="0">
                                          <p:val>
                                            <p:strVal val="ppt_w"/>
                                          </p:val>
                                        </p:tav>
                                        <p:tav tm="100000">
                                          <p:val>
                                            <p:strVal val="ppt_w+.3"/>
                                          </p:val>
                                        </p:tav>
                                      </p:tavLst>
                                    </p:anim>
                                    <p:anim calcmode="lin" valueType="num">
                                      <p:cBhvr>
                                        <p:cTn id="149" dur="5000"/>
                                        <p:tgtEl>
                                          <p:spTgt spid="5"/>
                                        </p:tgtEl>
                                        <p:attrNameLst>
                                          <p:attrName>ppt_h</p:attrName>
                                        </p:attrNameLst>
                                      </p:cBhvr>
                                      <p:tavLst>
                                        <p:tav tm="0">
                                          <p:val>
                                            <p:strVal val="ppt_h"/>
                                          </p:val>
                                        </p:tav>
                                        <p:tav tm="100000">
                                          <p:val>
                                            <p:strVal val="ppt_h"/>
                                          </p:val>
                                        </p:tav>
                                      </p:tavLst>
                                    </p:anim>
                                    <p:animEffect transition="out" filter="fade">
                                      <p:cBhvr>
                                        <p:cTn id="150" dur="5000"/>
                                        <p:tgtEl>
                                          <p:spTgt spid="5"/>
                                        </p:tgtEl>
                                      </p:cBhvr>
                                    </p:animEffect>
                                    <p:set>
                                      <p:cBhvr>
                                        <p:cTn id="151" dur="1" fill="hold">
                                          <p:stCondLst>
                                            <p:cond delay="4999"/>
                                          </p:stCondLst>
                                        </p:cTn>
                                        <p:tgtEl>
                                          <p:spTgt spid="5"/>
                                        </p:tgtEl>
                                        <p:attrNameLst>
                                          <p:attrName>style.visibility</p:attrName>
                                        </p:attrNameLst>
                                      </p:cBhvr>
                                      <p:to>
                                        <p:strVal val="hidden"/>
                                      </p:to>
                                    </p:set>
                                  </p:childTnLst>
                                </p:cTn>
                              </p:par>
                              <p:par>
                                <p:cTn id="152" presetID="50" presetClass="exit" presetSubtype="0" accel="100000" fill="hold" nodeType="withEffect">
                                  <p:stCondLst>
                                    <p:cond delay="0"/>
                                  </p:stCondLst>
                                  <p:childTnLst>
                                    <p:anim calcmode="lin" valueType="num">
                                      <p:cBhvr>
                                        <p:cTn id="153" dur="5000"/>
                                        <p:tgtEl>
                                          <p:spTgt spid="6"/>
                                        </p:tgtEl>
                                        <p:attrNameLst>
                                          <p:attrName>ppt_w</p:attrName>
                                        </p:attrNameLst>
                                      </p:cBhvr>
                                      <p:tavLst>
                                        <p:tav tm="0">
                                          <p:val>
                                            <p:strVal val="ppt_w"/>
                                          </p:val>
                                        </p:tav>
                                        <p:tav tm="100000">
                                          <p:val>
                                            <p:strVal val="ppt_w+.3"/>
                                          </p:val>
                                        </p:tav>
                                      </p:tavLst>
                                    </p:anim>
                                    <p:anim calcmode="lin" valueType="num">
                                      <p:cBhvr>
                                        <p:cTn id="154" dur="5000"/>
                                        <p:tgtEl>
                                          <p:spTgt spid="6"/>
                                        </p:tgtEl>
                                        <p:attrNameLst>
                                          <p:attrName>ppt_h</p:attrName>
                                        </p:attrNameLst>
                                      </p:cBhvr>
                                      <p:tavLst>
                                        <p:tav tm="0">
                                          <p:val>
                                            <p:strVal val="ppt_h"/>
                                          </p:val>
                                        </p:tav>
                                        <p:tav tm="100000">
                                          <p:val>
                                            <p:strVal val="ppt_h"/>
                                          </p:val>
                                        </p:tav>
                                      </p:tavLst>
                                    </p:anim>
                                    <p:animEffect transition="out" filter="fade">
                                      <p:cBhvr>
                                        <p:cTn id="155" dur="5000"/>
                                        <p:tgtEl>
                                          <p:spTgt spid="6"/>
                                        </p:tgtEl>
                                      </p:cBhvr>
                                    </p:animEffect>
                                    <p:set>
                                      <p:cBhvr>
                                        <p:cTn id="156" dur="1" fill="hold">
                                          <p:stCondLst>
                                            <p:cond delay="4999"/>
                                          </p:stCondLst>
                                        </p:cTn>
                                        <p:tgtEl>
                                          <p:spTgt spid="6"/>
                                        </p:tgtEl>
                                        <p:attrNameLst>
                                          <p:attrName>style.visibility</p:attrName>
                                        </p:attrNameLst>
                                      </p:cBhvr>
                                      <p:to>
                                        <p:strVal val="hidden"/>
                                      </p:to>
                                    </p:set>
                                  </p:childTnLst>
                                </p:cTn>
                              </p:par>
                              <p:par>
                                <p:cTn id="157" presetID="50" presetClass="exit" presetSubtype="0" accel="100000" fill="hold" nodeType="withEffect">
                                  <p:stCondLst>
                                    <p:cond delay="0"/>
                                  </p:stCondLst>
                                  <p:childTnLst>
                                    <p:anim calcmode="lin" valueType="num">
                                      <p:cBhvr>
                                        <p:cTn id="158" dur="5000"/>
                                        <p:tgtEl>
                                          <p:spTgt spid="7"/>
                                        </p:tgtEl>
                                        <p:attrNameLst>
                                          <p:attrName>ppt_w</p:attrName>
                                        </p:attrNameLst>
                                      </p:cBhvr>
                                      <p:tavLst>
                                        <p:tav tm="0">
                                          <p:val>
                                            <p:strVal val="ppt_w"/>
                                          </p:val>
                                        </p:tav>
                                        <p:tav tm="100000">
                                          <p:val>
                                            <p:strVal val="ppt_w+.3"/>
                                          </p:val>
                                        </p:tav>
                                      </p:tavLst>
                                    </p:anim>
                                    <p:anim calcmode="lin" valueType="num">
                                      <p:cBhvr>
                                        <p:cTn id="159" dur="5000"/>
                                        <p:tgtEl>
                                          <p:spTgt spid="7"/>
                                        </p:tgtEl>
                                        <p:attrNameLst>
                                          <p:attrName>ppt_h</p:attrName>
                                        </p:attrNameLst>
                                      </p:cBhvr>
                                      <p:tavLst>
                                        <p:tav tm="0">
                                          <p:val>
                                            <p:strVal val="ppt_h"/>
                                          </p:val>
                                        </p:tav>
                                        <p:tav tm="100000">
                                          <p:val>
                                            <p:strVal val="ppt_h"/>
                                          </p:val>
                                        </p:tav>
                                      </p:tavLst>
                                    </p:anim>
                                    <p:animEffect transition="out" filter="fade">
                                      <p:cBhvr>
                                        <p:cTn id="160" dur="5000"/>
                                        <p:tgtEl>
                                          <p:spTgt spid="7"/>
                                        </p:tgtEl>
                                      </p:cBhvr>
                                    </p:animEffect>
                                    <p:set>
                                      <p:cBhvr>
                                        <p:cTn id="161" dur="1" fill="hold">
                                          <p:stCondLst>
                                            <p:cond delay="4999"/>
                                          </p:stCondLst>
                                        </p:cTn>
                                        <p:tgtEl>
                                          <p:spTgt spid="7"/>
                                        </p:tgtEl>
                                        <p:attrNameLst>
                                          <p:attrName>style.visibility</p:attrName>
                                        </p:attrNameLst>
                                      </p:cBhvr>
                                      <p:to>
                                        <p:strVal val="hidden"/>
                                      </p:to>
                                    </p:set>
                                  </p:childTnLst>
                                </p:cTn>
                              </p:par>
                              <p:par>
                                <p:cTn id="162" presetID="50" presetClass="exit" presetSubtype="0" accel="100000" fill="hold" nodeType="withEffect">
                                  <p:stCondLst>
                                    <p:cond delay="0"/>
                                  </p:stCondLst>
                                  <p:childTnLst>
                                    <p:anim calcmode="lin" valueType="num">
                                      <p:cBhvr>
                                        <p:cTn id="163" dur="5000"/>
                                        <p:tgtEl>
                                          <p:spTgt spid="8"/>
                                        </p:tgtEl>
                                        <p:attrNameLst>
                                          <p:attrName>ppt_w</p:attrName>
                                        </p:attrNameLst>
                                      </p:cBhvr>
                                      <p:tavLst>
                                        <p:tav tm="0">
                                          <p:val>
                                            <p:strVal val="ppt_w"/>
                                          </p:val>
                                        </p:tav>
                                        <p:tav tm="100000">
                                          <p:val>
                                            <p:strVal val="ppt_w+.3"/>
                                          </p:val>
                                        </p:tav>
                                      </p:tavLst>
                                    </p:anim>
                                    <p:anim calcmode="lin" valueType="num">
                                      <p:cBhvr>
                                        <p:cTn id="164" dur="5000"/>
                                        <p:tgtEl>
                                          <p:spTgt spid="8"/>
                                        </p:tgtEl>
                                        <p:attrNameLst>
                                          <p:attrName>ppt_h</p:attrName>
                                        </p:attrNameLst>
                                      </p:cBhvr>
                                      <p:tavLst>
                                        <p:tav tm="0">
                                          <p:val>
                                            <p:strVal val="ppt_h"/>
                                          </p:val>
                                        </p:tav>
                                        <p:tav tm="100000">
                                          <p:val>
                                            <p:strVal val="ppt_h"/>
                                          </p:val>
                                        </p:tav>
                                      </p:tavLst>
                                    </p:anim>
                                    <p:animEffect transition="out" filter="fade">
                                      <p:cBhvr>
                                        <p:cTn id="165" dur="5000"/>
                                        <p:tgtEl>
                                          <p:spTgt spid="8"/>
                                        </p:tgtEl>
                                      </p:cBhvr>
                                    </p:animEffect>
                                    <p:set>
                                      <p:cBhvr>
                                        <p:cTn id="166" dur="1" fill="hold">
                                          <p:stCondLst>
                                            <p:cond delay="4999"/>
                                          </p:stCondLst>
                                        </p:cTn>
                                        <p:tgtEl>
                                          <p:spTgt spid="8"/>
                                        </p:tgtEl>
                                        <p:attrNameLst>
                                          <p:attrName>style.visibility</p:attrName>
                                        </p:attrNameLst>
                                      </p:cBhvr>
                                      <p:to>
                                        <p:strVal val="hidden"/>
                                      </p:to>
                                    </p:set>
                                  </p:childTnLst>
                                </p:cTn>
                              </p:par>
                              <p:par>
                                <p:cTn id="167" presetID="50" presetClass="exit" presetSubtype="0" accel="100000" fill="hold" nodeType="withEffect">
                                  <p:stCondLst>
                                    <p:cond delay="0"/>
                                  </p:stCondLst>
                                  <p:childTnLst>
                                    <p:anim calcmode="lin" valueType="num">
                                      <p:cBhvr>
                                        <p:cTn id="168" dur="5000"/>
                                        <p:tgtEl>
                                          <p:spTgt spid="9"/>
                                        </p:tgtEl>
                                        <p:attrNameLst>
                                          <p:attrName>ppt_w</p:attrName>
                                        </p:attrNameLst>
                                      </p:cBhvr>
                                      <p:tavLst>
                                        <p:tav tm="0">
                                          <p:val>
                                            <p:strVal val="ppt_w"/>
                                          </p:val>
                                        </p:tav>
                                        <p:tav tm="100000">
                                          <p:val>
                                            <p:strVal val="ppt_w+.3"/>
                                          </p:val>
                                        </p:tav>
                                      </p:tavLst>
                                    </p:anim>
                                    <p:anim calcmode="lin" valueType="num">
                                      <p:cBhvr>
                                        <p:cTn id="169" dur="5000"/>
                                        <p:tgtEl>
                                          <p:spTgt spid="9"/>
                                        </p:tgtEl>
                                        <p:attrNameLst>
                                          <p:attrName>ppt_h</p:attrName>
                                        </p:attrNameLst>
                                      </p:cBhvr>
                                      <p:tavLst>
                                        <p:tav tm="0">
                                          <p:val>
                                            <p:strVal val="ppt_h"/>
                                          </p:val>
                                        </p:tav>
                                        <p:tav tm="100000">
                                          <p:val>
                                            <p:strVal val="ppt_h"/>
                                          </p:val>
                                        </p:tav>
                                      </p:tavLst>
                                    </p:anim>
                                    <p:animEffect transition="out" filter="fade">
                                      <p:cBhvr>
                                        <p:cTn id="170" dur="5000"/>
                                        <p:tgtEl>
                                          <p:spTgt spid="9"/>
                                        </p:tgtEl>
                                      </p:cBhvr>
                                    </p:animEffect>
                                    <p:set>
                                      <p:cBhvr>
                                        <p:cTn id="171" dur="1" fill="hold">
                                          <p:stCondLst>
                                            <p:cond delay="4999"/>
                                          </p:stCondLst>
                                        </p:cTn>
                                        <p:tgtEl>
                                          <p:spTgt spid="9"/>
                                        </p:tgtEl>
                                        <p:attrNameLst>
                                          <p:attrName>style.visibility</p:attrName>
                                        </p:attrNameLst>
                                      </p:cBhvr>
                                      <p:to>
                                        <p:strVal val="hidden"/>
                                      </p:to>
                                    </p:set>
                                  </p:childTnLst>
                                </p:cTn>
                              </p:par>
                              <p:par>
                                <p:cTn id="172" presetID="50" presetClass="exit" presetSubtype="0" accel="100000" fill="hold" nodeType="withEffect">
                                  <p:stCondLst>
                                    <p:cond delay="0"/>
                                  </p:stCondLst>
                                  <p:childTnLst>
                                    <p:anim calcmode="lin" valueType="num">
                                      <p:cBhvr>
                                        <p:cTn id="173" dur="5000"/>
                                        <p:tgtEl>
                                          <p:spTgt spid="10"/>
                                        </p:tgtEl>
                                        <p:attrNameLst>
                                          <p:attrName>ppt_w</p:attrName>
                                        </p:attrNameLst>
                                      </p:cBhvr>
                                      <p:tavLst>
                                        <p:tav tm="0">
                                          <p:val>
                                            <p:strVal val="ppt_w"/>
                                          </p:val>
                                        </p:tav>
                                        <p:tav tm="100000">
                                          <p:val>
                                            <p:strVal val="ppt_w+.3"/>
                                          </p:val>
                                        </p:tav>
                                      </p:tavLst>
                                    </p:anim>
                                    <p:anim calcmode="lin" valueType="num">
                                      <p:cBhvr>
                                        <p:cTn id="174" dur="5000"/>
                                        <p:tgtEl>
                                          <p:spTgt spid="10"/>
                                        </p:tgtEl>
                                        <p:attrNameLst>
                                          <p:attrName>ppt_h</p:attrName>
                                        </p:attrNameLst>
                                      </p:cBhvr>
                                      <p:tavLst>
                                        <p:tav tm="0">
                                          <p:val>
                                            <p:strVal val="ppt_h"/>
                                          </p:val>
                                        </p:tav>
                                        <p:tav tm="100000">
                                          <p:val>
                                            <p:strVal val="ppt_h"/>
                                          </p:val>
                                        </p:tav>
                                      </p:tavLst>
                                    </p:anim>
                                    <p:animEffect transition="out" filter="fade">
                                      <p:cBhvr>
                                        <p:cTn id="175" dur="5000"/>
                                        <p:tgtEl>
                                          <p:spTgt spid="10"/>
                                        </p:tgtEl>
                                      </p:cBhvr>
                                    </p:animEffect>
                                    <p:set>
                                      <p:cBhvr>
                                        <p:cTn id="176" dur="1" fill="hold">
                                          <p:stCondLst>
                                            <p:cond delay="4999"/>
                                          </p:stCondLst>
                                        </p:cTn>
                                        <p:tgtEl>
                                          <p:spTgt spid="10"/>
                                        </p:tgtEl>
                                        <p:attrNameLst>
                                          <p:attrName>style.visibility</p:attrName>
                                        </p:attrNameLst>
                                      </p:cBhvr>
                                      <p:to>
                                        <p:strVal val="hidden"/>
                                      </p:to>
                                    </p:set>
                                  </p:childTnLst>
                                </p:cTn>
                              </p:par>
                              <p:par>
                                <p:cTn id="177" presetID="50" presetClass="exit" presetSubtype="0" accel="100000" fill="hold" nodeType="withEffect">
                                  <p:stCondLst>
                                    <p:cond delay="0"/>
                                  </p:stCondLst>
                                  <p:childTnLst>
                                    <p:anim calcmode="lin" valueType="num">
                                      <p:cBhvr>
                                        <p:cTn id="178" dur="5000"/>
                                        <p:tgtEl>
                                          <p:spTgt spid="13"/>
                                        </p:tgtEl>
                                        <p:attrNameLst>
                                          <p:attrName>ppt_w</p:attrName>
                                        </p:attrNameLst>
                                      </p:cBhvr>
                                      <p:tavLst>
                                        <p:tav tm="0">
                                          <p:val>
                                            <p:strVal val="ppt_w"/>
                                          </p:val>
                                        </p:tav>
                                        <p:tav tm="100000">
                                          <p:val>
                                            <p:strVal val="ppt_w+.3"/>
                                          </p:val>
                                        </p:tav>
                                      </p:tavLst>
                                    </p:anim>
                                    <p:anim calcmode="lin" valueType="num">
                                      <p:cBhvr>
                                        <p:cTn id="179" dur="5000"/>
                                        <p:tgtEl>
                                          <p:spTgt spid="13"/>
                                        </p:tgtEl>
                                        <p:attrNameLst>
                                          <p:attrName>ppt_h</p:attrName>
                                        </p:attrNameLst>
                                      </p:cBhvr>
                                      <p:tavLst>
                                        <p:tav tm="0">
                                          <p:val>
                                            <p:strVal val="ppt_h"/>
                                          </p:val>
                                        </p:tav>
                                        <p:tav tm="100000">
                                          <p:val>
                                            <p:strVal val="ppt_h"/>
                                          </p:val>
                                        </p:tav>
                                      </p:tavLst>
                                    </p:anim>
                                    <p:animEffect transition="out" filter="fade">
                                      <p:cBhvr>
                                        <p:cTn id="180" dur="5000"/>
                                        <p:tgtEl>
                                          <p:spTgt spid="13"/>
                                        </p:tgtEl>
                                      </p:cBhvr>
                                    </p:animEffect>
                                    <p:set>
                                      <p:cBhvr>
                                        <p:cTn id="181" dur="1" fill="hold">
                                          <p:stCondLst>
                                            <p:cond delay="4999"/>
                                          </p:stCondLst>
                                        </p:cTn>
                                        <p:tgtEl>
                                          <p:spTgt spid="13"/>
                                        </p:tgtEl>
                                        <p:attrNameLst>
                                          <p:attrName>style.visibility</p:attrName>
                                        </p:attrNameLst>
                                      </p:cBhvr>
                                      <p:to>
                                        <p:strVal val="hidden"/>
                                      </p:to>
                                    </p:set>
                                  </p:childTnLst>
                                </p:cTn>
                              </p:par>
                              <p:par>
                                <p:cTn id="182" presetID="50" presetClass="exit" presetSubtype="0" accel="100000" fill="hold" nodeType="withEffect">
                                  <p:stCondLst>
                                    <p:cond delay="0"/>
                                  </p:stCondLst>
                                  <p:childTnLst>
                                    <p:anim calcmode="lin" valueType="num">
                                      <p:cBhvr>
                                        <p:cTn id="183" dur="5000"/>
                                        <p:tgtEl>
                                          <p:spTgt spid="14"/>
                                        </p:tgtEl>
                                        <p:attrNameLst>
                                          <p:attrName>ppt_w</p:attrName>
                                        </p:attrNameLst>
                                      </p:cBhvr>
                                      <p:tavLst>
                                        <p:tav tm="0">
                                          <p:val>
                                            <p:strVal val="ppt_w"/>
                                          </p:val>
                                        </p:tav>
                                        <p:tav tm="100000">
                                          <p:val>
                                            <p:strVal val="ppt_w+.3"/>
                                          </p:val>
                                        </p:tav>
                                      </p:tavLst>
                                    </p:anim>
                                    <p:anim calcmode="lin" valueType="num">
                                      <p:cBhvr>
                                        <p:cTn id="184" dur="5000"/>
                                        <p:tgtEl>
                                          <p:spTgt spid="14"/>
                                        </p:tgtEl>
                                        <p:attrNameLst>
                                          <p:attrName>ppt_h</p:attrName>
                                        </p:attrNameLst>
                                      </p:cBhvr>
                                      <p:tavLst>
                                        <p:tav tm="0">
                                          <p:val>
                                            <p:strVal val="ppt_h"/>
                                          </p:val>
                                        </p:tav>
                                        <p:tav tm="100000">
                                          <p:val>
                                            <p:strVal val="ppt_h"/>
                                          </p:val>
                                        </p:tav>
                                      </p:tavLst>
                                    </p:anim>
                                    <p:animEffect transition="out" filter="fade">
                                      <p:cBhvr>
                                        <p:cTn id="185" dur="5000"/>
                                        <p:tgtEl>
                                          <p:spTgt spid="14"/>
                                        </p:tgtEl>
                                      </p:cBhvr>
                                    </p:animEffect>
                                    <p:set>
                                      <p:cBhvr>
                                        <p:cTn id="186" dur="1" fill="hold">
                                          <p:stCondLst>
                                            <p:cond delay="4999"/>
                                          </p:stCondLst>
                                        </p:cTn>
                                        <p:tgtEl>
                                          <p:spTgt spid="14"/>
                                        </p:tgtEl>
                                        <p:attrNameLst>
                                          <p:attrName>style.visibility</p:attrName>
                                        </p:attrNameLst>
                                      </p:cBhvr>
                                      <p:to>
                                        <p:strVal val="hidden"/>
                                      </p:to>
                                    </p:set>
                                  </p:childTnLst>
                                </p:cTn>
                              </p:par>
                              <p:par>
                                <p:cTn id="187" presetID="50" presetClass="exit" presetSubtype="0" accel="100000" fill="hold" nodeType="withEffect">
                                  <p:stCondLst>
                                    <p:cond delay="0"/>
                                  </p:stCondLst>
                                  <p:childTnLst>
                                    <p:anim calcmode="lin" valueType="num">
                                      <p:cBhvr>
                                        <p:cTn id="188" dur="5000"/>
                                        <p:tgtEl>
                                          <p:spTgt spid="15"/>
                                        </p:tgtEl>
                                        <p:attrNameLst>
                                          <p:attrName>ppt_w</p:attrName>
                                        </p:attrNameLst>
                                      </p:cBhvr>
                                      <p:tavLst>
                                        <p:tav tm="0">
                                          <p:val>
                                            <p:strVal val="ppt_w"/>
                                          </p:val>
                                        </p:tav>
                                        <p:tav tm="100000">
                                          <p:val>
                                            <p:strVal val="ppt_w+.3"/>
                                          </p:val>
                                        </p:tav>
                                      </p:tavLst>
                                    </p:anim>
                                    <p:anim calcmode="lin" valueType="num">
                                      <p:cBhvr>
                                        <p:cTn id="189" dur="5000"/>
                                        <p:tgtEl>
                                          <p:spTgt spid="15"/>
                                        </p:tgtEl>
                                        <p:attrNameLst>
                                          <p:attrName>ppt_h</p:attrName>
                                        </p:attrNameLst>
                                      </p:cBhvr>
                                      <p:tavLst>
                                        <p:tav tm="0">
                                          <p:val>
                                            <p:strVal val="ppt_h"/>
                                          </p:val>
                                        </p:tav>
                                        <p:tav tm="100000">
                                          <p:val>
                                            <p:strVal val="ppt_h"/>
                                          </p:val>
                                        </p:tav>
                                      </p:tavLst>
                                    </p:anim>
                                    <p:animEffect transition="out" filter="fade">
                                      <p:cBhvr>
                                        <p:cTn id="190" dur="5000"/>
                                        <p:tgtEl>
                                          <p:spTgt spid="15"/>
                                        </p:tgtEl>
                                      </p:cBhvr>
                                    </p:animEffect>
                                    <p:set>
                                      <p:cBhvr>
                                        <p:cTn id="191" dur="1" fill="hold">
                                          <p:stCondLst>
                                            <p:cond delay="4999"/>
                                          </p:stCondLst>
                                        </p:cTn>
                                        <p:tgtEl>
                                          <p:spTgt spid="15"/>
                                        </p:tgtEl>
                                        <p:attrNameLst>
                                          <p:attrName>style.visibility</p:attrName>
                                        </p:attrNameLst>
                                      </p:cBhvr>
                                      <p:to>
                                        <p:strVal val="hidden"/>
                                      </p:to>
                                    </p:set>
                                  </p:childTnLst>
                                </p:cTn>
                              </p:par>
                              <p:par>
                                <p:cTn id="192" presetID="50" presetClass="exit" presetSubtype="0" accel="100000" fill="hold" nodeType="withEffect">
                                  <p:stCondLst>
                                    <p:cond delay="0"/>
                                  </p:stCondLst>
                                  <p:childTnLst>
                                    <p:anim calcmode="lin" valueType="num">
                                      <p:cBhvr>
                                        <p:cTn id="193" dur="5000"/>
                                        <p:tgtEl>
                                          <p:spTgt spid="17"/>
                                        </p:tgtEl>
                                        <p:attrNameLst>
                                          <p:attrName>ppt_w</p:attrName>
                                        </p:attrNameLst>
                                      </p:cBhvr>
                                      <p:tavLst>
                                        <p:tav tm="0">
                                          <p:val>
                                            <p:strVal val="ppt_w"/>
                                          </p:val>
                                        </p:tav>
                                        <p:tav tm="100000">
                                          <p:val>
                                            <p:strVal val="ppt_w+.3"/>
                                          </p:val>
                                        </p:tav>
                                      </p:tavLst>
                                    </p:anim>
                                    <p:anim calcmode="lin" valueType="num">
                                      <p:cBhvr>
                                        <p:cTn id="194" dur="5000"/>
                                        <p:tgtEl>
                                          <p:spTgt spid="17"/>
                                        </p:tgtEl>
                                        <p:attrNameLst>
                                          <p:attrName>ppt_h</p:attrName>
                                        </p:attrNameLst>
                                      </p:cBhvr>
                                      <p:tavLst>
                                        <p:tav tm="0">
                                          <p:val>
                                            <p:strVal val="ppt_h"/>
                                          </p:val>
                                        </p:tav>
                                        <p:tav tm="100000">
                                          <p:val>
                                            <p:strVal val="ppt_h"/>
                                          </p:val>
                                        </p:tav>
                                      </p:tavLst>
                                    </p:anim>
                                    <p:animEffect transition="out" filter="fade">
                                      <p:cBhvr>
                                        <p:cTn id="195" dur="5000"/>
                                        <p:tgtEl>
                                          <p:spTgt spid="17"/>
                                        </p:tgtEl>
                                      </p:cBhvr>
                                    </p:animEffect>
                                    <p:set>
                                      <p:cBhvr>
                                        <p:cTn id="196" dur="1" fill="hold">
                                          <p:stCondLst>
                                            <p:cond delay="4999"/>
                                          </p:stCondLst>
                                        </p:cTn>
                                        <p:tgtEl>
                                          <p:spTgt spid="17"/>
                                        </p:tgtEl>
                                        <p:attrNameLst>
                                          <p:attrName>style.visibility</p:attrName>
                                        </p:attrNameLst>
                                      </p:cBhvr>
                                      <p:to>
                                        <p:strVal val="hidden"/>
                                      </p:to>
                                    </p:set>
                                  </p:childTnLst>
                                </p:cTn>
                              </p:par>
                              <p:par>
                                <p:cTn id="197" presetID="50" presetClass="exit" presetSubtype="0" accel="100000" fill="hold" nodeType="withEffect">
                                  <p:stCondLst>
                                    <p:cond delay="0"/>
                                  </p:stCondLst>
                                  <p:childTnLst>
                                    <p:anim calcmode="lin" valueType="num">
                                      <p:cBhvr>
                                        <p:cTn id="198" dur="5000"/>
                                        <p:tgtEl>
                                          <p:spTgt spid="18"/>
                                        </p:tgtEl>
                                        <p:attrNameLst>
                                          <p:attrName>ppt_w</p:attrName>
                                        </p:attrNameLst>
                                      </p:cBhvr>
                                      <p:tavLst>
                                        <p:tav tm="0">
                                          <p:val>
                                            <p:strVal val="ppt_w"/>
                                          </p:val>
                                        </p:tav>
                                        <p:tav tm="100000">
                                          <p:val>
                                            <p:strVal val="ppt_w+.3"/>
                                          </p:val>
                                        </p:tav>
                                      </p:tavLst>
                                    </p:anim>
                                    <p:anim calcmode="lin" valueType="num">
                                      <p:cBhvr>
                                        <p:cTn id="199" dur="5000"/>
                                        <p:tgtEl>
                                          <p:spTgt spid="18"/>
                                        </p:tgtEl>
                                        <p:attrNameLst>
                                          <p:attrName>ppt_h</p:attrName>
                                        </p:attrNameLst>
                                      </p:cBhvr>
                                      <p:tavLst>
                                        <p:tav tm="0">
                                          <p:val>
                                            <p:strVal val="ppt_h"/>
                                          </p:val>
                                        </p:tav>
                                        <p:tav tm="100000">
                                          <p:val>
                                            <p:strVal val="ppt_h"/>
                                          </p:val>
                                        </p:tav>
                                      </p:tavLst>
                                    </p:anim>
                                    <p:animEffect transition="out" filter="fade">
                                      <p:cBhvr>
                                        <p:cTn id="200" dur="5000"/>
                                        <p:tgtEl>
                                          <p:spTgt spid="18"/>
                                        </p:tgtEl>
                                      </p:cBhvr>
                                    </p:animEffect>
                                    <p:set>
                                      <p:cBhvr>
                                        <p:cTn id="201" dur="1" fill="hold">
                                          <p:stCondLst>
                                            <p:cond delay="4999"/>
                                          </p:stCondLst>
                                        </p:cTn>
                                        <p:tgtEl>
                                          <p:spTgt spid="18"/>
                                        </p:tgtEl>
                                        <p:attrNameLst>
                                          <p:attrName>style.visibility</p:attrName>
                                        </p:attrNameLst>
                                      </p:cBhvr>
                                      <p:to>
                                        <p:strVal val="hidden"/>
                                      </p:to>
                                    </p:set>
                                  </p:childTnLst>
                                </p:cTn>
                              </p:par>
                              <p:par>
                                <p:cTn id="202" presetID="50" presetClass="exit" presetSubtype="0" accel="100000" fill="hold" nodeType="withEffect">
                                  <p:stCondLst>
                                    <p:cond delay="0"/>
                                  </p:stCondLst>
                                  <p:childTnLst>
                                    <p:anim calcmode="lin" valueType="num">
                                      <p:cBhvr>
                                        <p:cTn id="203" dur="5000"/>
                                        <p:tgtEl>
                                          <p:spTgt spid="19"/>
                                        </p:tgtEl>
                                        <p:attrNameLst>
                                          <p:attrName>ppt_w</p:attrName>
                                        </p:attrNameLst>
                                      </p:cBhvr>
                                      <p:tavLst>
                                        <p:tav tm="0">
                                          <p:val>
                                            <p:strVal val="ppt_w"/>
                                          </p:val>
                                        </p:tav>
                                        <p:tav tm="100000">
                                          <p:val>
                                            <p:strVal val="ppt_w+.3"/>
                                          </p:val>
                                        </p:tav>
                                      </p:tavLst>
                                    </p:anim>
                                    <p:anim calcmode="lin" valueType="num">
                                      <p:cBhvr>
                                        <p:cTn id="204" dur="5000"/>
                                        <p:tgtEl>
                                          <p:spTgt spid="19"/>
                                        </p:tgtEl>
                                        <p:attrNameLst>
                                          <p:attrName>ppt_h</p:attrName>
                                        </p:attrNameLst>
                                      </p:cBhvr>
                                      <p:tavLst>
                                        <p:tav tm="0">
                                          <p:val>
                                            <p:strVal val="ppt_h"/>
                                          </p:val>
                                        </p:tav>
                                        <p:tav tm="100000">
                                          <p:val>
                                            <p:strVal val="ppt_h"/>
                                          </p:val>
                                        </p:tav>
                                      </p:tavLst>
                                    </p:anim>
                                    <p:animEffect transition="out" filter="fade">
                                      <p:cBhvr>
                                        <p:cTn id="205" dur="5000"/>
                                        <p:tgtEl>
                                          <p:spTgt spid="19"/>
                                        </p:tgtEl>
                                      </p:cBhvr>
                                    </p:animEffect>
                                    <p:set>
                                      <p:cBhvr>
                                        <p:cTn id="206" dur="1" fill="hold">
                                          <p:stCondLst>
                                            <p:cond delay="4999"/>
                                          </p:stCondLst>
                                        </p:cTn>
                                        <p:tgtEl>
                                          <p:spTgt spid="19"/>
                                        </p:tgtEl>
                                        <p:attrNameLst>
                                          <p:attrName>style.visibility</p:attrName>
                                        </p:attrNameLst>
                                      </p:cBhvr>
                                      <p:to>
                                        <p:strVal val="hidden"/>
                                      </p:to>
                                    </p:set>
                                  </p:childTnLst>
                                </p:cTn>
                              </p:par>
                              <p:par>
                                <p:cTn id="207" presetID="50" presetClass="exit" presetSubtype="0" accel="100000" fill="hold" nodeType="withEffect">
                                  <p:stCondLst>
                                    <p:cond delay="0"/>
                                  </p:stCondLst>
                                  <p:childTnLst>
                                    <p:anim calcmode="lin" valueType="num">
                                      <p:cBhvr>
                                        <p:cTn id="208" dur="5000"/>
                                        <p:tgtEl>
                                          <p:spTgt spid="20"/>
                                        </p:tgtEl>
                                        <p:attrNameLst>
                                          <p:attrName>ppt_w</p:attrName>
                                        </p:attrNameLst>
                                      </p:cBhvr>
                                      <p:tavLst>
                                        <p:tav tm="0">
                                          <p:val>
                                            <p:strVal val="ppt_w"/>
                                          </p:val>
                                        </p:tav>
                                        <p:tav tm="100000">
                                          <p:val>
                                            <p:strVal val="ppt_w+.3"/>
                                          </p:val>
                                        </p:tav>
                                      </p:tavLst>
                                    </p:anim>
                                    <p:anim calcmode="lin" valueType="num">
                                      <p:cBhvr>
                                        <p:cTn id="209" dur="5000"/>
                                        <p:tgtEl>
                                          <p:spTgt spid="20"/>
                                        </p:tgtEl>
                                        <p:attrNameLst>
                                          <p:attrName>ppt_h</p:attrName>
                                        </p:attrNameLst>
                                      </p:cBhvr>
                                      <p:tavLst>
                                        <p:tav tm="0">
                                          <p:val>
                                            <p:strVal val="ppt_h"/>
                                          </p:val>
                                        </p:tav>
                                        <p:tav tm="100000">
                                          <p:val>
                                            <p:strVal val="ppt_h"/>
                                          </p:val>
                                        </p:tav>
                                      </p:tavLst>
                                    </p:anim>
                                    <p:animEffect transition="out" filter="fade">
                                      <p:cBhvr>
                                        <p:cTn id="210" dur="5000"/>
                                        <p:tgtEl>
                                          <p:spTgt spid="20"/>
                                        </p:tgtEl>
                                      </p:cBhvr>
                                    </p:animEffect>
                                    <p:set>
                                      <p:cBhvr>
                                        <p:cTn id="211" dur="1" fill="hold">
                                          <p:stCondLst>
                                            <p:cond delay="4999"/>
                                          </p:stCondLst>
                                        </p:cTn>
                                        <p:tgtEl>
                                          <p:spTgt spid="20"/>
                                        </p:tgtEl>
                                        <p:attrNameLst>
                                          <p:attrName>style.visibility</p:attrName>
                                        </p:attrNameLst>
                                      </p:cBhvr>
                                      <p:to>
                                        <p:strVal val="hidden"/>
                                      </p:to>
                                    </p:set>
                                  </p:childTnLst>
                                </p:cTn>
                              </p:par>
                              <p:par>
                                <p:cTn id="212" presetID="50" presetClass="exit" presetSubtype="0" accel="100000" fill="hold" nodeType="withEffect">
                                  <p:stCondLst>
                                    <p:cond delay="0"/>
                                  </p:stCondLst>
                                  <p:childTnLst>
                                    <p:anim calcmode="lin" valueType="num">
                                      <p:cBhvr>
                                        <p:cTn id="213" dur="5000"/>
                                        <p:tgtEl>
                                          <p:spTgt spid="21"/>
                                        </p:tgtEl>
                                        <p:attrNameLst>
                                          <p:attrName>ppt_w</p:attrName>
                                        </p:attrNameLst>
                                      </p:cBhvr>
                                      <p:tavLst>
                                        <p:tav tm="0">
                                          <p:val>
                                            <p:strVal val="ppt_w"/>
                                          </p:val>
                                        </p:tav>
                                        <p:tav tm="100000">
                                          <p:val>
                                            <p:strVal val="ppt_w+.3"/>
                                          </p:val>
                                        </p:tav>
                                      </p:tavLst>
                                    </p:anim>
                                    <p:anim calcmode="lin" valueType="num">
                                      <p:cBhvr>
                                        <p:cTn id="214" dur="5000"/>
                                        <p:tgtEl>
                                          <p:spTgt spid="21"/>
                                        </p:tgtEl>
                                        <p:attrNameLst>
                                          <p:attrName>ppt_h</p:attrName>
                                        </p:attrNameLst>
                                      </p:cBhvr>
                                      <p:tavLst>
                                        <p:tav tm="0">
                                          <p:val>
                                            <p:strVal val="ppt_h"/>
                                          </p:val>
                                        </p:tav>
                                        <p:tav tm="100000">
                                          <p:val>
                                            <p:strVal val="ppt_h"/>
                                          </p:val>
                                        </p:tav>
                                      </p:tavLst>
                                    </p:anim>
                                    <p:animEffect transition="out" filter="fade">
                                      <p:cBhvr>
                                        <p:cTn id="215" dur="5000"/>
                                        <p:tgtEl>
                                          <p:spTgt spid="21"/>
                                        </p:tgtEl>
                                      </p:cBhvr>
                                    </p:animEffect>
                                    <p:set>
                                      <p:cBhvr>
                                        <p:cTn id="216" dur="1" fill="hold">
                                          <p:stCondLst>
                                            <p:cond delay="4999"/>
                                          </p:stCondLst>
                                        </p:cTn>
                                        <p:tgtEl>
                                          <p:spTgt spid="21"/>
                                        </p:tgtEl>
                                        <p:attrNameLst>
                                          <p:attrName>style.visibility</p:attrName>
                                        </p:attrNameLst>
                                      </p:cBhvr>
                                      <p:to>
                                        <p:strVal val="hidden"/>
                                      </p:to>
                                    </p:set>
                                  </p:childTnLst>
                                </p:cTn>
                              </p:par>
                              <p:par>
                                <p:cTn id="217" presetID="50" presetClass="exit" presetSubtype="0" accel="100000" fill="hold" nodeType="withEffect">
                                  <p:stCondLst>
                                    <p:cond delay="0"/>
                                  </p:stCondLst>
                                  <p:childTnLst>
                                    <p:anim calcmode="lin" valueType="num">
                                      <p:cBhvr>
                                        <p:cTn id="218" dur="5000"/>
                                        <p:tgtEl>
                                          <p:spTgt spid="22"/>
                                        </p:tgtEl>
                                        <p:attrNameLst>
                                          <p:attrName>ppt_w</p:attrName>
                                        </p:attrNameLst>
                                      </p:cBhvr>
                                      <p:tavLst>
                                        <p:tav tm="0">
                                          <p:val>
                                            <p:strVal val="ppt_w"/>
                                          </p:val>
                                        </p:tav>
                                        <p:tav tm="100000">
                                          <p:val>
                                            <p:strVal val="ppt_w+.3"/>
                                          </p:val>
                                        </p:tav>
                                      </p:tavLst>
                                    </p:anim>
                                    <p:anim calcmode="lin" valueType="num">
                                      <p:cBhvr>
                                        <p:cTn id="219" dur="5000"/>
                                        <p:tgtEl>
                                          <p:spTgt spid="22"/>
                                        </p:tgtEl>
                                        <p:attrNameLst>
                                          <p:attrName>ppt_h</p:attrName>
                                        </p:attrNameLst>
                                      </p:cBhvr>
                                      <p:tavLst>
                                        <p:tav tm="0">
                                          <p:val>
                                            <p:strVal val="ppt_h"/>
                                          </p:val>
                                        </p:tav>
                                        <p:tav tm="100000">
                                          <p:val>
                                            <p:strVal val="ppt_h"/>
                                          </p:val>
                                        </p:tav>
                                      </p:tavLst>
                                    </p:anim>
                                    <p:animEffect transition="out" filter="fade">
                                      <p:cBhvr>
                                        <p:cTn id="220" dur="5000"/>
                                        <p:tgtEl>
                                          <p:spTgt spid="22"/>
                                        </p:tgtEl>
                                      </p:cBhvr>
                                    </p:animEffect>
                                    <p:set>
                                      <p:cBhvr>
                                        <p:cTn id="221" dur="1" fill="hold">
                                          <p:stCondLst>
                                            <p:cond delay="4999"/>
                                          </p:stCondLst>
                                        </p:cTn>
                                        <p:tgtEl>
                                          <p:spTgt spid="22"/>
                                        </p:tgtEl>
                                        <p:attrNameLst>
                                          <p:attrName>style.visibility</p:attrName>
                                        </p:attrNameLst>
                                      </p:cBhvr>
                                      <p:to>
                                        <p:strVal val="hidden"/>
                                      </p:to>
                                    </p:set>
                                  </p:childTnLst>
                                </p:cTn>
                              </p:par>
                              <p:par>
                                <p:cTn id="222" presetID="50" presetClass="exit" presetSubtype="0" accel="100000" fill="hold" nodeType="withEffect">
                                  <p:stCondLst>
                                    <p:cond delay="0"/>
                                  </p:stCondLst>
                                  <p:childTnLst>
                                    <p:anim calcmode="lin" valueType="num">
                                      <p:cBhvr>
                                        <p:cTn id="223" dur="5000"/>
                                        <p:tgtEl>
                                          <p:spTgt spid="23"/>
                                        </p:tgtEl>
                                        <p:attrNameLst>
                                          <p:attrName>ppt_w</p:attrName>
                                        </p:attrNameLst>
                                      </p:cBhvr>
                                      <p:tavLst>
                                        <p:tav tm="0">
                                          <p:val>
                                            <p:strVal val="ppt_w"/>
                                          </p:val>
                                        </p:tav>
                                        <p:tav tm="100000">
                                          <p:val>
                                            <p:strVal val="ppt_w+.3"/>
                                          </p:val>
                                        </p:tav>
                                      </p:tavLst>
                                    </p:anim>
                                    <p:anim calcmode="lin" valueType="num">
                                      <p:cBhvr>
                                        <p:cTn id="224" dur="5000"/>
                                        <p:tgtEl>
                                          <p:spTgt spid="23"/>
                                        </p:tgtEl>
                                        <p:attrNameLst>
                                          <p:attrName>ppt_h</p:attrName>
                                        </p:attrNameLst>
                                      </p:cBhvr>
                                      <p:tavLst>
                                        <p:tav tm="0">
                                          <p:val>
                                            <p:strVal val="ppt_h"/>
                                          </p:val>
                                        </p:tav>
                                        <p:tav tm="100000">
                                          <p:val>
                                            <p:strVal val="ppt_h"/>
                                          </p:val>
                                        </p:tav>
                                      </p:tavLst>
                                    </p:anim>
                                    <p:animEffect transition="out" filter="fade">
                                      <p:cBhvr>
                                        <p:cTn id="225" dur="5000"/>
                                        <p:tgtEl>
                                          <p:spTgt spid="23"/>
                                        </p:tgtEl>
                                      </p:cBhvr>
                                    </p:animEffect>
                                    <p:set>
                                      <p:cBhvr>
                                        <p:cTn id="226" dur="1" fill="hold">
                                          <p:stCondLst>
                                            <p:cond delay="4999"/>
                                          </p:stCondLst>
                                        </p:cTn>
                                        <p:tgtEl>
                                          <p:spTgt spid="23"/>
                                        </p:tgtEl>
                                        <p:attrNameLst>
                                          <p:attrName>style.visibility</p:attrName>
                                        </p:attrNameLst>
                                      </p:cBhvr>
                                      <p:to>
                                        <p:strVal val="hidden"/>
                                      </p:to>
                                    </p:set>
                                  </p:childTnLst>
                                </p:cTn>
                              </p:par>
                              <p:par>
                                <p:cTn id="227" presetID="50" presetClass="exit" presetSubtype="0" accel="100000" fill="hold" nodeType="withEffect">
                                  <p:stCondLst>
                                    <p:cond delay="0"/>
                                  </p:stCondLst>
                                  <p:childTnLst>
                                    <p:anim calcmode="lin" valueType="num">
                                      <p:cBhvr>
                                        <p:cTn id="228" dur="5000"/>
                                        <p:tgtEl>
                                          <p:spTgt spid="24"/>
                                        </p:tgtEl>
                                        <p:attrNameLst>
                                          <p:attrName>ppt_w</p:attrName>
                                        </p:attrNameLst>
                                      </p:cBhvr>
                                      <p:tavLst>
                                        <p:tav tm="0">
                                          <p:val>
                                            <p:strVal val="ppt_w"/>
                                          </p:val>
                                        </p:tav>
                                        <p:tav tm="100000">
                                          <p:val>
                                            <p:strVal val="ppt_w+.3"/>
                                          </p:val>
                                        </p:tav>
                                      </p:tavLst>
                                    </p:anim>
                                    <p:anim calcmode="lin" valueType="num">
                                      <p:cBhvr>
                                        <p:cTn id="229" dur="5000"/>
                                        <p:tgtEl>
                                          <p:spTgt spid="24"/>
                                        </p:tgtEl>
                                        <p:attrNameLst>
                                          <p:attrName>ppt_h</p:attrName>
                                        </p:attrNameLst>
                                      </p:cBhvr>
                                      <p:tavLst>
                                        <p:tav tm="0">
                                          <p:val>
                                            <p:strVal val="ppt_h"/>
                                          </p:val>
                                        </p:tav>
                                        <p:tav tm="100000">
                                          <p:val>
                                            <p:strVal val="ppt_h"/>
                                          </p:val>
                                        </p:tav>
                                      </p:tavLst>
                                    </p:anim>
                                    <p:animEffect transition="out" filter="fade">
                                      <p:cBhvr>
                                        <p:cTn id="230" dur="5000"/>
                                        <p:tgtEl>
                                          <p:spTgt spid="24"/>
                                        </p:tgtEl>
                                      </p:cBhvr>
                                    </p:animEffect>
                                    <p:set>
                                      <p:cBhvr>
                                        <p:cTn id="231" dur="1" fill="hold">
                                          <p:stCondLst>
                                            <p:cond delay="4999"/>
                                          </p:stCondLst>
                                        </p:cTn>
                                        <p:tgtEl>
                                          <p:spTgt spid="24"/>
                                        </p:tgtEl>
                                        <p:attrNameLst>
                                          <p:attrName>style.visibility</p:attrName>
                                        </p:attrNameLst>
                                      </p:cBhvr>
                                      <p:to>
                                        <p:strVal val="hidden"/>
                                      </p:to>
                                    </p:set>
                                  </p:childTnLst>
                                </p:cTn>
                              </p:par>
                              <p:par>
                                <p:cTn id="232" presetID="50" presetClass="exit" presetSubtype="0" accel="100000" fill="hold" nodeType="withEffect">
                                  <p:stCondLst>
                                    <p:cond delay="0"/>
                                  </p:stCondLst>
                                  <p:childTnLst>
                                    <p:anim calcmode="lin" valueType="num">
                                      <p:cBhvr>
                                        <p:cTn id="233" dur="5000"/>
                                        <p:tgtEl>
                                          <p:spTgt spid="25"/>
                                        </p:tgtEl>
                                        <p:attrNameLst>
                                          <p:attrName>ppt_w</p:attrName>
                                        </p:attrNameLst>
                                      </p:cBhvr>
                                      <p:tavLst>
                                        <p:tav tm="0">
                                          <p:val>
                                            <p:strVal val="ppt_w"/>
                                          </p:val>
                                        </p:tav>
                                        <p:tav tm="100000">
                                          <p:val>
                                            <p:strVal val="ppt_w+.3"/>
                                          </p:val>
                                        </p:tav>
                                      </p:tavLst>
                                    </p:anim>
                                    <p:anim calcmode="lin" valueType="num">
                                      <p:cBhvr>
                                        <p:cTn id="234" dur="5000"/>
                                        <p:tgtEl>
                                          <p:spTgt spid="25"/>
                                        </p:tgtEl>
                                        <p:attrNameLst>
                                          <p:attrName>ppt_h</p:attrName>
                                        </p:attrNameLst>
                                      </p:cBhvr>
                                      <p:tavLst>
                                        <p:tav tm="0">
                                          <p:val>
                                            <p:strVal val="ppt_h"/>
                                          </p:val>
                                        </p:tav>
                                        <p:tav tm="100000">
                                          <p:val>
                                            <p:strVal val="ppt_h"/>
                                          </p:val>
                                        </p:tav>
                                      </p:tavLst>
                                    </p:anim>
                                    <p:animEffect transition="out" filter="fade">
                                      <p:cBhvr>
                                        <p:cTn id="235" dur="5000"/>
                                        <p:tgtEl>
                                          <p:spTgt spid="25"/>
                                        </p:tgtEl>
                                      </p:cBhvr>
                                    </p:animEffect>
                                    <p:set>
                                      <p:cBhvr>
                                        <p:cTn id="236" dur="1" fill="hold">
                                          <p:stCondLst>
                                            <p:cond delay="4999"/>
                                          </p:stCondLst>
                                        </p:cTn>
                                        <p:tgtEl>
                                          <p:spTgt spid="25"/>
                                        </p:tgtEl>
                                        <p:attrNameLst>
                                          <p:attrName>style.visibility</p:attrName>
                                        </p:attrNameLst>
                                      </p:cBhvr>
                                      <p:to>
                                        <p:strVal val="hidden"/>
                                      </p:to>
                                    </p:set>
                                  </p:childTnLst>
                                </p:cTn>
                              </p:par>
                              <p:par>
                                <p:cTn id="237" presetID="50" presetClass="exit" presetSubtype="0" accel="100000" fill="hold" nodeType="withEffect">
                                  <p:stCondLst>
                                    <p:cond delay="0"/>
                                  </p:stCondLst>
                                  <p:childTnLst>
                                    <p:anim calcmode="lin" valueType="num">
                                      <p:cBhvr>
                                        <p:cTn id="238" dur="5000"/>
                                        <p:tgtEl>
                                          <p:spTgt spid="26"/>
                                        </p:tgtEl>
                                        <p:attrNameLst>
                                          <p:attrName>ppt_w</p:attrName>
                                        </p:attrNameLst>
                                      </p:cBhvr>
                                      <p:tavLst>
                                        <p:tav tm="0">
                                          <p:val>
                                            <p:strVal val="ppt_w"/>
                                          </p:val>
                                        </p:tav>
                                        <p:tav tm="100000">
                                          <p:val>
                                            <p:strVal val="ppt_w+.3"/>
                                          </p:val>
                                        </p:tav>
                                      </p:tavLst>
                                    </p:anim>
                                    <p:anim calcmode="lin" valueType="num">
                                      <p:cBhvr>
                                        <p:cTn id="239" dur="5000"/>
                                        <p:tgtEl>
                                          <p:spTgt spid="26"/>
                                        </p:tgtEl>
                                        <p:attrNameLst>
                                          <p:attrName>ppt_h</p:attrName>
                                        </p:attrNameLst>
                                      </p:cBhvr>
                                      <p:tavLst>
                                        <p:tav tm="0">
                                          <p:val>
                                            <p:strVal val="ppt_h"/>
                                          </p:val>
                                        </p:tav>
                                        <p:tav tm="100000">
                                          <p:val>
                                            <p:strVal val="ppt_h"/>
                                          </p:val>
                                        </p:tav>
                                      </p:tavLst>
                                    </p:anim>
                                    <p:animEffect transition="out" filter="fade">
                                      <p:cBhvr>
                                        <p:cTn id="240" dur="5000"/>
                                        <p:tgtEl>
                                          <p:spTgt spid="26"/>
                                        </p:tgtEl>
                                      </p:cBhvr>
                                    </p:animEffect>
                                    <p:set>
                                      <p:cBhvr>
                                        <p:cTn id="241" dur="1" fill="hold">
                                          <p:stCondLst>
                                            <p:cond delay="4999"/>
                                          </p:stCondLst>
                                        </p:cTn>
                                        <p:tgtEl>
                                          <p:spTgt spid="26"/>
                                        </p:tgtEl>
                                        <p:attrNameLst>
                                          <p:attrName>style.visibility</p:attrName>
                                        </p:attrNameLst>
                                      </p:cBhvr>
                                      <p:to>
                                        <p:strVal val="hidden"/>
                                      </p:to>
                                    </p:set>
                                  </p:childTnLst>
                                </p:cTn>
                              </p:par>
                              <p:par>
                                <p:cTn id="242" presetID="50" presetClass="exit" presetSubtype="0" accel="100000" fill="hold" nodeType="withEffect">
                                  <p:stCondLst>
                                    <p:cond delay="0"/>
                                  </p:stCondLst>
                                  <p:childTnLst>
                                    <p:anim calcmode="lin" valueType="num">
                                      <p:cBhvr>
                                        <p:cTn id="243" dur="5000"/>
                                        <p:tgtEl>
                                          <p:spTgt spid="27"/>
                                        </p:tgtEl>
                                        <p:attrNameLst>
                                          <p:attrName>ppt_w</p:attrName>
                                        </p:attrNameLst>
                                      </p:cBhvr>
                                      <p:tavLst>
                                        <p:tav tm="0">
                                          <p:val>
                                            <p:strVal val="ppt_w"/>
                                          </p:val>
                                        </p:tav>
                                        <p:tav tm="100000">
                                          <p:val>
                                            <p:strVal val="ppt_w+.3"/>
                                          </p:val>
                                        </p:tav>
                                      </p:tavLst>
                                    </p:anim>
                                    <p:anim calcmode="lin" valueType="num">
                                      <p:cBhvr>
                                        <p:cTn id="244" dur="5000"/>
                                        <p:tgtEl>
                                          <p:spTgt spid="27"/>
                                        </p:tgtEl>
                                        <p:attrNameLst>
                                          <p:attrName>ppt_h</p:attrName>
                                        </p:attrNameLst>
                                      </p:cBhvr>
                                      <p:tavLst>
                                        <p:tav tm="0">
                                          <p:val>
                                            <p:strVal val="ppt_h"/>
                                          </p:val>
                                        </p:tav>
                                        <p:tav tm="100000">
                                          <p:val>
                                            <p:strVal val="ppt_h"/>
                                          </p:val>
                                        </p:tav>
                                      </p:tavLst>
                                    </p:anim>
                                    <p:animEffect transition="out" filter="fade">
                                      <p:cBhvr>
                                        <p:cTn id="245" dur="5000"/>
                                        <p:tgtEl>
                                          <p:spTgt spid="27"/>
                                        </p:tgtEl>
                                      </p:cBhvr>
                                    </p:animEffect>
                                    <p:set>
                                      <p:cBhvr>
                                        <p:cTn id="246" dur="1" fill="hold">
                                          <p:stCondLst>
                                            <p:cond delay="4999"/>
                                          </p:stCondLst>
                                        </p:cTn>
                                        <p:tgtEl>
                                          <p:spTgt spid="27"/>
                                        </p:tgtEl>
                                        <p:attrNameLst>
                                          <p:attrName>style.visibility</p:attrName>
                                        </p:attrNameLst>
                                      </p:cBhvr>
                                      <p:to>
                                        <p:strVal val="hidden"/>
                                      </p:to>
                                    </p:set>
                                  </p:childTnLst>
                                </p:cTn>
                              </p:par>
                              <p:par>
                                <p:cTn id="247" presetID="50" presetClass="exit" presetSubtype="0" accel="100000" fill="hold" nodeType="withEffect">
                                  <p:stCondLst>
                                    <p:cond delay="0"/>
                                  </p:stCondLst>
                                  <p:childTnLst>
                                    <p:anim calcmode="lin" valueType="num">
                                      <p:cBhvr>
                                        <p:cTn id="248" dur="5000"/>
                                        <p:tgtEl>
                                          <p:spTgt spid="28"/>
                                        </p:tgtEl>
                                        <p:attrNameLst>
                                          <p:attrName>ppt_w</p:attrName>
                                        </p:attrNameLst>
                                      </p:cBhvr>
                                      <p:tavLst>
                                        <p:tav tm="0">
                                          <p:val>
                                            <p:strVal val="ppt_w"/>
                                          </p:val>
                                        </p:tav>
                                        <p:tav tm="100000">
                                          <p:val>
                                            <p:strVal val="ppt_w+.3"/>
                                          </p:val>
                                        </p:tav>
                                      </p:tavLst>
                                    </p:anim>
                                    <p:anim calcmode="lin" valueType="num">
                                      <p:cBhvr>
                                        <p:cTn id="249" dur="5000"/>
                                        <p:tgtEl>
                                          <p:spTgt spid="28"/>
                                        </p:tgtEl>
                                        <p:attrNameLst>
                                          <p:attrName>ppt_h</p:attrName>
                                        </p:attrNameLst>
                                      </p:cBhvr>
                                      <p:tavLst>
                                        <p:tav tm="0">
                                          <p:val>
                                            <p:strVal val="ppt_h"/>
                                          </p:val>
                                        </p:tav>
                                        <p:tav tm="100000">
                                          <p:val>
                                            <p:strVal val="ppt_h"/>
                                          </p:val>
                                        </p:tav>
                                      </p:tavLst>
                                    </p:anim>
                                    <p:animEffect transition="out" filter="fade">
                                      <p:cBhvr>
                                        <p:cTn id="250" dur="5000"/>
                                        <p:tgtEl>
                                          <p:spTgt spid="28"/>
                                        </p:tgtEl>
                                      </p:cBhvr>
                                    </p:animEffect>
                                    <p:set>
                                      <p:cBhvr>
                                        <p:cTn id="251" dur="1" fill="hold">
                                          <p:stCondLst>
                                            <p:cond delay="4999"/>
                                          </p:stCondLst>
                                        </p:cTn>
                                        <p:tgtEl>
                                          <p:spTgt spid="28"/>
                                        </p:tgtEl>
                                        <p:attrNameLst>
                                          <p:attrName>style.visibility</p:attrName>
                                        </p:attrNameLst>
                                      </p:cBhvr>
                                      <p:to>
                                        <p:strVal val="hidden"/>
                                      </p:to>
                                    </p:set>
                                  </p:childTnLst>
                                </p:cTn>
                              </p:par>
                              <p:par>
                                <p:cTn id="252" presetID="50" presetClass="exit" presetSubtype="0" accel="100000" fill="hold" nodeType="withEffect">
                                  <p:stCondLst>
                                    <p:cond delay="0"/>
                                  </p:stCondLst>
                                  <p:childTnLst>
                                    <p:anim calcmode="lin" valueType="num">
                                      <p:cBhvr>
                                        <p:cTn id="253" dur="5000"/>
                                        <p:tgtEl>
                                          <p:spTgt spid="29"/>
                                        </p:tgtEl>
                                        <p:attrNameLst>
                                          <p:attrName>ppt_w</p:attrName>
                                        </p:attrNameLst>
                                      </p:cBhvr>
                                      <p:tavLst>
                                        <p:tav tm="0">
                                          <p:val>
                                            <p:strVal val="ppt_w"/>
                                          </p:val>
                                        </p:tav>
                                        <p:tav tm="100000">
                                          <p:val>
                                            <p:strVal val="ppt_w+.3"/>
                                          </p:val>
                                        </p:tav>
                                      </p:tavLst>
                                    </p:anim>
                                    <p:anim calcmode="lin" valueType="num">
                                      <p:cBhvr>
                                        <p:cTn id="254" dur="5000"/>
                                        <p:tgtEl>
                                          <p:spTgt spid="29"/>
                                        </p:tgtEl>
                                        <p:attrNameLst>
                                          <p:attrName>ppt_h</p:attrName>
                                        </p:attrNameLst>
                                      </p:cBhvr>
                                      <p:tavLst>
                                        <p:tav tm="0">
                                          <p:val>
                                            <p:strVal val="ppt_h"/>
                                          </p:val>
                                        </p:tav>
                                        <p:tav tm="100000">
                                          <p:val>
                                            <p:strVal val="ppt_h"/>
                                          </p:val>
                                        </p:tav>
                                      </p:tavLst>
                                    </p:anim>
                                    <p:animEffect transition="out" filter="fade">
                                      <p:cBhvr>
                                        <p:cTn id="255" dur="5000"/>
                                        <p:tgtEl>
                                          <p:spTgt spid="29"/>
                                        </p:tgtEl>
                                      </p:cBhvr>
                                    </p:animEffect>
                                    <p:set>
                                      <p:cBhvr>
                                        <p:cTn id="256" dur="1" fill="hold">
                                          <p:stCondLst>
                                            <p:cond delay="4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8749" y="259855"/>
            <a:ext cx="2074536" cy="597686"/>
          </a:xfrm>
        </p:spPr>
        <p:txBody>
          <a:bodyPr>
            <a:normAutofit fontScale="90000"/>
          </a:bodyPr>
          <a:lstStyle/>
          <a:p>
            <a:r>
              <a:rPr lang="bn-BD" sz="3600" dirty="0" smtClean="0"/>
              <a:t>বাড়ির  কাজঃ </a:t>
            </a:r>
            <a:endParaRPr lang="en-US" sz="3600" dirty="0"/>
          </a:p>
        </p:txBody>
      </p:sp>
      <p:sp>
        <p:nvSpPr>
          <p:cNvPr id="3" name="Subtitle 2"/>
          <p:cNvSpPr>
            <a:spLocks noGrp="1"/>
          </p:cNvSpPr>
          <p:nvPr>
            <p:ph type="subTitle" idx="1"/>
          </p:nvPr>
        </p:nvSpPr>
        <p:spPr>
          <a:xfrm>
            <a:off x="456553" y="1655631"/>
            <a:ext cx="11450101" cy="2565298"/>
          </a:xfrm>
        </p:spPr>
        <p:txBody>
          <a:bodyPr>
            <a:noAutofit/>
          </a:bodyPr>
          <a:lstStyle/>
          <a:p>
            <a:pPr algn="l"/>
            <a:r>
              <a:rPr lang="bn-BD" sz="2800" dirty="0" smtClean="0"/>
              <a:t>২.সিডরের খবর শুনে বীথির ভীষণ মন খারাপ। প্রাকৃতিক দুর্যোগে মানুষ ঘর-বাড়ি হারা, খাবার নেই। কী ভীষণ বিপন্ন মানুষ! অথচ এর জন্য মানুষই অনেকটা দায়ী। মানুষ গাছ কেটে বন উজাড় করছে। ফলে বৈশ্বিক উষ্ণতা বাড়ছে। এসব দেখে বীথি অনুভব করে একটা কিছু করবে। সে তার বন্ধুদের নিয়ে বাড়ির খালি আঙিনায়, ছাদে গাছ লাগানোর জন্য মানুষকে সচেতন করে তোলে। তাছাড়া গাছ কেটে বন উজাড় করার বিরুদ্ধে সে প্রতিরোধ গড়ে তোলে। সে ভাবে এই সুন্দর বনই অনেক বেশি ক্ষতির হাত থেকে আমাদের বাঁচিয়েছে। বীথি স্বপ্ন দেখে ফুলে-ফলে ভরা সতেজ-সবুজ প্রকৃতির। </a:t>
            </a:r>
            <a:endParaRPr lang="en-US" sz="2800" dirty="0"/>
          </a:p>
        </p:txBody>
      </p:sp>
      <p:sp>
        <p:nvSpPr>
          <p:cNvPr id="4" name="TextBox 3"/>
          <p:cNvSpPr txBox="1"/>
          <p:nvPr/>
        </p:nvSpPr>
        <p:spPr>
          <a:xfrm>
            <a:off x="9694057" y="259855"/>
            <a:ext cx="1920769" cy="707886"/>
          </a:xfrm>
          <a:prstGeom prst="rect">
            <a:avLst/>
          </a:prstGeom>
          <a:noFill/>
        </p:spPr>
        <p:txBody>
          <a:bodyPr wrap="square" rtlCol="0">
            <a:spAutoFit/>
          </a:bodyPr>
          <a:lstStyle/>
          <a:p>
            <a:r>
              <a:rPr lang="bn-BD" sz="4000" dirty="0" smtClean="0"/>
              <a:t>ক্লিক করুন</a:t>
            </a:r>
            <a:endParaRPr lang="en-US" sz="4000" dirty="0"/>
          </a:p>
        </p:txBody>
      </p:sp>
      <p:sp>
        <p:nvSpPr>
          <p:cNvPr id="14" name="Subtitle 2"/>
          <p:cNvSpPr txBox="1">
            <a:spLocks/>
          </p:cNvSpPr>
          <p:nvPr/>
        </p:nvSpPr>
        <p:spPr>
          <a:xfrm>
            <a:off x="627913" y="4058031"/>
            <a:ext cx="11450101" cy="25076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BD" sz="2800" dirty="0" smtClean="0"/>
              <a:t>ক. কবি সুফিয়া কামাল এখন আর কীসের গান শুনিতে পান না?</a:t>
            </a:r>
          </a:p>
          <a:p>
            <a:pPr algn="l"/>
            <a:r>
              <a:rPr lang="bn-BD" sz="2800" dirty="0" smtClean="0"/>
              <a:t>খ. ‘ক্ষুধার্ত ভয়ার্ত দৃষ্টি’বলতে কবি কী বুঝিয়েছেন?</a:t>
            </a:r>
          </a:p>
          <a:p>
            <a:pPr algn="l"/>
            <a:r>
              <a:rPr lang="bn-BD" sz="2800" dirty="0" smtClean="0"/>
              <a:t>গ.বীথির মন খারাপ বিষয়টির সাথে“জাগো তবে অরণ্য কন্যারা” কবিতার কোন দিকটির মিল খুঁজে পাওয়া   </a:t>
            </a:r>
          </a:p>
          <a:p>
            <a:pPr algn="l"/>
            <a:r>
              <a:rPr lang="bn-BD" sz="2800" dirty="0"/>
              <a:t> </a:t>
            </a:r>
            <a:r>
              <a:rPr lang="bn-BD" sz="2800" dirty="0" smtClean="0"/>
              <a:t> যায়? ব্যাখ্যা কর। </a:t>
            </a:r>
          </a:p>
          <a:p>
            <a:pPr algn="l"/>
            <a:r>
              <a:rPr lang="bn-BD" sz="2800" dirty="0" smtClean="0"/>
              <a:t> ঘ. বীথি যেন সুফিয়া কামালের সেই অরণ্য-কন্যা </a:t>
            </a:r>
            <a:r>
              <a:rPr lang="en-US" sz="2800" dirty="0" smtClean="0">
                <a:latin typeface="Arabic Typesetting" panose="03020402040406030203" pitchFamily="66" charset="-78"/>
                <a:cs typeface="Arabic Typesetting" panose="03020402040406030203" pitchFamily="66" charset="-78"/>
              </a:rPr>
              <a:t>–</a:t>
            </a:r>
            <a:r>
              <a:rPr lang="bn-BD" sz="2800" dirty="0" smtClean="0">
                <a:latin typeface="Arabic Typesetting" panose="03020402040406030203" pitchFamily="66" charset="-78"/>
                <a:cs typeface="Arabic Typesetting" panose="03020402040406030203" pitchFamily="66" charset="-78"/>
              </a:rPr>
              <a:t> উক্তিটির যথার্থতা </a:t>
            </a:r>
            <a:r>
              <a:rPr lang="bn-BD" sz="2800" dirty="0" smtClean="0"/>
              <a:t>মূল্যায়ন কর।</a:t>
            </a:r>
            <a:endParaRPr lang="en-US" sz="2800" dirty="0"/>
          </a:p>
        </p:txBody>
      </p:sp>
      <p:grpSp>
        <p:nvGrpSpPr>
          <p:cNvPr id="13" name="Group 12"/>
          <p:cNvGrpSpPr/>
          <p:nvPr/>
        </p:nvGrpSpPr>
        <p:grpSpPr>
          <a:xfrm>
            <a:off x="627913" y="140875"/>
            <a:ext cx="1990049" cy="1355509"/>
            <a:chOff x="364041" y="108751"/>
            <a:chExt cx="1990049" cy="1355509"/>
          </a:xfrm>
        </p:grpSpPr>
        <p:grpSp>
          <p:nvGrpSpPr>
            <p:cNvPr id="12" name="Group 11"/>
            <p:cNvGrpSpPr/>
            <p:nvPr/>
          </p:nvGrpSpPr>
          <p:grpSpPr>
            <a:xfrm>
              <a:off x="364041" y="108751"/>
              <a:ext cx="1990049" cy="1284051"/>
              <a:chOff x="436395" y="86008"/>
              <a:chExt cx="1990049" cy="1284051"/>
            </a:xfrm>
          </p:grpSpPr>
          <p:sp>
            <p:nvSpPr>
              <p:cNvPr id="10" name="Rectangle 9"/>
              <p:cNvSpPr/>
              <p:nvPr/>
            </p:nvSpPr>
            <p:spPr>
              <a:xfrm>
                <a:off x="763268" y="1109913"/>
                <a:ext cx="1362220" cy="160167"/>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456553" y="468863"/>
                <a:ext cx="1969891" cy="655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36395" y="86008"/>
                <a:ext cx="1975651" cy="38285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7913" y="611931"/>
                <a:ext cx="380154" cy="252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79257" y="622964"/>
                <a:ext cx="380154" cy="252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79426" y="589550"/>
                <a:ext cx="499675" cy="5457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0466" y="1259799"/>
                <a:ext cx="928791" cy="1102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008067" y="1375377"/>
              <a:ext cx="701999" cy="888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8614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down)">
                                      <p:cBhvr>
                                        <p:cTn id="7" dur="3000"/>
                                        <p:tgtEl>
                                          <p:spTgt spid="13"/>
                                        </p:tgtEl>
                                      </p:cBhvr>
                                    </p:animEffect>
                                  </p:childTnLst>
                                </p:cTn>
                              </p:par>
                              <p:par>
                                <p:cTn id="8" presetID="5"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down)">
                                      <p:cBhvr>
                                        <p:cTn id="10" dur="3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1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1500" accel="50000" fill="hold">
                                          <p:stCondLst>
                                            <p:cond delay="1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3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1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1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1500" accel="50000" fill="hold">
                                          <p:stCondLst>
                                            <p:cond delay="1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3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3000"/>
                                        <p:tgtEl>
                                          <p:spTgt spid="14"/>
                                        </p:tgtEl>
                                      </p:cBhvr>
                                    </p:animEffect>
                                    <p:anim calcmode="lin" valueType="num">
                                      <p:cBhvr>
                                        <p:cTn id="28" dur="3000" fill="hold"/>
                                        <p:tgtEl>
                                          <p:spTgt spid="14"/>
                                        </p:tgtEl>
                                        <p:attrNameLst>
                                          <p:attrName>ppt_x</p:attrName>
                                        </p:attrNameLst>
                                      </p:cBhvr>
                                      <p:tavLst>
                                        <p:tav tm="0">
                                          <p:val>
                                            <p:strVal val="#ppt_x"/>
                                          </p:val>
                                        </p:tav>
                                        <p:tav tm="100000">
                                          <p:val>
                                            <p:strVal val="#ppt_x"/>
                                          </p:val>
                                        </p:tav>
                                      </p:tavLst>
                                    </p:anim>
                                    <p:anim calcmode="lin" valueType="num">
                                      <p:cBhvr>
                                        <p:cTn id="29"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2" fill="hold" nodeType="clickEffect">
                                  <p:stCondLst>
                                    <p:cond delay="0"/>
                                  </p:stCondLst>
                                  <p:childTnLst>
                                    <p:animEffect transition="out" filter="wipe(right)">
                                      <p:cBhvr>
                                        <p:cTn id="33" dur="3000"/>
                                        <p:tgtEl>
                                          <p:spTgt spid="13"/>
                                        </p:tgtEl>
                                      </p:cBhvr>
                                    </p:animEffect>
                                    <p:set>
                                      <p:cBhvr>
                                        <p:cTn id="34" dur="1" fill="hold">
                                          <p:stCondLst>
                                            <p:cond delay="2999"/>
                                          </p:stCondLst>
                                        </p:cTn>
                                        <p:tgtEl>
                                          <p:spTgt spid="13"/>
                                        </p:tgtEl>
                                        <p:attrNameLst>
                                          <p:attrName>style.visibility</p:attrName>
                                        </p:attrNameLst>
                                      </p:cBhvr>
                                      <p:to>
                                        <p:strVal val="hidden"/>
                                      </p:to>
                                    </p:set>
                                  </p:childTnLst>
                                </p:cTn>
                              </p:par>
                              <p:par>
                                <p:cTn id="35" presetID="22" presetClass="exit" presetSubtype="2" fill="hold" grpId="1" nodeType="withEffect">
                                  <p:stCondLst>
                                    <p:cond delay="0"/>
                                  </p:stCondLst>
                                  <p:childTnLst>
                                    <p:animEffect transition="out" filter="wipe(right)">
                                      <p:cBhvr>
                                        <p:cTn id="36" dur="3000"/>
                                        <p:tgtEl>
                                          <p:spTgt spid="2"/>
                                        </p:tgtEl>
                                      </p:cBhvr>
                                    </p:animEffect>
                                    <p:set>
                                      <p:cBhvr>
                                        <p:cTn id="37" dur="1" fill="hold">
                                          <p:stCondLst>
                                            <p:cond delay="2999"/>
                                          </p:stCondLst>
                                        </p:cTn>
                                        <p:tgtEl>
                                          <p:spTgt spid="2"/>
                                        </p:tgtEl>
                                        <p:attrNameLst>
                                          <p:attrName>style.visibility</p:attrName>
                                        </p:attrNameLst>
                                      </p:cBhvr>
                                      <p:to>
                                        <p:strVal val="hidden"/>
                                      </p:to>
                                    </p:set>
                                  </p:childTnLst>
                                </p:cTn>
                              </p:par>
                              <p:par>
                                <p:cTn id="38" presetID="22" presetClass="exit" presetSubtype="2" fill="hold" grpId="1" nodeType="withEffect">
                                  <p:stCondLst>
                                    <p:cond delay="0"/>
                                  </p:stCondLst>
                                  <p:childTnLst>
                                    <p:animEffect transition="out" filter="wipe(right)">
                                      <p:cBhvr>
                                        <p:cTn id="39" dur="3000"/>
                                        <p:tgtEl>
                                          <p:spTgt spid="3">
                                            <p:txEl>
                                              <p:pRg st="0" end="0"/>
                                            </p:txEl>
                                          </p:spTgt>
                                        </p:tgtEl>
                                      </p:cBhvr>
                                    </p:animEffect>
                                    <p:set>
                                      <p:cBhvr>
                                        <p:cTn id="40" dur="1" fill="hold">
                                          <p:stCondLst>
                                            <p:cond delay="2999"/>
                                          </p:stCondLst>
                                        </p:cTn>
                                        <p:tgtEl>
                                          <p:spTgt spid="3">
                                            <p:txEl>
                                              <p:pRg st="0" end="0"/>
                                            </p:txEl>
                                          </p:spTgt>
                                        </p:tgtEl>
                                        <p:attrNameLst>
                                          <p:attrName>style.visibility</p:attrName>
                                        </p:attrNameLst>
                                      </p:cBhvr>
                                      <p:to>
                                        <p:strVal val="hidden"/>
                                      </p:to>
                                    </p:set>
                                  </p:childTnLst>
                                </p:cTn>
                              </p:par>
                              <p:par>
                                <p:cTn id="41" presetID="22" presetClass="exit" presetSubtype="2" fill="hold" grpId="1" nodeType="withEffect">
                                  <p:stCondLst>
                                    <p:cond delay="0"/>
                                  </p:stCondLst>
                                  <p:childTnLst>
                                    <p:animEffect transition="out" filter="wipe(righ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3" grpId="0" build="p"/>
      <p:bldP spid="3" grpId="1" build="p"/>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089974" y="360909"/>
            <a:ext cx="8912712" cy="6108969"/>
            <a:chOff x="762580" y="5053"/>
            <a:chExt cx="8912712" cy="610896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80" y="5053"/>
              <a:ext cx="8912712" cy="61089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60" y="3966920"/>
              <a:ext cx="866775" cy="12477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77" y="560681"/>
              <a:ext cx="86677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212" y="4641841"/>
              <a:ext cx="866775" cy="1247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782" y="3381703"/>
              <a:ext cx="866775" cy="12477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691" y="2183354"/>
              <a:ext cx="866775" cy="12477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786" y="404914"/>
              <a:ext cx="866775" cy="12477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590" y="243006"/>
              <a:ext cx="866775" cy="12477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558" y="247046"/>
              <a:ext cx="866775" cy="1247775"/>
            </a:xfrm>
            <a:prstGeom prst="rect">
              <a:avLst/>
            </a:prstGeom>
          </p:spPr>
        </p:pic>
        <p:grpSp>
          <p:nvGrpSpPr>
            <p:cNvPr id="11" name="Group 10"/>
            <p:cNvGrpSpPr/>
            <p:nvPr/>
          </p:nvGrpSpPr>
          <p:grpSpPr>
            <a:xfrm>
              <a:off x="7027567" y="247046"/>
              <a:ext cx="2284636" cy="1618220"/>
              <a:chOff x="3125192" y="416152"/>
              <a:chExt cx="1723142" cy="1144489"/>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192" y="981220"/>
                <a:ext cx="601113" cy="57385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693" y="416152"/>
                <a:ext cx="598787" cy="6630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046" y="428565"/>
                <a:ext cx="584644" cy="57385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26305" y="416152"/>
                <a:ext cx="614275" cy="57385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768" y="969050"/>
                <a:ext cx="594566" cy="57385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904" y="986783"/>
                <a:ext cx="548171" cy="573858"/>
              </a:xfrm>
              <a:prstGeom prst="rect">
                <a:avLst/>
              </a:prstGeom>
            </p:spPr>
          </p:pic>
        </p:grpSp>
      </p:grpSp>
      <p:sp>
        <p:nvSpPr>
          <p:cNvPr id="18" name="32-Point Star 17"/>
          <p:cNvSpPr/>
          <p:nvPr/>
        </p:nvSpPr>
        <p:spPr>
          <a:xfrm>
            <a:off x="10011221" y="858047"/>
            <a:ext cx="2178335" cy="1289324"/>
          </a:xfrm>
          <a:prstGeom prst="star32">
            <a:avLst/>
          </a:prstGeom>
          <a:solidFill>
            <a:schemeClr val="accent6">
              <a:lumMod val="40000"/>
              <a:lumOff val="60000"/>
            </a:schemeClr>
          </a:solidFill>
          <a:ln w="38100">
            <a:solidFill>
              <a:srgbClr val="9900CC"/>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anose="02000000000000000000" pitchFamily="2" charset="0"/>
                <a:cs typeface="NikoshBAN" panose="02000000000000000000" pitchFamily="2" charset="0"/>
              </a:rPr>
              <a:t>ক্লিক করুন</a:t>
            </a:r>
            <a:endParaRPr lang="en-US" sz="2400" dirty="0">
              <a:solidFill>
                <a:schemeClr val="tx1"/>
              </a:solidFill>
              <a:latin typeface="NikoshBAN" panose="02000000000000000000" pitchFamily="2" charset="0"/>
              <a:cs typeface="NikoshBAN" panose="02000000000000000000" pitchFamily="2" charset="0"/>
            </a:endParaRPr>
          </a:p>
        </p:txBody>
      </p:sp>
      <p:sp>
        <p:nvSpPr>
          <p:cNvPr id="23" name="TextBox 22"/>
          <p:cNvSpPr txBox="1"/>
          <p:nvPr/>
        </p:nvSpPr>
        <p:spPr>
          <a:xfrm>
            <a:off x="3198675" y="2257256"/>
            <a:ext cx="4060556" cy="1446550"/>
          </a:xfrm>
          <a:prstGeom prst="rect">
            <a:avLst/>
          </a:prstGeom>
          <a:noFill/>
        </p:spPr>
        <p:txBody>
          <a:bodyPr wrap="square" rtlCol="0">
            <a:spAutoFit/>
          </a:bodyPr>
          <a:lstStyle/>
          <a:p>
            <a:r>
              <a:rPr lang="bn-BD" sz="8800" dirty="0" smtClean="0"/>
              <a:t>ধন্যবাদ</a:t>
            </a:r>
            <a:endParaRPr lang="en-US" sz="8800" dirty="0"/>
          </a:p>
        </p:txBody>
      </p:sp>
      <p:sp>
        <p:nvSpPr>
          <p:cNvPr id="24" name="TextBox 23"/>
          <p:cNvSpPr txBox="1"/>
          <p:nvPr/>
        </p:nvSpPr>
        <p:spPr>
          <a:xfrm>
            <a:off x="3184473" y="2272333"/>
            <a:ext cx="4060556" cy="1446550"/>
          </a:xfrm>
          <a:prstGeom prst="rect">
            <a:avLst/>
          </a:prstGeom>
          <a:noFill/>
        </p:spPr>
        <p:txBody>
          <a:bodyPr wrap="square" rtlCol="0">
            <a:spAutoFit/>
          </a:bodyPr>
          <a:lstStyle/>
          <a:p>
            <a:r>
              <a:rPr lang="bn-BD" sz="8800" dirty="0" smtClean="0"/>
              <a:t>ধন্যবাদ</a:t>
            </a:r>
            <a:endParaRPr lang="en-US" sz="8800" dirty="0"/>
          </a:p>
        </p:txBody>
      </p:sp>
      <p:sp>
        <p:nvSpPr>
          <p:cNvPr id="43" name="TextBox 42"/>
          <p:cNvSpPr txBox="1"/>
          <p:nvPr/>
        </p:nvSpPr>
        <p:spPr>
          <a:xfrm>
            <a:off x="3198675" y="2245115"/>
            <a:ext cx="4060556" cy="1446550"/>
          </a:xfrm>
          <a:prstGeom prst="rect">
            <a:avLst/>
          </a:prstGeom>
          <a:noFill/>
        </p:spPr>
        <p:txBody>
          <a:bodyPr wrap="square" rtlCol="0">
            <a:spAutoFit/>
          </a:bodyPr>
          <a:lstStyle/>
          <a:p>
            <a:r>
              <a:rPr lang="bn-BD" sz="8800" dirty="0" smtClean="0"/>
              <a:t>ধন্যবাদ</a:t>
            </a:r>
            <a:endParaRPr lang="en-US" sz="8800" dirty="0"/>
          </a:p>
        </p:txBody>
      </p:sp>
      <p:pic>
        <p:nvPicPr>
          <p:cNvPr id="44" name="Picture 10" descr="C:\Program Files (x86)\Microsoft Office\MEDIA\OFFICE14\Lines\BD21495_.gif"/>
          <p:cNvPicPr>
            <a:picLocks noChangeAspect="1" noChangeArrowheads="1"/>
          </p:cNvPicPr>
          <p:nvPr/>
        </p:nvPicPr>
        <p:blipFill rotWithShape="1">
          <a:blip r:embed="rId5">
            <a:extLst>
              <a:ext uri="{28A0092B-C50C-407E-A947-70E740481C1C}">
                <a14:useLocalDpi xmlns:a14="http://schemas.microsoft.com/office/drawing/2010/main" val="0"/>
              </a:ext>
            </a:extLst>
          </a:blip>
          <a:srcRect t="28462" b="18995"/>
          <a:stretch/>
        </p:blipFill>
        <p:spPr bwMode="auto">
          <a:xfrm flipV="1">
            <a:off x="976814" y="344397"/>
            <a:ext cx="4445151" cy="6111865"/>
          </a:xfrm>
          <a:prstGeom prst="rect">
            <a:avLst/>
          </a:prstGeom>
          <a:solidFill>
            <a:srgbClr val="00B0F0"/>
          </a:solidFill>
          <a:extLst/>
        </p:spPr>
      </p:pic>
      <p:pic>
        <p:nvPicPr>
          <p:cNvPr id="45" name="Picture 10" descr="C:\Program Files (x86)\Microsoft Office\MEDIA\OFFICE14\Lines\BD21495_.gif"/>
          <p:cNvPicPr>
            <a:picLocks noChangeAspect="1" noChangeArrowheads="1"/>
          </p:cNvPicPr>
          <p:nvPr/>
        </p:nvPicPr>
        <p:blipFill rotWithShape="1">
          <a:blip r:embed="rId5">
            <a:extLst>
              <a:ext uri="{28A0092B-C50C-407E-A947-70E740481C1C}">
                <a14:useLocalDpi xmlns:a14="http://schemas.microsoft.com/office/drawing/2010/main" val="0"/>
              </a:ext>
            </a:extLst>
          </a:blip>
          <a:srcRect t="28462" b="18995"/>
          <a:stretch/>
        </p:blipFill>
        <p:spPr bwMode="auto">
          <a:xfrm flipV="1">
            <a:off x="5419163" y="344396"/>
            <a:ext cx="4668584" cy="6111865"/>
          </a:xfrm>
          <a:prstGeom prst="rect">
            <a:avLst/>
          </a:prstGeom>
          <a:solidFill>
            <a:srgbClr val="00B0F0"/>
          </a:solidFill>
          <a:extLst/>
        </p:spPr>
      </p:pic>
    </p:spTree>
    <p:extLst>
      <p:ext uri="{BB962C8B-B14F-4D97-AF65-F5344CB8AC3E}">
        <p14:creationId xmlns:p14="http://schemas.microsoft.com/office/powerpoint/2010/main" val="3646925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0" fill="hold"/>
                                        <p:tgtEl>
                                          <p:spTgt spid="22"/>
                                        </p:tgtEl>
                                        <p:attrNameLst>
                                          <p:attrName>ppt_w</p:attrName>
                                        </p:attrNameLst>
                                      </p:cBhvr>
                                      <p:tavLst>
                                        <p:tav tm="0">
                                          <p:val>
                                            <p:strVal val="#ppt_w*0.70"/>
                                          </p:val>
                                        </p:tav>
                                        <p:tav tm="100000">
                                          <p:val>
                                            <p:strVal val="#ppt_w"/>
                                          </p:val>
                                        </p:tav>
                                      </p:tavLst>
                                    </p:anim>
                                    <p:anim calcmode="lin" valueType="num">
                                      <p:cBhvr>
                                        <p:cTn id="8" dur="3000" fill="hold"/>
                                        <p:tgtEl>
                                          <p:spTgt spid="22"/>
                                        </p:tgtEl>
                                        <p:attrNameLst>
                                          <p:attrName>ppt_h</p:attrName>
                                        </p:attrNameLst>
                                      </p:cBhvr>
                                      <p:tavLst>
                                        <p:tav tm="0">
                                          <p:val>
                                            <p:strVal val="#ppt_h"/>
                                          </p:val>
                                        </p:tav>
                                        <p:tav tm="100000">
                                          <p:val>
                                            <p:strVal val="#ppt_h"/>
                                          </p:val>
                                        </p:tav>
                                      </p:tavLst>
                                    </p:anim>
                                    <p:animEffect transition="in" filter="fade">
                                      <p:cBhvr>
                                        <p:cTn id="9" dur="3000"/>
                                        <p:tgtEl>
                                          <p:spTgt spid="22"/>
                                        </p:tgtEl>
                                      </p:cBhvr>
                                    </p:animEffect>
                                  </p:childTnLst>
                                </p:cTn>
                              </p:par>
                              <p:par>
                                <p:cTn id="10" presetID="2" presetClass="entr" presetSubtype="8" repeatCount="300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0" fill="hold"/>
                                        <p:tgtEl>
                                          <p:spTgt spid="43"/>
                                        </p:tgtEl>
                                        <p:attrNameLst>
                                          <p:attrName>ppt_x</p:attrName>
                                        </p:attrNameLst>
                                      </p:cBhvr>
                                      <p:tavLst>
                                        <p:tav tm="0">
                                          <p:val>
                                            <p:strVal val="0-#ppt_w/2"/>
                                          </p:val>
                                        </p:tav>
                                        <p:tav tm="100000">
                                          <p:val>
                                            <p:strVal val="#ppt_x"/>
                                          </p:val>
                                        </p:tav>
                                      </p:tavLst>
                                    </p:anim>
                                    <p:anim calcmode="lin" valueType="num">
                                      <p:cBhvr additive="base">
                                        <p:cTn id="13" dur="5000" fill="hold"/>
                                        <p:tgtEl>
                                          <p:spTgt spid="43"/>
                                        </p:tgtEl>
                                        <p:attrNameLst>
                                          <p:attrName>ppt_y</p:attrName>
                                        </p:attrNameLst>
                                      </p:cBhvr>
                                      <p:tavLst>
                                        <p:tav tm="0">
                                          <p:val>
                                            <p:strVal val="#ppt_y"/>
                                          </p:val>
                                        </p:tav>
                                        <p:tav tm="100000">
                                          <p:val>
                                            <p:strVal val="#ppt_y"/>
                                          </p:val>
                                        </p:tav>
                                      </p:tavLst>
                                    </p:anim>
                                  </p:childTnLst>
                                </p:cTn>
                              </p:par>
                              <p:par>
                                <p:cTn id="14" presetID="2" presetClass="entr" presetSubtype="2" repeatCount="300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0" fill="hold"/>
                                        <p:tgtEl>
                                          <p:spTgt spid="23"/>
                                        </p:tgtEl>
                                        <p:attrNameLst>
                                          <p:attrName>ppt_x</p:attrName>
                                        </p:attrNameLst>
                                      </p:cBhvr>
                                      <p:tavLst>
                                        <p:tav tm="0">
                                          <p:val>
                                            <p:strVal val="1+#ppt_w/2"/>
                                          </p:val>
                                        </p:tav>
                                        <p:tav tm="100000">
                                          <p:val>
                                            <p:strVal val="#ppt_x"/>
                                          </p:val>
                                        </p:tav>
                                      </p:tavLst>
                                    </p:anim>
                                    <p:anim calcmode="lin" valueType="num">
                                      <p:cBhvr additive="base">
                                        <p:cTn id="17" dur="50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3" repeatCount="300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0" fill="hold"/>
                                        <p:tgtEl>
                                          <p:spTgt spid="24"/>
                                        </p:tgtEl>
                                        <p:attrNameLst>
                                          <p:attrName>ppt_x</p:attrName>
                                        </p:attrNameLst>
                                      </p:cBhvr>
                                      <p:tavLst>
                                        <p:tav tm="0">
                                          <p:val>
                                            <p:strVal val="1+#ppt_w/2"/>
                                          </p:val>
                                        </p:tav>
                                        <p:tav tm="100000">
                                          <p:val>
                                            <p:strVal val="#ppt_x"/>
                                          </p:val>
                                        </p:tav>
                                      </p:tavLst>
                                    </p:anim>
                                    <p:anim calcmode="lin" valueType="num">
                                      <p:cBhvr additive="base">
                                        <p:cTn id="21" dur="5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0" fill="hold"/>
                                        <p:tgtEl>
                                          <p:spTgt spid="44"/>
                                        </p:tgtEl>
                                        <p:attrNameLst>
                                          <p:attrName>ppt_x</p:attrName>
                                        </p:attrNameLst>
                                      </p:cBhvr>
                                      <p:tavLst>
                                        <p:tav tm="0">
                                          <p:val>
                                            <p:strVal val="0-#ppt_w/2"/>
                                          </p:val>
                                        </p:tav>
                                        <p:tav tm="100000">
                                          <p:val>
                                            <p:strVal val="#ppt_x"/>
                                          </p:val>
                                        </p:tav>
                                      </p:tavLst>
                                    </p:anim>
                                    <p:anim calcmode="lin" valueType="num">
                                      <p:cBhvr additive="base">
                                        <p:cTn id="27" dur="5000" fill="hold"/>
                                        <p:tgtEl>
                                          <p:spTgt spid="4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0" fill="hold"/>
                                        <p:tgtEl>
                                          <p:spTgt spid="45"/>
                                        </p:tgtEl>
                                        <p:attrNameLst>
                                          <p:attrName>ppt_x</p:attrName>
                                        </p:attrNameLst>
                                      </p:cBhvr>
                                      <p:tavLst>
                                        <p:tav tm="0">
                                          <p:val>
                                            <p:strVal val="1+#ppt_w/2"/>
                                          </p:val>
                                        </p:tav>
                                        <p:tav tm="100000">
                                          <p:val>
                                            <p:strVal val="#ppt_x"/>
                                          </p:val>
                                        </p:tav>
                                      </p:tavLst>
                                    </p:anim>
                                    <p:anim calcmode="lin" valueType="num">
                                      <p:cBhvr additive="base">
                                        <p:cTn id="31" dur="5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23" grpId="0"/>
      <p:bldP spid="24"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87611" y="2755458"/>
            <a:ext cx="5480199" cy="3769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bn-BD" sz="4800" dirty="0" smtClean="0">
              <a:solidFill>
                <a:schemeClr val="bg1"/>
              </a:solidFill>
              <a:latin typeface="NikoshBAN" panose="02000000000000000000" pitchFamily="2" charset="0"/>
              <a:cs typeface="NikoshBAN" panose="02000000000000000000" pitchFamily="2" charset="0"/>
            </a:endParaRPr>
          </a:p>
          <a:p>
            <a:endParaRPr lang="bn-BD" sz="3200" dirty="0" smtClean="0">
              <a:solidFill>
                <a:schemeClr val="bg1">
                  <a:lumMod val="50000"/>
                </a:schemeClr>
              </a:solidFill>
              <a:latin typeface="NikoshBAN" panose="02000000000000000000" pitchFamily="2" charset="0"/>
              <a:cs typeface="NikoshBAN" panose="02000000000000000000" pitchFamily="2" charset="0"/>
            </a:endParaRPr>
          </a:p>
          <a:p>
            <a:r>
              <a:rPr lang="bn-BD" sz="4000" dirty="0" smtClean="0">
                <a:solidFill>
                  <a:schemeClr val="tx1"/>
                </a:solidFill>
                <a:latin typeface="NikoshBAN" panose="02000000000000000000" pitchFamily="2" charset="0"/>
                <a:cs typeface="NikoshBAN" panose="02000000000000000000" pitchFamily="2" charset="0"/>
              </a:rPr>
              <a:t>বিষয়ঃ </a:t>
            </a:r>
            <a:r>
              <a:rPr lang="bn-BD" sz="3600" dirty="0" smtClean="0">
                <a:solidFill>
                  <a:schemeClr val="tx1"/>
                </a:solidFill>
                <a:latin typeface="NikoshBAN" panose="02000000000000000000" pitchFamily="2" charset="0"/>
                <a:cs typeface="NikoshBAN" panose="02000000000000000000" pitchFamily="2" charset="0"/>
              </a:rPr>
              <a:t>সাহিত্য কণিকা </a:t>
            </a:r>
            <a:r>
              <a:rPr lang="bn-BD" sz="3600" dirty="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শ্রেণিঃ অষ্টম  </a:t>
            </a:r>
          </a:p>
          <a:p>
            <a:r>
              <a:rPr lang="bn-BD" sz="3600" dirty="0" smtClean="0">
                <a:solidFill>
                  <a:schemeClr val="tx1"/>
                </a:solidFill>
                <a:latin typeface="NikoshBAN" panose="02000000000000000000" pitchFamily="2" charset="0"/>
                <a:cs typeface="NikoshBAN" panose="02000000000000000000" pitchFamily="2" charset="0"/>
              </a:rPr>
              <a:t>বিশেষ পাঠঃ জাগো তবে অরণ্য কন্যারা (পদ্য)</a:t>
            </a:r>
          </a:p>
          <a:p>
            <a:r>
              <a:rPr lang="bn-BD" sz="3600" dirty="0">
                <a:solidFill>
                  <a:schemeClr val="tx1"/>
                </a:solidFill>
                <a:latin typeface="NikoshBAN" panose="02000000000000000000" pitchFamily="2" charset="0"/>
                <a:cs typeface="NikoshBAN" panose="02000000000000000000" pitchFamily="2" charset="0"/>
              </a:rPr>
              <a:t>মোট শিক্ষার্থীঃ </a:t>
            </a:r>
            <a:r>
              <a:rPr lang="bn-BD" sz="3600" dirty="0" smtClean="0">
                <a:solidFill>
                  <a:schemeClr val="tx1"/>
                </a:solidFill>
                <a:latin typeface="NikoshBAN" panose="02000000000000000000" pitchFamily="2" charset="0"/>
                <a:cs typeface="NikoshBAN" panose="02000000000000000000" pitchFamily="2" charset="0"/>
              </a:rPr>
              <a:t>৪৩ </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উপস্থিত </a:t>
            </a:r>
            <a:r>
              <a:rPr lang="bn-BD" sz="3600" dirty="0" smtClean="0">
                <a:solidFill>
                  <a:schemeClr val="tx1"/>
                </a:solidFill>
                <a:latin typeface="NikoshBAN" panose="02000000000000000000" pitchFamily="2" charset="0"/>
                <a:cs typeface="NikoshBAN" panose="02000000000000000000" pitchFamily="2" charset="0"/>
              </a:rPr>
              <a:t>শিক্ষার্থীঃ ৪০</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তারিখঃ </a:t>
            </a:r>
            <a:r>
              <a:rPr lang="bn-BD" sz="3600" dirty="0" smtClean="0">
                <a:solidFill>
                  <a:schemeClr val="tx1"/>
                </a:solidFill>
                <a:latin typeface="NikoshBAN" panose="02000000000000000000" pitchFamily="2" charset="0"/>
                <a:cs typeface="NikoshBAN" panose="02000000000000000000" pitchFamily="2" charset="0"/>
              </a:rPr>
              <a:t>২৩-১১-২০১৯  </a:t>
            </a:r>
            <a:endParaRPr lang="en-US" sz="3600" dirty="0">
              <a:solidFill>
                <a:schemeClr val="tx1"/>
              </a:solidFill>
              <a:latin typeface="NikoshBAN" panose="02000000000000000000" pitchFamily="2" charset="0"/>
              <a:cs typeface="NikoshBAN" panose="02000000000000000000" pitchFamily="2" charset="0"/>
            </a:endParaRPr>
          </a:p>
          <a:p>
            <a:endParaRPr lang="bn-BD" sz="2400" dirty="0" smtClean="0">
              <a:solidFill>
                <a:schemeClr val="bg1"/>
              </a:solidFill>
              <a:latin typeface="NikoshBAN" panose="02000000000000000000" pitchFamily="2" charset="0"/>
              <a:cs typeface="NikoshBAN" panose="02000000000000000000" pitchFamily="2" charset="0"/>
            </a:endParaRPr>
          </a:p>
          <a:p>
            <a:endParaRPr lang="en-US" sz="3200" dirty="0" smtClean="0">
              <a:solidFill>
                <a:schemeClr val="bg1"/>
              </a:solidFill>
              <a:latin typeface="NikoshBAN" panose="02000000000000000000" pitchFamily="2" charset="0"/>
              <a:cs typeface="NikoshBAN" panose="02000000000000000000" pitchFamily="2" charset="0"/>
            </a:endParaRPr>
          </a:p>
          <a:p>
            <a:r>
              <a:rPr lang="bn-BD" sz="4800" dirty="0" smtClean="0">
                <a:solidFill>
                  <a:schemeClr val="bg1"/>
                </a:solidFill>
                <a:latin typeface="NikoshBAN" panose="02000000000000000000" pitchFamily="2" charset="0"/>
                <a:cs typeface="NikoshBAN" panose="02000000000000000000" pitchFamily="2" charset="0"/>
              </a:rPr>
              <a:t> </a:t>
            </a:r>
            <a:endParaRPr lang="en-US" sz="4800"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268481" y="2739558"/>
            <a:ext cx="607460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bn-BD" sz="4000" dirty="0">
                <a:solidFill>
                  <a:prstClr val="black"/>
                </a:solidFill>
                <a:latin typeface="NikoshBAN" panose="02000000000000000000" pitchFamily="2" charset="0"/>
                <a:cs typeface="NikoshBAN" panose="02000000000000000000" pitchFamily="2" charset="0"/>
              </a:rPr>
              <a:t>মো রবিউল ইসলাম </a:t>
            </a:r>
          </a:p>
          <a:p>
            <a:pPr lvl="0"/>
            <a:r>
              <a:rPr lang="bn-BD" sz="4000" dirty="0">
                <a:solidFill>
                  <a:prstClr val="black"/>
                </a:solidFill>
                <a:latin typeface="NikoshBAN" panose="02000000000000000000" pitchFamily="2" charset="0"/>
                <a:cs typeface="NikoshBAN" panose="02000000000000000000" pitchFamily="2" charset="0"/>
              </a:rPr>
              <a:t>(সহকারি শিক্ষক)</a:t>
            </a:r>
          </a:p>
          <a:p>
            <a:pPr lvl="0"/>
            <a:r>
              <a:rPr lang="bn-BD" sz="4000" dirty="0">
                <a:solidFill>
                  <a:prstClr val="black"/>
                </a:solidFill>
                <a:latin typeface="NikoshBAN" panose="02000000000000000000" pitchFamily="2" charset="0"/>
                <a:cs typeface="NikoshBAN" panose="02000000000000000000" pitchFamily="2" charset="0"/>
              </a:rPr>
              <a:t>ধলসা পয়ারী হযরত ওমর ফারুক দাখিল মাদ্রাসা, পোস্ট অফিস খয়েরপুর,উপজেলা মিরপুর, জেলা কুষ্টিয়া, বাংলাদেশ।</a:t>
            </a:r>
            <a:endParaRPr lang="en-US" sz="4000" dirty="0">
              <a:solidFill>
                <a:prstClr val="black"/>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814142" y="951489"/>
            <a:ext cx="1755800" cy="1938696"/>
          </a:xfrm>
          <a:prstGeom prst="rect">
            <a:avLst/>
          </a:prstGeom>
        </p:spPr>
      </p:pic>
      <p:sp>
        <p:nvSpPr>
          <p:cNvPr id="9" name="32-Point Star 8"/>
          <p:cNvSpPr/>
          <p:nvPr/>
        </p:nvSpPr>
        <p:spPr>
          <a:xfrm>
            <a:off x="8739198" y="422865"/>
            <a:ext cx="2937753" cy="1057248"/>
          </a:xfrm>
          <a:prstGeom prst="star32">
            <a:avLst/>
          </a:prstGeom>
          <a:solidFill>
            <a:schemeClr val="accent1">
              <a:lumMod val="40000"/>
              <a:lumOff val="60000"/>
            </a:schemeClr>
          </a:solidFill>
          <a:ln w="381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ক্লিক করুন</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648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style.rotation</p:attrName>
                                        </p:attrNameLst>
                                      </p:cBhvr>
                                      <p:tavLst>
                                        <p:tav tm="0">
                                          <p:val>
                                            <p:fltVal val="90"/>
                                          </p:val>
                                        </p:tav>
                                        <p:tav tm="100000">
                                          <p:val>
                                            <p:fltVal val="0"/>
                                          </p:val>
                                        </p:tav>
                                      </p:tavLst>
                                    </p:anim>
                                    <p:animEffect transition="in" filter="fade">
                                      <p:cBhvr>
                                        <p:cTn id="10" dur="3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ppt_w</p:attrName>
                                        </p:attrNameLst>
                                      </p:cBhvr>
                                      <p:tavLst>
                                        <p:tav tm="0">
                                          <p:val>
                                            <p:fltVal val="0"/>
                                          </p:val>
                                        </p:tav>
                                        <p:tav tm="100000">
                                          <p:val>
                                            <p:strVal val="#ppt_w"/>
                                          </p:val>
                                        </p:tav>
                                      </p:tavLst>
                                    </p:anim>
                                    <p:anim calcmode="lin" valueType="num">
                                      <p:cBhvr>
                                        <p:cTn id="16" dur="3000" fill="hold"/>
                                        <p:tgtEl>
                                          <p:spTgt spid="4"/>
                                        </p:tgtEl>
                                        <p:attrNameLst>
                                          <p:attrName>ppt_h</p:attrName>
                                        </p:attrNameLst>
                                      </p:cBhvr>
                                      <p:tavLst>
                                        <p:tav tm="0">
                                          <p:val>
                                            <p:fltVal val="0"/>
                                          </p:val>
                                        </p:tav>
                                        <p:tav tm="100000">
                                          <p:val>
                                            <p:strVal val="#ppt_h"/>
                                          </p:val>
                                        </p:tav>
                                      </p:tavLst>
                                    </p:anim>
                                    <p:anim calcmode="lin" valueType="num">
                                      <p:cBhvr>
                                        <p:cTn id="17" dur="3000" fill="hold"/>
                                        <p:tgtEl>
                                          <p:spTgt spid="4"/>
                                        </p:tgtEl>
                                        <p:attrNameLst>
                                          <p:attrName>style.rotation</p:attrName>
                                        </p:attrNameLst>
                                      </p:cBhvr>
                                      <p:tavLst>
                                        <p:tav tm="0">
                                          <p:val>
                                            <p:fltVal val="90"/>
                                          </p:val>
                                        </p:tav>
                                        <p:tav tm="100000">
                                          <p:val>
                                            <p:fltVal val="0"/>
                                          </p:val>
                                        </p:tav>
                                      </p:tavLst>
                                    </p:anim>
                                    <p:animEffect transition="in" filter="fade">
                                      <p:cBhvr>
                                        <p:cTn id="18" dur="3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3000" fill="hold"/>
                                        <p:tgtEl>
                                          <p:spTgt spid="12"/>
                                        </p:tgtEl>
                                        <p:attrNameLst>
                                          <p:attrName>ppt_w</p:attrName>
                                        </p:attrNameLst>
                                      </p:cBhvr>
                                      <p:tavLst>
                                        <p:tav tm="0">
                                          <p:val>
                                            <p:fltVal val="0"/>
                                          </p:val>
                                        </p:tav>
                                        <p:tav tm="100000">
                                          <p:val>
                                            <p:strVal val="#ppt_w"/>
                                          </p:val>
                                        </p:tav>
                                      </p:tavLst>
                                    </p:anim>
                                    <p:anim calcmode="lin" valueType="num">
                                      <p:cBhvr>
                                        <p:cTn id="24" dur="3000" fill="hold"/>
                                        <p:tgtEl>
                                          <p:spTgt spid="12"/>
                                        </p:tgtEl>
                                        <p:attrNameLst>
                                          <p:attrName>ppt_h</p:attrName>
                                        </p:attrNameLst>
                                      </p:cBhvr>
                                      <p:tavLst>
                                        <p:tav tm="0">
                                          <p:val>
                                            <p:fltVal val="0"/>
                                          </p:val>
                                        </p:tav>
                                        <p:tav tm="100000">
                                          <p:val>
                                            <p:strVal val="#ppt_h"/>
                                          </p:val>
                                        </p:tav>
                                      </p:tavLst>
                                    </p:anim>
                                    <p:anim calcmode="lin" valueType="num">
                                      <p:cBhvr>
                                        <p:cTn id="25" dur="3000" fill="hold"/>
                                        <p:tgtEl>
                                          <p:spTgt spid="12"/>
                                        </p:tgtEl>
                                        <p:attrNameLst>
                                          <p:attrName>style.rotation</p:attrName>
                                        </p:attrNameLst>
                                      </p:cBhvr>
                                      <p:tavLst>
                                        <p:tav tm="0">
                                          <p:val>
                                            <p:fltVal val="90"/>
                                          </p:val>
                                        </p:tav>
                                        <p:tav tm="100000">
                                          <p:val>
                                            <p:fltVal val="0"/>
                                          </p:val>
                                        </p:tav>
                                      </p:tavLst>
                                    </p:anim>
                                    <p:animEffect transition="in" filter="fade">
                                      <p:cBhvr>
                                        <p:cTn id="26" dur="3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32" fill="hold" nodeType="clickEffect">
                                  <p:stCondLst>
                                    <p:cond delay="0"/>
                                  </p:stCondLst>
                                  <p:childTnLst>
                                    <p:animEffect transition="out" filter="diamond(out)">
                                      <p:cBhvr>
                                        <p:cTn id="30" dur="3000"/>
                                        <p:tgtEl>
                                          <p:spTgt spid="6"/>
                                        </p:tgtEl>
                                      </p:cBhvr>
                                    </p:animEffect>
                                    <p:set>
                                      <p:cBhvr>
                                        <p:cTn id="31" dur="1" fill="hold">
                                          <p:stCondLst>
                                            <p:cond delay="2999"/>
                                          </p:stCondLst>
                                        </p:cTn>
                                        <p:tgtEl>
                                          <p:spTgt spid="6"/>
                                        </p:tgtEl>
                                        <p:attrNameLst>
                                          <p:attrName>style.visibility</p:attrName>
                                        </p:attrNameLst>
                                      </p:cBhvr>
                                      <p:to>
                                        <p:strVal val="hidden"/>
                                      </p:to>
                                    </p:set>
                                  </p:childTnLst>
                                </p:cTn>
                              </p:par>
                              <p:par>
                                <p:cTn id="32" presetID="8" presetClass="exit" presetSubtype="32" fill="hold" grpId="1" nodeType="withEffect">
                                  <p:stCondLst>
                                    <p:cond delay="0"/>
                                  </p:stCondLst>
                                  <p:childTnLst>
                                    <p:animEffect transition="out" filter="diamond(out)">
                                      <p:cBhvr>
                                        <p:cTn id="33" dur="3000"/>
                                        <p:tgtEl>
                                          <p:spTgt spid="4"/>
                                        </p:tgtEl>
                                      </p:cBhvr>
                                    </p:animEffect>
                                    <p:set>
                                      <p:cBhvr>
                                        <p:cTn id="34" dur="1" fill="hold">
                                          <p:stCondLst>
                                            <p:cond delay="2999"/>
                                          </p:stCondLst>
                                        </p:cTn>
                                        <p:tgtEl>
                                          <p:spTgt spid="4"/>
                                        </p:tgtEl>
                                        <p:attrNameLst>
                                          <p:attrName>style.visibility</p:attrName>
                                        </p:attrNameLst>
                                      </p:cBhvr>
                                      <p:to>
                                        <p:strVal val="hidden"/>
                                      </p:to>
                                    </p:set>
                                  </p:childTnLst>
                                </p:cTn>
                              </p:par>
                              <p:par>
                                <p:cTn id="35" presetID="8" presetClass="exit" presetSubtype="32" fill="hold" grpId="1" nodeType="withEffect">
                                  <p:stCondLst>
                                    <p:cond delay="0"/>
                                  </p:stCondLst>
                                  <p:childTnLst>
                                    <p:animEffect transition="out" filter="diamond(out)">
                                      <p:cBhvr>
                                        <p:cTn id="36" dur="3000"/>
                                        <p:tgtEl>
                                          <p:spTgt spid="12"/>
                                        </p:tgtEl>
                                      </p:cBhvr>
                                    </p:animEffect>
                                    <p:set>
                                      <p:cBhvr>
                                        <p:cTn id="37" dur="1" fill="hold">
                                          <p:stCondLst>
                                            <p:cond delay="2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2" grpId="1" animBg="1"/>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3637" y="4436550"/>
            <a:ext cx="4702104"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ছবিতে কী কী দেখতে পারছো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6" name="L-Shape 5"/>
          <p:cNvSpPr/>
          <p:nvPr/>
        </p:nvSpPr>
        <p:spPr>
          <a:xfrm flipH="1">
            <a:off x="10123709" y="972020"/>
            <a:ext cx="1742880" cy="1742645"/>
          </a:xfrm>
          <a:prstGeom prst="corner">
            <a:avLst/>
          </a:prstGeom>
          <a:solidFill>
            <a:schemeClr val="accent2">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1844721" y="4455643"/>
            <a:ext cx="3955116"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বনের প্রতিশব্দের নাম কী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1813576" y="4446096"/>
            <a:ext cx="453981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বনের প্রতিশব্দের নাম অরণ্য ।</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6630954" y="213204"/>
            <a:ext cx="413658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এরা কার কন্যা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15" name="TextBox 14"/>
          <p:cNvSpPr txBox="1"/>
          <p:nvPr/>
        </p:nvSpPr>
        <p:spPr>
          <a:xfrm>
            <a:off x="6644053" y="156961"/>
            <a:ext cx="413658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এরা অরণ্যের কন্যা </a:t>
            </a:r>
            <a:r>
              <a:rPr lang="bn-BD" sz="3600" dirty="0">
                <a:latin typeface="Arabic Typesetting" panose="03020402040406030203" pitchFamily="66" charset="-78"/>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6" name="TextBox 15"/>
          <p:cNvSpPr txBox="1"/>
          <p:nvPr/>
        </p:nvSpPr>
        <p:spPr>
          <a:xfrm>
            <a:off x="1493781" y="5201077"/>
            <a:ext cx="9545443"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বলতে পার আজকে আমাদের পাঠ্য বিষয়বস্তু কী হতে পারে </a:t>
            </a:r>
            <a:r>
              <a:rPr lang="en-US" sz="3600" dirty="0" smtClean="0">
                <a:latin typeface="Arabic Typesetting" panose="03020402040406030203" pitchFamily="66" charset="-78"/>
                <a:cs typeface="Arabic Typesetting" panose="03020402040406030203" pitchFamily="66" charset="-78"/>
              </a:rPr>
              <a:t>?</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1503956" y="5164831"/>
            <a:ext cx="434858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জাগো তবে অরণ্য কন্যারা</a:t>
            </a:r>
            <a:endParaRPr lang="en-US" sz="3600" dirty="0">
              <a:latin typeface="NikoshBAN" panose="02000000000000000000" pitchFamily="2" charset="0"/>
              <a:cs typeface="NikoshBAN" panose="02000000000000000000" pitchFamily="2" charset="0"/>
            </a:endParaRPr>
          </a:p>
        </p:txBody>
      </p:sp>
      <p:grpSp>
        <p:nvGrpSpPr>
          <p:cNvPr id="13" name="Group 12"/>
          <p:cNvGrpSpPr/>
          <p:nvPr/>
        </p:nvGrpSpPr>
        <p:grpSpPr>
          <a:xfrm>
            <a:off x="839562" y="397068"/>
            <a:ext cx="8696324" cy="3874542"/>
            <a:chOff x="1043133" y="386086"/>
            <a:chExt cx="9015267" cy="42440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33" y="386086"/>
              <a:ext cx="5625977" cy="42440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522" y="892661"/>
              <a:ext cx="3524878" cy="3717654"/>
            </a:xfrm>
            <a:prstGeom prst="rect">
              <a:avLst/>
            </a:prstGeom>
          </p:spPr>
        </p:pic>
      </p:grpSp>
      <p:grpSp>
        <p:nvGrpSpPr>
          <p:cNvPr id="2" name="Group 1"/>
          <p:cNvGrpSpPr/>
          <p:nvPr/>
        </p:nvGrpSpPr>
        <p:grpSpPr>
          <a:xfrm>
            <a:off x="2645680" y="338708"/>
            <a:ext cx="1844565" cy="1285038"/>
            <a:chOff x="3000875" y="368038"/>
            <a:chExt cx="1844565" cy="1285038"/>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620" y="1079218"/>
              <a:ext cx="630948" cy="57385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693" y="368038"/>
              <a:ext cx="548171" cy="71118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00875" y="422270"/>
              <a:ext cx="760047" cy="679121"/>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26305" y="416152"/>
              <a:ext cx="614275" cy="57385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269" y="946138"/>
              <a:ext cx="548171" cy="70693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904" y="986783"/>
              <a:ext cx="548171" cy="666293"/>
            </a:xfrm>
            <a:prstGeom prst="rect">
              <a:avLst/>
            </a:prstGeom>
          </p:spPr>
        </p:pic>
      </p:grpSp>
    </p:spTree>
    <p:extLst>
      <p:ext uri="{BB962C8B-B14F-4D97-AF65-F5344CB8AC3E}">
        <p14:creationId xmlns:p14="http://schemas.microsoft.com/office/powerpoint/2010/main" val="4204365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ppt_x</p:attrName>
                                        </p:attrNameLst>
                                      </p:cBhvr>
                                      <p:tavLst>
                                        <p:tav tm="0">
                                          <p:val>
                                            <p:strVal val="#ppt_x-#ppt_w/2"/>
                                          </p:val>
                                        </p:tav>
                                        <p:tav tm="100000">
                                          <p:val>
                                            <p:strVal val="#ppt_x"/>
                                          </p:val>
                                        </p:tav>
                                      </p:tavLst>
                                    </p:anim>
                                    <p:anim calcmode="lin" valueType="num">
                                      <p:cBhvr>
                                        <p:cTn id="13" dur="5000" fill="hold"/>
                                        <p:tgtEl>
                                          <p:spTgt spid="5"/>
                                        </p:tgtEl>
                                        <p:attrNameLst>
                                          <p:attrName>ppt_y</p:attrName>
                                        </p:attrNameLst>
                                      </p:cBhvr>
                                      <p:tavLst>
                                        <p:tav tm="0">
                                          <p:val>
                                            <p:strVal val="#ppt_y"/>
                                          </p:val>
                                        </p:tav>
                                        <p:tav tm="100000">
                                          <p:val>
                                            <p:strVal val="#ppt_y"/>
                                          </p:val>
                                        </p:tav>
                                      </p:tavLst>
                                    </p:anim>
                                    <p:anim calcmode="lin" valueType="num">
                                      <p:cBhvr>
                                        <p:cTn id="14" dur="5000" fill="hold"/>
                                        <p:tgtEl>
                                          <p:spTgt spid="5"/>
                                        </p:tgtEl>
                                        <p:attrNameLst>
                                          <p:attrName>ppt_w</p:attrName>
                                        </p:attrNameLst>
                                      </p:cBhvr>
                                      <p:tavLst>
                                        <p:tav tm="0">
                                          <p:val>
                                            <p:fltVal val="0"/>
                                          </p:val>
                                        </p:tav>
                                        <p:tav tm="100000">
                                          <p:val>
                                            <p:strVal val="#ppt_w"/>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xit" presetSubtype="0" accel="100000" fill="hold" grpId="1" nodeType="clickEffect">
                                  <p:stCondLst>
                                    <p:cond delay="0"/>
                                  </p:stCondLst>
                                  <p:childTnLst>
                                    <p:anim calcmode="lin" valueType="num">
                                      <p:cBhvr>
                                        <p:cTn id="19" dur="3000"/>
                                        <p:tgtEl>
                                          <p:spTgt spid="5"/>
                                        </p:tgtEl>
                                        <p:attrNameLst>
                                          <p:attrName>ppt_w</p:attrName>
                                        </p:attrNameLst>
                                      </p:cBhvr>
                                      <p:tavLst>
                                        <p:tav tm="0">
                                          <p:val>
                                            <p:strVal val="ppt_w"/>
                                          </p:val>
                                        </p:tav>
                                        <p:tav tm="100000">
                                          <p:val>
                                            <p:strVal val="ppt_w+.3"/>
                                          </p:val>
                                        </p:tav>
                                      </p:tavLst>
                                    </p:anim>
                                    <p:anim calcmode="lin" valueType="num">
                                      <p:cBhvr>
                                        <p:cTn id="20" dur="3000"/>
                                        <p:tgtEl>
                                          <p:spTgt spid="5"/>
                                        </p:tgtEl>
                                        <p:attrNameLst>
                                          <p:attrName>ppt_h</p:attrName>
                                        </p:attrNameLst>
                                      </p:cBhvr>
                                      <p:tavLst>
                                        <p:tav tm="0">
                                          <p:val>
                                            <p:strVal val="ppt_h"/>
                                          </p:val>
                                        </p:tav>
                                        <p:tav tm="100000">
                                          <p:val>
                                            <p:strVal val="ppt_h"/>
                                          </p:val>
                                        </p:tav>
                                      </p:tavLst>
                                    </p:anim>
                                    <p:animEffect transition="out" filter="fade">
                                      <p:cBhvr>
                                        <p:cTn id="21" dur="3000"/>
                                        <p:tgtEl>
                                          <p:spTgt spid="5"/>
                                        </p:tgtEl>
                                      </p:cBhvr>
                                    </p:animEffect>
                                    <p:set>
                                      <p:cBhvr>
                                        <p:cTn id="22" dur="1" fill="hold">
                                          <p:stCondLst>
                                            <p:cond delay="2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0" fill="hold"/>
                                        <p:tgtEl>
                                          <p:spTgt spid="8"/>
                                        </p:tgtEl>
                                        <p:attrNameLst>
                                          <p:attrName>ppt_x</p:attrName>
                                        </p:attrNameLst>
                                      </p:cBhvr>
                                      <p:tavLst>
                                        <p:tav tm="0">
                                          <p:val>
                                            <p:strVal val="#ppt_x-#ppt_w/2"/>
                                          </p:val>
                                        </p:tav>
                                        <p:tav tm="100000">
                                          <p:val>
                                            <p:strVal val="#ppt_x"/>
                                          </p:val>
                                        </p:tav>
                                      </p:tavLst>
                                    </p:anim>
                                    <p:anim calcmode="lin" valueType="num">
                                      <p:cBhvr>
                                        <p:cTn id="28" dur="5000" fill="hold"/>
                                        <p:tgtEl>
                                          <p:spTgt spid="8"/>
                                        </p:tgtEl>
                                        <p:attrNameLst>
                                          <p:attrName>ppt_y</p:attrName>
                                        </p:attrNameLst>
                                      </p:cBhvr>
                                      <p:tavLst>
                                        <p:tav tm="0">
                                          <p:val>
                                            <p:strVal val="#ppt_y"/>
                                          </p:val>
                                        </p:tav>
                                        <p:tav tm="100000">
                                          <p:val>
                                            <p:strVal val="#ppt_y"/>
                                          </p:val>
                                        </p:tav>
                                      </p:tavLst>
                                    </p:anim>
                                    <p:anim calcmode="lin" valueType="num">
                                      <p:cBhvr>
                                        <p:cTn id="29" dur="5000" fill="hold"/>
                                        <p:tgtEl>
                                          <p:spTgt spid="8"/>
                                        </p:tgtEl>
                                        <p:attrNameLst>
                                          <p:attrName>ppt_w</p:attrName>
                                        </p:attrNameLst>
                                      </p:cBhvr>
                                      <p:tavLst>
                                        <p:tav tm="0">
                                          <p:val>
                                            <p:fltVal val="0"/>
                                          </p:val>
                                        </p:tav>
                                        <p:tav tm="100000">
                                          <p:val>
                                            <p:strVal val="#ppt_w"/>
                                          </p:val>
                                        </p:tav>
                                      </p:tavLst>
                                    </p:anim>
                                    <p:anim calcmode="lin" valueType="num">
                                      <p:cBhvr>
                                        <p:cTn id="30"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xit" presetSubtype="0" accel="100000" fill="hold" grpId="1" nodeType="clickEffect">
                                  <p:stCondLst>
                                    <p:cond delay="0"/>
                                  </p:stCondLst>
                                  <p:childTnLst>
                                    <p:anim calcmode="lin" valueType="num">
                                      <p:cBhvr>
                                        <p:cTn id="34" dur="3000"/>
                                        <p:tgtEl>
                                          <p:spTgt spid="8"/>
                                        </p:tgtEl>
                                        <p:attrNameLst>
                                          <p:attrName>ppt_w</p:attrName>
                                        </p:attrNameLst>
                                      </p:cBhvr>
                                      <p:tavLst>
                                        <p:tav tm="0">
                                          <p:val>
                                            <p:strVal val="ppt_w"/>
                                          </p:val>
                                        </p:tav>
                                        <p:tav tm="100000">
                                          <p:val>
                                            <p:strVal val="ppt_w+.3"/>
                                          </p:val>
                                        </p:tav>
                                      </p:tavLst>
                                    </p:anim>
                                    <p:anim calcmode="lin" valueType="num">
                                      <p:cBhvr>
                                        <p:cTn id="35" dur="3000"/>
                                        <p:tgtEl>
                                          <p:spTgt spid="8"/>
                                        </p:tgtEl>
                                        <p:attrNameLst>
                                          <p:attrName>ppt_h</p:attrName>
                                        </p:attrNameLst>
                                      </p:cBhvr>
                                      <p:tavLst>
                                        <p:tav tm="0">
                                          <p:val>
                                            <p:strVal val="ppt_h"/>
                                          </p:val>
                                        </p:tav>
                                        <p:tav tm="100000">
                                          <p:val>
                                            <p:strVal val="ppt_h"/>
                                          </p:val>
                                        </p:tav>
                                      </p:tavLst>
                                    </p:anim>
                                    <p:animEffect transition="out" filter="fade">
                                      <p:cBhvr>
                                        <p:cTn id="36" dur="3000"/>
                                        <p:tgtEl>
                                          <p:spTgt spid="8"/>
                                        </p:tgtEl>
                                      </p:cBhvr>
                                    </p:animEffect>
                                    <p:set>
                                      <p:cBhvr>
                                        <p:cTn id="37" dur="1" fill="hold">
                                          <p:stCondLst>
                                            <p:cond delay="2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0" fill="hold"/>
                                        <p:tgtEl>
                                          <p:spTgt spid="9"/>
                                        </p:tgtEl>
                                        <p:attrNameLst>
                                          <p:attrName>ppt_x</p:attrName>
                                        </p:attrNameLst>
                                      </p:cBhvr>
                                      <p:tavLst>
                                        <p:tav tm="0">
                                          <p:val>
                                            <p:strVal val="#ppt_x-#ppt_w/2"/>
                                          </p:val>
                                        </p:tav>
                                        <p:tav tm="100000">
                                          <p:val>
                                            <p:strVal val="#ppt_x"/>
                                          </p:val>
                                        </p:tav>
                                      </p:tavLst>
                                    </p:anim>
                                    <p:anim calcmode="lin" valueType="num">
                                      <p:cBhvr>
                                        <p:cTn id="43" dur="5000" fill="hold"/>
                                        <p:tgtEl>
                                          <p:spTgt spid="9"/>
                                        </p:tgtEl>
                                        <p:attrNameLst>
                                          <p:attrName>ppt_y</p:attrName>
                                        </p:attrNameLst>
                                      </p:cBhvr>
                                      <p:tavLst>
                                        <p:tav tm="0">
                                          <p:val>
                                            <p:strVal val="#ppt_y"/>
                                          </p:val>
                                        </p:tav>
                                        <p:tav tm="100000">
                                          <p:val>
                                            <p:strVal val="#ppt_y"/>
                                          </p:val>
                                        </p:tav>
                                      </p:tavLst>
                                    </p:anim>
                                    <p:anim calcmode="lin" valueType="num">
                                      <p:cBhvr>
                                        <p:cTn id="44" dur="5000" fill="hold"/>
                                        <p:tgtEl>
                                          <p:spTgt spid="9"/>
                                        </p:tgtEl>
                                        <p:attrNameLst>
                                          <p:attrName>ppt_w</p:attrName>
                                        </p:attrNameLst>
                                      </p:cBhvr>
                                      <p:tavLst>
                                        <p:tav tm="0">
                                          <p:val>
                                            <p:fltVal val="0"/>
                                          </p:val>
                                        </p:tav>
                                        <p:tav tm="100000">
                                          <p:val>
                                            <p:strVal val="#ppt_w"/>
                                          </p:val>
                                        </p:tav>
                                      </p:tavLst>
                                    </p:anim>
                                    <p:anim calcmode="lin" valueType="num">
                                      <p:cBhvr>
                                        <p:cTn id="45"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0" presetClass="exit" presetSubtype="0" accel="100000" fill="hold" grpId="1" nodeType="clickEffect">
                                  <p:stCondLst>
                                    <p:cond delay="0"/>
                                  </p:stCondLst>
                                  <p:childTnLst>
                                    <p:anim calcmode="lin" valueType="num">
                                      <p:cBhvr>
                                        <p:cTn id="49" dur="3000"/>
                                        <p:tgtEl>
                                          <p:spTgt spid="9"/>
                                        </p:tgtEl>
                                        <p:attrNameLst>
                                          <p:attrName>ppt_w</p:attrName>
                                        </p:attrNameLst>
                                      </p:cBhvr>
                                      <p:tavLst>
                                        <p:tav tm="0">
                                          <p:val>
                                            <p:strVal val="ppt_w"/>
                                          </p:val>
                                        </p:tav>
                                        <p:tav tm="100000">
                                          <p:val>
                                            <p:strVal val="ppt_w+.3"/>
                                          </p:val>
                                        </p:tav>
                                      </p:tavLst>
                                    </p:anim>
                                    <p:anim calcmode="lin" valueType="num">
                                      <p:cBhvr>
                                        <p:cTn id="50" dur="3000"/>
                                        <p:tgtEl>
                                          <p:spTgt spid="9"/>
                                        </p:tgtEl>
                                        <p:attrNameLst>
                                          <p:attrName>ppt_h</p:attrName>
                                        </p:attrNameLst>
                                      </p:cBhvr>
                                      <p:tavLst>
                                        <p:tav tm="0">
                                          <p:val>
                                            <p:strVal val="ppt_h"/>
                                          </p:val>
                                        </p:tav>
                                        <p:tav tm="100000">
                                          <p:val>
                                            <p:strVal val="ppt_h"/>
                                          </p:val>
                                        </p:tav>
                                      </p:tavLst>
                                    </p:anim>
                                    <p:animEffect transition="out" filter="fade">
                                      <p:cBhvr>
                                        <p:cTn id="51" dur="3000"/>
                                        <p:tgtEl>
                                          <p:spTgt spid="9"/>
                                        </p:tgtEl>
                                      </p:cBhvr>
                                    </p:animEffect>
                                    <p:set>
                                      <p:cBhvr>
                                        <p:cTn id="52" dur="1" fill="hold">
                                          <p:stCondLst>
                                            <p:cond delay="2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3000" fill="hold"/>
                                        <p:tgtEl>
                                          <p:spTgt spid="2"/>
                                        </p:tgtEl>
                                        <p:attrNameLst>
                                          <p:attrName>ppt_w</p:attrName>
                                        </p:attrNameLst>
                                      </p:cBhvr>
                                      <p:tavLst>
                                        <p:tav tm="0">
                                          <p:val>
                                            <p:fltVal val="0"/>
                                          </p:val>
                                        </p:tav>
                                        <p:tav tm="100000">
                                          <p:val>
                                            <p:strVal val="#ppt_w"/>
                                          </p:val>
                                        </p:tav>
                                      </p:tavLst>
                                    </p:anim>
                                    <p:anim calcmode="lin" valueType="num">
                                      <p:cBhvr>
                                        <p:cTn id="58" dur="3000" fill="hold"/>
                                        <p:tgtEl>
                                          <p:spTgt spid="2"/>
                                        </p:tgtEl>
                                        <p:attrNameLst>
                                          <p:attrName>ppt_h</p:attrName>
                                        </p:attrNameLst>
                                      </p:cBhvr>
                                      <p:tavLst>
                                        <p:tav tm="0">
                                          <p:val>
                                            <p:fltVal val="0"/>
                                          </p:val>
                                        </p:tav>
                                        <p:tav tm="100000">
                                          <p:val>
                                            <p:strVal val="#ppt_h"/>
                                          </p:val>
                                        </p:tav>
                                      </p:tavLst>
                                    </p:anim>
                                    <p:animEffect transition="in" filter="fade">
                                      <p:cBhvr>
                                        <p:cTn id="59" dur="3000"/>
                                        <p:tgtEl>
                                          <p:spTgt spid="2"/>
                                        </p:tgtEl>
                                      </p:cBhvr>
                                    </p:animEffect>
                                    <p:anim calcmode="lin" valueType="num">
                                      <p:cBhvr>
                                        <p:cTn id="60" dur="3000" fill="hold"/>
                                        <p:tgtEl>
                                          <p:spTgt spid="2"/>
                                        </p:tgtEl>
                                        <p:attrNameLst>
                                          <p:attrName>ppt_x</p:attrName>
                                        </p:attrNameLst>
                                      </p:cBhvr>
                                      <p:tavLst>
                                        <p:tav tm="0">
                                          <p:val>
                                            <p:fltVal val="0.5"/>
                                          </p:val>
                                        </p:tav>
                                        <p:tav tm="100000">
                                          <p:val>
                                            <p:strVal val="#ppt_x"/>
                                          </p:val>
                                        </p:tav>
                                      </p:tavLst>
                                    </p:anim>
                                    <p:anim calcmode="lin" valueType="num">
                                      <p:cBhvr>
                                        <p:cTn id="61" dur="3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0" fill="hold"/>
                                        <p:tgtEl>
                                          <p:spTgt spid="14"/>
                                        </p:tgtEl>
                                        <p:attrNameLst>
                                          <p:attrName>ppt_x</p:attrName>
                                        </p:attrNameLst>
                                      </p:cBhvr>
                                      <p:tavLst>
                                        <p:tav tm="0">
                                          <p:val>
                                            <p:strVal val="#ppt_x-#ppt_w/2"/>
                                          </p:val>
                                        </p:tav>
                                        <p:tav tm="100000">
                                          <p:val>
                                            <p:strVal val="#ppt_x"/>
                                          </p:val>
                                        </p:tav>
                                      </p:tavLst>
                                    </p:anim>
                                    <p:anim calcmode="lin" valueType="num">
                                      <p:cBhvr>
                                        <p:cTn id="67" dur="5000" fill="hold"/>
                                        <p:tgtEl>
                                          <p:spTgt spid="14"/>
                                        </p:tgtEl>
                                        <p:attrNameLst>
                                          <p:attrName>ppt_y</p:attrName>
                                        </p:attrNameLst>
                                      </p:cBhvr>
                                      <p:tavLst>
                                        <p:tav tm="0">
                                          <p:val>
                                            <p:strVal val="#ppt_y"/>
                                          </p:val>
                                        </p:tav>
                                        <p:tav tm="100000">
                                          <p:val>
                                            <p:strVal val="#ppt_y"/>
                                          </p:val>
                                        </p:tav>
                                      </p:tavLst>
                                    </p:anim>
                                    <p:anim calcmode="lin" valueType="num">
                                      <p:cBhvr>
                                        <p:cTn id="68" dur="5000" fill="hold"/>
                                        <p:tgtEl>
                                          <p:spTgt spid="14"/>
                                        </p:tgtEl>
                                        <p:attrNameLst>
                                          <p:attrName>ppt_w</p:attrName>
                                        </p:attrNameLst>
                                      </p:cBhvr>
                                      <p:tavLst>
                                        <p:tav tm="0">
                                          <p:val>
                                            <p:fltVal val="0"/>
                                          </p:val>
                                        </p:tav>
                                        <p:tav tm="100000">
                                          <p:val>
                                            <p:strVal val="#ppt_w"/>
                                          </p:val>
                                        </p:tav>
                                      </p:tavLst>
                                    </p:anim>
                                    <p:anim calcmode="lin" valueType="num">
                                      <p:cBhvr>
                                        <p:cTn id="69" dur="5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0" presetClass="exit" presetSubtype="0" accel="100000" fill="hold" grpId="1" nodeType="clickEffect">
                                  <p:stCondLst>
                                    <p:cond delay="0"/>
                                  </p:stCondLst>
                                  <p:childTnLst>
                                    <p:anim calcmode="lin" valueType="num">
                                      <p:cBhvr>
                                        <p:cTn id="73" dur="3000"/>
                                        <p:tgtEl>
                                          <p:spTgt spid="14"/>
                                        </p:tgtEl>
                                        <p:attrNameLst>
                                          <p:attrName>ppt_w</p:attrName>
                                        </p:attrNameLst>
                                      </p:cBhvr>
                                      <p:tavLst>
                                        <p:tav tm="0">
                                          <p:val>
                                            <p:strVal val="ppt_w"/>
                                          </p:val>
                                        </p:tav>
                                        <p:tav tm="100000">
                                          <p:val>
                                            <p:strVal val="ppt_w+.3"/>
                                          </p:val>
                                        </p:tav>
                                      </p:tavLst>
                                    </p:anim>
                                    <p:anim calcmode="lin" valueType="num">
                                      <p:cBhvr>
                                        <p:cTn id="74" dur="3000"/>
                                        <p:tgtEl>
                                          <p:spTgt spid="14"/>
                                        </p:tgtEl>
                                        <p:attrNameLst>
                                          <p:attrName>ppt_h</p:attrName>
                                        </p:attrNameLst>
                                      </p:cBhvr>
                                      <p:tavLst>
                                        <p:tav tm="0">
                                          <p:val>
                                            <p:strVal val="ppt_h"/>
                                          </p:val>
                                        </p:tav>
                                        <p:tav tm="100000">
                                          <p:val>
                                            <p:strVal val="ppt_h"/>
                                          </p:val>
                                        </p:tav>
                                      </p:tavLst>
                                    </p:anim>
                                    <p:animEffect transition="out" filter="fade">
                                      <p:cBhvr>
                                        <p:cTn id="75" dur="3000"/>
                                        <p:tgtEl>
                                          <p:spTgt spid="14"/>
                                        </p:tgtEl>
                                      </p:cBhvr>
                                    </p:animEffect>
                                    <p:set>
                                      <p:cBhvr>
                                        <p:cTn id="76" dur="1" fill="hold">
                                          <p:stCondLst>
                                            <p:cond delay="29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0" fill="hold"/>
                                        <p:tgtEl>
                                          <p:spTgt spid="15"/>
                                        </p:tgtEl>
                                        <p:attrNameLst>
                                          <p:attrName>ppt_x</p:attrName>
                                        </p:attrNameLst>
                                      </p:cBhvr>
                                      <p:tavLst>
                                        <p:tav tm="0">
                                          <p:val>
                                            <p:strVal val="#ppt_x-#ppt_w/2"/>
                                          </p:val>
                                        </p:tav>
                                        <p:tav tm="100000">
                                          <p:val>
                                            <p:strVal val="#ppt_x"/>
                                          </p:val>
                                        </p:tav>
                                      </p:tavLst>
                                    </p:anim>
                                    <p:anim calcmode="lin" valueType="num">
                                      <p:cBhvr>
                                        <p:cTn id="82" dur="5000" fill="hold"/>
                                        <p:tgtEl>
                                          <p:spTgt spid="15"/>
                                        </p:tgtEl>
                                        <p:attrNameLst>
                                          <p:attrName>ppt_y</p:attrName>
                                        </p:attrNameLst>
                                      </p:cBhvr>
                                      <p:tavLst>
                                        <p:tav tm="0">
                                          <p:val>
                                            <p:strVal val="#ppt_y"/>
                                          </p:val>
                                        </p:tav>
                                        <p:tav tm="100000">
                                          <p:val>
                                            <p:strVal val="#ppt_y"/>
                                          </p:val>
                                        </p:tav>
                                      </p:tavLst>
                                    </p:anim>
                                    <p:anim calcmode="lin" valueType="num">
                                      <p:cBhvr>
                                        <p:cTn id="83" dur="5000" fill="hold"/>
                                        <p:tgtEl>
                                          <p:spTgt spid="15"/>
                                        </p:tgtEl>
                                        <p:attrNameLst>
                                          <p:attrName>ppt_w</p:attrName>
                                        </p:attrNameLst>
                                      </p:cBhvr>
                                      <p:tavLst>
                                        <p:tav tm="0">
                                          <p:val>
                                            <p:fltVal val="0"/>
                                          </p:val>
                                        </p:tav>
                                        <p:tav tm="100000">
                                          <p:val>
                                            <p:strVal val="#ppt_w"/>
                                          </p:val>
                                        </p:tav>
                                      </p:tavLst>
                                    </p:anim>
                                    <p:anim calcmode="lin" valueType="num">
                                      <p:cBhvr>
                                        <p:cTn id="84" dur="5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0" presetClass="exit" presetSubtype="0" accel="100000" fill="hold" grpId="1" nodeType="clickEffect">
                                  <p:stCondLst>
                                    <p:cond delay="0"/>
                                  </p:stCondLst>
                                  <p:childTnLst>
                                    <p:anim calcmode="lin" valueType="num">
                                      <p:cBhvr>
                                        <p:cTn id="88" dur="3000"/>
                                        <p:tgtEl>
                                          <p:spTgt spid="15"/>
                                        </p:tgtEl>
                                        <p:attrNameLst>
                                          <p:attrName>ppt_w</p:attrName>
                                        </p:attrNameLst>
                                      </p:cBhvr>
                                      <p:tavLst>
                                        <p:tav tm="0">
                                          <p:val>
                                            <p:strVal val="ppt_w"/>
                                          </p:val>
                                        </p:tav>
                                        <p:tav tm="100000">
                                          <p:val>
                                            <p:strVal val="ppt_w+.3"/>
                                          </p:val>
                                        </p:tav>
                                      </p:tavLst>
                                    </p:anim>
                                    <p:anim calcmode="lin" valueType="num">
                                      <p:cBhvr>
                                        <p:cTn id="89" dur="3000"/>
                                        <p:tgtEl>
                                          <p:spTgt spid="15"/>
                                        </p:tgtEl>
                                        <p:attrNameLst>
                                          <p:attrName>ppt_h</p:attrName>
                                        </p:attrNameLst>
                                      </p:cBhvr>
                                      <p:tavLst>
                                        <p:tav tm="0">
                                          <p:val>
                                            <p:strVal val="ppt_h"/>
                                          </p:val>
                                        </p:tav>
                                        <p:tav tm="100000">
                                          <p:val>
                                            <p:strVal val="ppt_h"/>
                                          </p:val>
                                        </p:tav>
                                      </p:tavLst>
                                    </p:anim>
                                    <p:animEffect transition="out" filter="fade">
                                      <p:cBhvr>
                                        <p:cTn id="90" dur="3000"/>
                                        <p:tgtEl>
                                          <p:spTgt spid="15"/>
                                        </p:tgtEl>
                                      </p:cBhvr>
                                    </p:animEffect>
                                    <p:set>
                                      <p:cBhvr>
                                        <p:cTn id="91" dur="1" fill="hold">
                                          <p:stCondLst>
                                            <p:cond delay="2999"/>
                                          </p:stCondLst>
                                        </p:cTn>
                                        <p:tgtEl>
                                          <p:spTgt spid="1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0" fill="hold"/>
                                        <p:tgtEl>
                                          <p:spTgt spid="16"/>
                                        </p:tgtEl>
                                        <p:attrNameLst>
                                          <p:attrName>ppt_x</p:attrName>
                                        </p:attrNameLst>
                                      </p:cBhvr>
                                      <p:tavLst>
                                        <p:tav tm="0">
                                          <p:val>
                                            <p:strVal val="#ppt_x-#ppt_w/2"/>
                                          </p:val>
                                        </p:tav>
                                        <p:tav tm="100000">
                                          <p:val>
                                            <p:strVal val="#ppt_x"/>
                                          </p:val>
                                        </p:tav>
                                      </p:tavLst>
                                    </p:anim>
                                    <p:anim calcmode="lin" valueType="num">
                                      <p:cBhvr>
                                        <p:cTn id="97" dur="5000" fill="hold"/>
                                        <p:tgtEl>
                                          <p:spTgt spid="16"/>
                                        </p:tgtEl>
                                        <p:attrNameLst>
                                          <p:attrName>ppt_y</p:attrName>
                                        </p:attrNameLst>
                                      </p:cBhvr>
                                      <p:tavLst>
                                        <p:tav tm="0">
                                          <p:val>
                                            <p:strVal val="#ppt_y"/>
                                          </p:val>
                                        </p:tav>
                                        <p:tav tm="100000">
                                          <p:val>
                                            <p:strVal val="#ppt_y"/>
                                          </p:val>
                                        </p:tav>
                                      </p:tavLst>
                                    </p:anim>
                                    <p:anim calcmode="lin" valueType="num">
                                      <p:cBhvr>
                                        <p:cTn id="98" dur="5000" fill="hold"/>
                                        <p:tgtEl>
                                          <p:spTgt spid="16"/>
                                        </p:tgtEl>
                                        <p:attrNameLst>
                                          <p:attrName>ppt_w</p:attrName>
                                        </p:attrNameLst>
                                      </p:cBhvr>
                                      <p:tavLst>
                                        <p:tav tm="0">
                                          <p:val>
                                            <p:fltVal val="0"/>
                                          </p:val>
                                        </p:tav>
                                        <p:tav tm="100000">
                                          <p:val>
                                            <p:strVal val="#ppt_w"/>
                                          </p:val>
                                        </p:tav>
                                      </p:tavLst>
                                    </p:anim>
                                    <p:anim calcmode="lin" valueType="num">
                                      <p:cBhvr>
                                        <p:cTn id="99" dur="5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50" presetClass="exit" presetSubtype="0" accel="100000" fill="hold" grpId="1" nodeType="clickEffect">
                                  <p:stCondLst>
                                    <p:cond delay="0"/>
                                  </p:stCondLst>
                                  <p:childTnLst>
                                    <p:anim calcmode="lin" valueType="num">
                                      <p:cBhvr>
                                        <p:cTn id="103" dur="3000"/>
                                        <p:tgtEl>
                                          <p:spTgt spid="16"/>
                                        </p:tgtEl>
                                        <p:attrNameLst>
                                          <p:attrName>ppt_w</p:attrName>
                                        </p:attrNameLst>
                                      </p:cBhvr>
                                      <p:tavLst>
                                        <p:tav tm="0">
                                          <p:val>
                                            <p:strVal val="ppt_w"/>
                                          </p:val>
                                        </p:tav>
                                        <p:tav tm="100000">
                                          <p:val>
                                            <p:strVal val="ppt_w+.3"/>
                                          </p:val>
                                        </p:tav>
                                      </p:tavLst>
                                    </p:anim>
                                    <p:anim calcmode="lin" valueType="num">
                                      <p:cBhvr>
                                        <p:cTn id="104" dur="3000"/>
                                        <p:tgtEl>
                                          <p:spTgt spid="16"/>
                                        </p:tgtEl>
                                        <p:attrNameLst>
                                          <p:attrName>ppt_h</p:attrName>
                                        </p:attrNameLst>
                                      </p:cBhvr>
                                      <p:tavLst>
                                        <p:tav tm="0">
                                          <p:val>
                                            <p:strVal val="ppt_h"/>
                                          </p:val>
                                        </p:tav>
                                        <p:tav tm="100000">
                                          <p:val>
                                            <p:strVal val="ppt_h"/>
                                          </p:val>
                                        </p:tav>
                                      </p:tavLst>
                                    </p:anim>
                                    <p:animEffect transition="out" filter="fade">
                                      <p:cBhvr>
                                        <p:cTn id="105" dur="3000"/>
                                        <p:tgtEl>
                                          <p:spTgt spid="16"/>
                                        </p:tgtEl>
                                      </p:cBhvr>
                                    </p:animEffect>
                                    <p:set>
                                      <p:cBhvr>
                                        <p:cTn id="106" dur="1" fill="hold">
                                          <p:stCondLst>
                                            <p:cond delay="29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0" fill="hold"/>
                                        <p:tgtEl>
                                          <p:spTgt spid="17"/>
                                        </p:tgtEl>
                                        <p:attrNameLst>
                                          <p:attrName>ppt_x</p:attrName>
                                        </p:attrNameLst>
                                      </p:cBhvr>
                                      <p:tavLst>
                                        <p:tav tm="0">
                                          <p:val>
                                            <p:strVal val="#ppt_x-#ppt_w/2"/>
                                          </p:val>
                                        </p:tav>
                                        <p:tav tm="100000">
                                          <p:val>
                                            <p:strVal val="#ppt_x"/>
                                          </p:val>
                                        </p:tav>
                                      </p:tavLst>
                                    </p:anim>
                                    <p:anim calcmode="lin" valueType="num">
                                      <p:cBhvr>
                                        <p:cTn id="112" dur="5000" fill="hold"/>
                                        <p:tgtEl>
                                          <p:spTgt spid="17"/>
                                        </p:tgtEl>
                                        <p:attrNameLst>
                                          <p:attrName>ppt_y</p:attrName>
                                        </p:attrNameLst>
                                      </p:cBhvr>
                                      <p:tavLst>
                                        <p:tav tm="0">
                                          <p:val>
                                            <p:strVal val="#ppt_y"/>
                                          </p:val>
                                        </p:tav>
                                        <p:tav tm="100000">
                                          <p:val>
                                            <p:strVal val="#ppt_y"/>
                                          </p:val>
                                        </p:tav>
                                      </p:tavLst>
                                    </p:anim>
                                    <p:anim calcmode="lin" valueType="num">
                                      <p:cBhvr>
                                        <p:cTn id="113" dur="5000" fill="hold"/>
                                        <p:tgtEl>
                                          <p:spTgt spid="17"/>
                                        </p:tgtEl>
                                        <p:attrNameLst>
                                          <p:attrName>ppt_w</p:attrName>
                                        </p:attrNameLst>
                                      </p:cBhvr>
                                      <p:tavLst>
                                        <p:tav tm="0">
                                          <p:val>
                                            <p:fltVal val="0"/>
                                          </p:val>
                                        </p:tav>
                                        <p:tav tm="100000">
                                          <p:val>
                                            <p:strVal val="#ppt_w"/>
                                          </p:val>
                                        </p:tav>
                                      </p:tavLst>
                                    </p:anim>
                                    <p:anim calcmode="lin" valueType="num">
                                      <p:cBhvr>
                                        <p:cTn id="1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0" presetClass="exit" presetSubtype="0" accel="100000" fill="hold" grpId="1" nodeType="clickEffect">
                                  <p:stCondLst>
                                    <p:cond delay="0"/>
                                  </p:stCondLst>
                                  <p:childTnLst>
                                    <p:anim calcmode="lin" valueType="num">
                                      <p:cBhvr>
                                        <p:cTn id="118" dur="3000"/>
                                        <p:tgtEl>
                                          <p:spTgt spid="17"/>
                                        </p:tgtEl>
                                        <p:attrNameLst>
                                          <p:attrName>ppt_w</p:attrName>
                                        </p:attrNameLst>
                                      </p:cBhvr>
                                      <p:tavLst>
                                        <p:tav tm="0">
                                          <p:val>
                                            <p:strVal val="ppt_w"/>
                                          </p:val>
                                        </p:tav>
                                        <p:tav tm="100000">
                                          <p:val>
                                            <p:strVal val="ppt_w+.3"/>
                                          </p:val>
                                        </p:tav>
                                      </p:tavLst>
                                    </p:anim>
                                    <p:anim calcmode="lin" valueType="num">
                                      <p:cBhvr>
                                        <p:cTn id="119" dur="3000"/>
                                        <p:tgtEl>
                                          <p:spTgt spid="17"/>
                                        </p:tgtEl>
                                        <p:attrNameLst>
                                          <p:attrName>ppt_h</p:attrName>
                                        </p:attrNameLst>
                                      </p:cBhvr>
                                      <p:tavLst>
                                        <p:tav tm="0">
                                          <p:val>
                                            <p:strVal val="ppt_h"/>
                                          </p:val>
                                        </p:tav>
                                        <p:tav tm="100000">
                                          <p:val>
                                            <p:strVal val="ppt_h"/>
                                          </p:val>
                                        </p:tav>
                                      </p:tavLst>
                                    </p:anim>
                                    <p:animEffect transition="out" filter="fade">
                                      <p:cBhvr>
                                        <p:cTn id="120" dur="3000"/>
                                        <p:tgtEl>
                                          <p:spTgt spid="17"/>
                                        </p:tgtEl>
                                      </p:cBhvr>
                                    </p:animEffect>
                                    <p:set>
                                      <p:cBhvr>
                                        <p:cTn id="121" dur="1" fill="hold">
                                          <p:stCondLst>
                                            <p:cond delay="2999"/>
                                          </p:stCondLst>
                                        </p:cTn>
                                        <p:tgtEl>
                                          <p:spTgt spid="1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xit" presetSubtype="8" fill="hold" nodeType="clickEffect">
                                  <p:stCondLst>
                                    <p:cond delay="0"/>
                                  </p:stCondLst>
                                  <p:childTnLst>
                                    <p:animEffect transition="out" filter="wipe(left)">
                                      <p:cBhvr>
                                        <p:cTn id="125" dur="5000"/>
                                        <p:tgtEl>
                                          <p:spTgt spid="13"/>
                                        </p:tgtEl>
                                      </p:cBhvr>
                                    </p:animEffect>
                                    <p:set>
                                      <p:cBhvr>
                                        <p:cTn id="126" dur="1" fill="hold">
                                          <p:stCondLst>
                                            <p:cond delay="4999"/>
                                          </p:stCondLst>
                                        </p:cTn>
                                        <p:tgtEl>
                                          <p:spTgt spid="13"/>
                                        </p:tgtEl>
                                        <p:attrNameLst>
                                          <p:attrName>style.visibility</p:attrName>
                                        </p:attrNameLst>
                                      </p:cBhvr>
                                      <p:to>
                                        <p:strVal val="hidden"/>
                                      </p:to>
                                    </p:set>
                                  </p:childTnLst>
                                </p:cTn>
                              </p:par>
                              <p:par>
                                <p:cTn id="127" presetID="22" presetClass="exit" presetSubtype="8" fill="hold" grpId="2" nodeType="withEffect">
                                  <p:stCondLst>
                                    <p:cond delay="0"/>
                                  </p:stCondLst>
                                  <p:childTnLst>
                                    <p:animEffect transition="out" filter="wipe(left)">
                                      <p:cBhvr>
                                        <p:cTn id="128" dur="5000"/>
                                        <p:tgtEl>
                                          <p:spTgt spid="5"/>
                                        </p:tgtEl>
                                      </p:cBhvr>
                                    </p:animEffect>
                                    <p:set>
                                      <p:cBhvr>
                                        <p:cTn id="129" dur="1" fill="hold">
                                          <p:stCondLst>
                                            <p:cond delay="4999"/>
                                          </p:stCondLst>
                                        </p:cTn>
                                        <p:tgtEl>
                                          <p:spTgt spid="5"/>
                                        </p:tgtEl>
                                        <p:attrNameLst>
                                          <p:attrName>style.visibility</p:attrName>
                                        </p:attrNameLst>
                                      </p:cBhvr>
                                      <p:to>
                                        <p:strVal val="hidden"/>
                                      </p:to>
                                    </p:set>
                                  </p:childTnLst>
                                </p:cTn>
                              </p:par>
                              <p:par>
                                <p:cTn id="130" presetID="22" presetClass="exit" presetSubtype="8" fill="hold" grpId="2" nodeType="withEffect">
                                  <p:stCondLst>
                                    <p:cond delay="0"/>
                                  </p:stCondLst>
                                  <p:childTnLst>
                                    <p:animEffect transition="out" filter="wipe(left)">
                                      <p:cBhvr>
                                        <p:cTn id="131" dur="5000"/>
                                        <p:tgtEl>
                                          <p:spTgt spid="8"/>
                                        </p:tgtEl>
                                      </p:cBhvr>
                                    </p:animEffect>
                                    <p:set>
                                      <p:cBhvr>
                                        <p:cTn id="132" dur="1" fill="hold">
                                          <p:stCondLst>
                                            <p:cond delay="4999"/>
                                          </p:stCondLst>
                                        </p:cTn>
                                        <p:tgtEl>
                                          <p:spTgt spid="8"/>
                                        </p:tgtEl>
                                        <p:attrNameLst>
                                          <p:attrName>style.visibility</p:attrName>
                                        </p:attrNameLst>
                                      </p:cBhvr>
                                      <p:to>
                                        <p:strVal val="hidden"/>
                                      </p:to>
                                    </p:set>
                                  </p:childTnLst>
                                </p:cTn>
                              </p:par>
                              <p:par>
                                <p:cTn id="133" presetID="22" presetClass="exit" presetSubtype="8" fill="hold" grpId="2" nodeType="withEffect">
                                  <p:stCondLst>
                                    <p:cond delay="0"/>
                                  </p:stCondLst>
                                  <p:childTnLst>
                                    <p:animEffect transition="out" filter="wipe(left)">
                                      <p:cBhvr>
                                        <p:cTn id="134" dur="5000"/>
                                        <p:tgtEl>
                                          <p:spTgt spid="9"/>
                                        </p:tgtEl>
                                      </p:cBhvr>
                                    </p:animEffect>
                                    <p:set>
                                      <p:cBhvr>
                                        <p:cTn id="135" dur="1" fill="hold">
                                          <p:stCondLst>
                                            <p:cond delay="4999"/>
                                          </p:stCondLst>
                                        </p:cTn>
                                        <p:tgtEl>
                                          <p:spTgt spid="9"/>
                                        </p:tgtEl>
                                        <p:attrNameLst>
                                          <p:attrName>style.visibility</p:attrName>
                                        </p:attrNameLst>
                                      </p:cBhvr>
                                      <p:to>
                                        <p:strVal val="hidden"/>
                                      </p:to>
                                    </p:set>
                                  </p:childTnLst>
                                </p:cTn>
                              </p:par>
                              <p:par>
                                <p:cTn id="136" presetID="22" presetClass="exit" presetSubtype="8" fill="hold" nodeType="withEffect">
                                  <p:stCondLst>
                                    <p:cond delay="0"/>
                                  </p:stCondLst>
                                  <p:childTnLst>
                                    <p:animEffect transition="out" filter="wipe(left)">
                                      <p:cBhvr>
                                        <p:cTn id="137" dur="5000"/>
                                        <p:tgtEl>
                                          <p:spTgt spid="2"/>
                                        </p:tgtEl>
                                      </p:cBhvr>
                                    </p:animEffect>
                                    <p:set>
                                      <p:cBhvr>
                                        <p:cTn id="138" dur="1" fill="hold">
                                          <p:stCondLst>
                                            <p:cond delay="4999"/>
                                          </p:stCondLst>
                                        </p:cTn>
                                        <p:tgtEl>
                                          <p:spTgt spid="2"/>
                                        </p:tgtEl>
                                        <p:attrNameLst>
                                          <p:attrName>style.visibility</p:attrName>
                                        </p:attrNameLst>
                                      </p:cBhvr>
                                      <p:to>
                                        <p:strVal val="hidden"/>
                                      </p:to>
                                    </p:set>
                                  </p:childTnLst>
                                </p:cTn>
                              </p:par>
                              <p:par>
                                <p:cTn id="139" presetID="22" presetClass="exit" presetSubtype="8" fill="hold" grpId="2" nodeType="withEffect">
                                  <p:stCondLst>
                                    <p:cond delay="0"/>
                                  </p:stCondLst>
                                  <p:childTnLst>
                                    <p:animEffect transition="out" filter="wipe(left)">
                                      <p:cBhvr>
                                        <p:cTn id="140" dur="5000"/>
                                        <p:tgtEl>
                                          <p:spTgt spid="14"/>
                                        </p:tgtEl>
                                      </p:cBhvr>
                                    </p:animEffect>
                                    <p:set>
                                      <p:cBhvr>
                                        <p:cTn id="141" dur="1" fill="hold">
                                          <p:stCondLst>
                                            <p:cond delay="4999"/>
                                          </p:stCondLst>
                                        </p:cTn>
                                        <p:tgtEl>
                                          <p:spTgt spid="14"/>
                                        </p:tgtEl>
                                        <p:attrNameLst>
                                          <p:attrName>style.visibility</p:attrName>
                                        </p:attrNameLst>
                                      </p:cBhvr>
                                      <p:to>
                                        <p:strVal val="hidden"/>
                                      </p:to>
                                    </p:set>
                                  </p:childTnLst>
                                </p:cTn>
                              </p:par>
                              <p:par>
                                <p:cTn id="142" presetID="22" presetClass="exit" presetSubtype="8" fill="hold" grpId="2" nodeType="withEffect">
                                  <p:stCondLst>
                                    <p:cond delay="0"/>
                                  </p:stCondLst>
                                  <p:childTnLst>
                                    <p:animEffect transition="out" filter="wipe(left)">
                                      <p:cBhvr>
                                        <p:cTn id="143" dur="5000"/>
                                        <p:tgtEl>
                                          <p:spTgt spid="15"/>
                                        </p:tgtEl>
                                      </p:cBhvr>
                                    </p:animEffect>
                                    <p:set>
                                      <p:cBhvr>
                                        <p:cTn id="144" dur="1" fill="hold">
                                          <p:stCondLst>
                                            <p:cond delay="4999"/>
                                          </p:stCondLst>
                                        </p:cTn>
                                        <p:tgtEl>
                                          <p:spTgt spid="15"/>
                                        </p:tgtEl>
                                        <p:attrNameLst>
                                          <p:attrName>style.visibility</p:attrName>
                                        </p:attrNameLst>
                                      </p:cBhvr>
                                      <p:to>
                                        <p:strVal val="hidden"/>
                                      </p:to>
                                    </p:set>
                                  </p:childTnLst>
                                </p:cTn>
                              </p:par>
                              <p:par>
                                <p:cTn id="145" presetID="22" presetClass="exit" presetSubtype="8" fill="hold" grpId="2" nodeType="withEffect">
                                  <p:stCondLst>
                                    <p:cond delay="0"/>
                                  </p:stCondLst>
                                  <p:childTnLst>
                                    <p:animEffect transition="out" filter="wipe(left)">
                                      <p:cBhvr>
                                        <p:cTn id="146" dur="5000"/>
                                        <p:tgtEl>
                                          <p:spTgt spid="16"/>
                                        </p:tgtEl>
                                      </p:cBhvr>
                                    </p:animEffect>
                                    <p:set>
                                      <p:cBhvr>
                                        <p:cTn id="147" dur="1" fill="hold">
                                          <p:stCondLst>
                                            <p:cond delay="4999"/>
                                          </p:stCondLst>
                                        </p:cTn>
                                        <p:tgtEl>
                                          <p:spTgt spid="16"/>
                                        </p:tgtEl>
                                        <p:attrNameLst>
                                          <p:attrName>style.visibility</p:attrName>
                                        </p:attrNameLst>
                                      </p:cBhvr>
                                      <p:to>
                                        <p:strVal val="hidden"/>
                                      </p:to>
                                    </p:set>
                                  </p:childTnLst>
                                </p:cTn>
                              </p:par>
                              <p:par>
                                <p:cTn id="148" presetID="22" presetClass="exit" presetSubtype="8" fill="hold" grpId="2" nodeType="withEffect">
                                  <p:stCondLst>
                                    <p:cond delay="0"/>
                                  </p:stCondLst>
                                  <p:childTnLst>
                                    <p:animEffect transition="out" filter="wipe(left)">
                                      <p:cBhvr>
                                        <p:cTn id="149" dur="5000"/>
                                        <p:tgtEl>
                                          <p:spTgt spid="17"/>
                                        </p:tgtEl>
                                      </p:cBhvr>
                                    </p:animEffect>
                                    <p:set>
                                      <p:cBhvr>
                                        <p:cTn id="150" dur="1" fill="hold">
                                          <p:stCondLst>
                                            <p:cond delay="4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P spid="5" grpId="2"/>
      <p:bldP spid="8" grpId="0"/>
      <p:bldP spid="8" grpId="1"/>
      <p:bldP spid="8" grpId="2"/>
      <p:bldP spid="9" grpId="0"/>
      <p:bldP spid="9" grpId="1"/>
      <p:bldP spid="9" grpId="2"/>
      <p:bldP spid="14" grpId="0"/>
      <p:bldP spid="14" grpId="1"/>
      <p:bldP spid="14" grpId="2"/>
      <p:bldP spid="15" grpId="0"/>
      <p:bldP spid="15" grpId="1"/>
      <p:bldP spid="15" grpId="2"/>
      <p:bldP spid="16" grpId="0"/>
      <p:bldP spid="16" grpId="1"/>
      <p:bldP spid="16" grpId="2"/>
      <p:bldP spid="17" grpId="0"/>
      <p:bldP spid="17" grpId="1"/>
      <p:bldP spid="17"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5070" y="3061922"/>
            <a:ext cx="6662057" cy="1015663"/>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জাগো তবে অরণ্য কন্যারা</a:t>
            </a:r>
            <a:endParaRPr lang="en-US" sz="6000" dirty="0">
              <a:latin typeface="NikoshBAN" panose="02000000000000000000" pitchFamily="2" charset="0"/>
              <a:cs typeface="NikoshBAN" panose="02000000000000000000" pitchFamily="2" charset="0"/>
            </a:endParaRPr>
          </a:p>
        </p:txBody>
      </p:sp>
      <p:sp>
        <p:nvSpPr>
          <p:cNvPr id="5" name="L-Shape 4"/>
          <p:cNvSpPr/>
          <p:nvPr/>
        </p:nvSpPr>
        <p:spPr>
          <a:xfrm flipH="1">
            <a:off x="9845748" y="1190847"/>
            <a:ext cx="1807534" cy="1765004"/>
          </a:xfrm>
          <a:prstGeom prst="corner">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cxnSp>
        <p:nvCxnSpPr>
          <p:cNvPr id="3" name="Straight Connector 2"/>
          <p:cNvCxnSpPr/>
          <p:nvPr/>
        </p:nvCxnSpPr>
        <p:spPr>
          <a:xfrm>
            <a:off x="2778826" y="3923696"/>
            <a:ext cx="57832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10" descr="C:\Program Files (x86)\Microsoft Office\MEDIA\OFFICE14\Lines\BD21495_.gif"/>
          <p:cNvPicPr>
            <a:picLocks noChangeAspect="1" noChangeArrowheads="1"/>
          </p:cNvPicPr>
          <p:nvPr/>
        </p:nvPicPr>
        <p:blipFill rotWithShape="1">
          <a:blip r:embed="rId2">
            <a:extLst>
              <a:ext uri="{28A0092B-C50C-407E-A947-70E740481C1C}">
                <a14:useLocalDpi xmlns:a14="http://schemas.microsoft.com/office/drawing/2010/main" val="0"/>
              </a:ext>
            </a:extLst>
          </a:blip>
          <a:srcRect t="28462" b="18995"/>
          <a:stretch/>
        </p:blipFill>
        <p:spPr bwMode="auto">
          <a:xfrm flipV="1">
            <a:off x="47445" y="-19944"/>
            <a:ext cx="4343400" cy="6913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Program Files (x86)\Microsoft Office\MEDIA\OFFICE14\Lines\BD21495_.gif"/>
          <p:cNvPicPr>
            <a:picLocks noChangeAspect="1" noChangeArrowheads="1"/>
          </p:cNvPicPr>
          <p:nvPr/>
        </p:nvPicPr>
        <p:blipFill rotWithShape="1">
          <a:blip r:embed="rId2">
            <a:extLst>
              <a:ext uri="{28A0092B-C50C-407E-A947-70E740481C1C}">
                <a14:useLocalDpi xmlns:a14="http://schemas.microsoft.com/office/drawing/2010/main" val="0"/>
              </a:ext>
            </a:extLst>
          </a:blip>
          <a:srcRect t="28462" b="18995"/>
          <a:stretch/>
        </p:blipFill>
        <p:spPr bwMode="auto">
          <a:xfrm flipV="1">
            <a:off x="4359215" y="0"/>
            <a:ext cx="4916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07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0-ppt_w/2"/>
                                          </p:val>
                                        </p:tav>
                                      </p:tavLst>
                                    </p:anim>
                                    <p:anim calcmode="lin" valueType="num">
                                      <p:cBhvr additive="base">
                                        <p:cTn id="7" dur="5000"/>
                                        <p:tgtEl>
                                          <p:spTgt spid="6"/>
                                        </p:tgtEl>
                                        <p:attrNameLst>
                                          <p:attrName>ppt_y</p:attrName>
                                        </p:attrNameLst>
                                      </p:cBhvr>
                                      <p:tavLst>
                                        <p:tav tm="0">
                                          <p:val>
                                            <p:strVal val="ppt_y"/>
                                          </p:val>
                                        </p:tav>
                                        <p:tav tm="100000">
                                          <p:val>
                                            <p:strVal val="ppt_y"/>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7"/>
                                        </p:tgtEl>
                                        <p:attrNameLst>
                                          <p:attrName>ppt_x</p:attrName>
                                        </p:attrNameLst>
                                      </p:cBhvr>
                                      <p:tavLst>
                                        <p:tav tm="0">
                                          <p:val>
                                            <p:strVal val="ppt_x"/>
                                          </p:val>
                                        </p:tav>
                                        <p:tav tm="100000">
                                          <p:val>
                                            <p:strVal val="1+ppt_w/2"/>
                                          </p:val>
                                        </p:tav>
                                      </p:tavLst>
                                    </p:anim>
                                    <p:anim calcmode="lin" valueType="num">
                                      <p:cBhvr additive="base">
                                        <p:cTn id="11" dur="5000"/>
                                        <p:tgtEl>
                                          <p:spTgt spid="7"/>
                                        </p:tgtEl>
                                        <p:attrNameLst>
                                          <p:attrName>ppt_y</p:attrName>
                                        </p:attrNameLst>
                                      </p:cBhvr>
                                      <p:tavLst>
                                        <p:tav tm="0">
                                          <p:val>
                                            <p:strVal val="ppt_y"/>
                                          </p:val>
                                        </p:tav>
                                        <p:tav tm="100000">
                                          <p:val>
                                            <p:strVal val="ppt_y"/>
                                          </p:val>
                                        </p:tav>
                                      </p:tavLst>
                                    </p:anim>
                                    <p:set>
                                      <p:cBhvr>
                                        <p:cTn id="12" dur="1" fill="hold">
                                          <p:stCondLst>
                                            <p:cond delay="4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2500" autoRev="1" fill="hold">
                                          <p:stCondLst>
                                            <p:cond delay="0"/>
                                          </p:stCondLst>
                                        </p:cTn>
                                        <p:tgtEl>
                                          <p:spTgt spid="4"/>
                                        </p:tgtEl>
                                        <p:attrNameLst>
                                          <p:attrName>ppt_w</p:attrName>
                                        </p:attrNameLst>
                                      </p:cBhvr>
                                    </p:anim>
                                    <p:anim by="(#ppt_w*0.50)" calcmode="lin" valueType="num">
                                      <p:cBhvr>
                                        <p:cTn id="18" dur="2500" decel="50000" autoRev="1" fill="hold">
                                          <p:stCondLst>
                                            <p:cond delay="0"/>
                                          </p:stCondLst>
                                        </p:cTn>
                                        <p:tgtEl>
                                          <p:spTgt spid="4"/>
                                        </p:tgtEl>
                                        <p:attrNameLst>
                                          <p:attrName>ppt_x</p:attrName>
                                        </p:attrNameLst>
                                      </p:cBhvr>
                                    </p:anim>
                                    <p:anim from="(-#ppt_h/2)" to="(#ppt_y)" calcmode="lin" valueType="num">
                                      <p:cBhvr>
                                        <p:cTn id="19" dur="5000" fill="hold">
                                          <p:stCondLst>
                                            <p:cond delay="0"/>
                                          </p:stCondLst>
                                        </p:cTn>
                                        <p:tgtEl>
                                          <p:spTgt spid="4"/>
                                        </p:tgtEl>
                                        <p:attrNameLst>
                                          <p:attrName>ppt_y</p:attrName>
                                        </p:attrNameLst>
                                      </p:cBhvr>
                                    </p:anim>
                                    <p:animRot by="21600000">
                                      <p:cBhvr>
                                        <p:cTn id="20" dur="5000" fill="hold">
                                          <p:stCondLst>
                                            <p:cond delay="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0" fill="hold"/>
                                        <p:tgtEl>
                                          <p:spTgt spid="3"/>
                                        </p:tgtEl>
                                        <p:attrNameLst>
                                          <p:attrName>ppt_w</p:attrName>
                                        </p:attrNameLst>
                                      </p:cBhvr>
                                      <p:tavLst>
                                        <p:tav tm="0">
                                          <p:val>
                                            <p:fltVal val="0"/>
                                          </p:val>
                                        </p:tav>
                                        <p:tav tm="100000">
                                          <p:val>
                                            <p:strVal val="#ppt_w"/>
                                          </p:val>
                                        </p:tav>
                                      </p:tavLst>
                                    </p:anim>
                                    <p:anim calcmode="lin" valueType="num">
                                      <p:cBhvr>
                                        <p:cTn id="26" dur="5000" fill="hold"/>
                                        <p:tgtEl>
                                          <p:spTgt spid="3"/>
                                        </p:tgtEl>
                                        <p:attrNameLst>
                                          <p:attrName>ppt_h</p:attrName>
                                        </p:attrNameLst>
                                      </p:cBhvr>
                                      <p:tavLst>
                                        <p:tav tm="0">
                                          <p:val>
                                            <p:fltVal val="0"/>
                                          </p:val>
                                        </p:tav>
                                        <p:tav tm="100000">
                                          <p:val>
                                            <p:strVal val="#ppt_h"/>
                                          </p:val>
                                        </p:tav>
                                      </p:tavLst>
                                    </p:anim>
                                    <p:animEffect transition="in" filter="fade">
                                      <p:cBhvr>
                                        <p:cTn id="27" dur="5000"/>
                                        <p:tgtEl>
                                          <p:spTgt spid="3"/>
                                        </p:tgtEl>
                                      </p:cBhvr>
                                    </p:animEffect>
                                    <p:anim calcmode="lin" valueType="num">
                                      <p:cBhvr>
                                        <p:cTn id="28" dur="5000" fill="hold"/>
                                        <p:tgtEl>
                                          <p:spTgt spid="3"/>
                                        </p:tgtEl>
                                        <p:attrNameLst>
                                          <p:attrName>ppt_x</p:attrName>
                                        </p:attrNameLst>
                                      </p:cBhvr>
                                      <p:tavLst>
                                        <p:tav tm="0">
                                          <p:val>
                                            <p:fltVal val="0.5"/>
                                          </p:val>
                                        </p:tav>
                                        <p:tav tm="100000">
                                          <p:val>
                                            <p:strVal val="#ppt_x"/>
                                          </p:val>
                                        </p:tav>
                                      </p:tavLst>
                                    </p:anim>
                                    <p:anim calcmode="lin" valueType="num">
                                      <p:cBhvr>
                                        <p:cTn id="29" dur="5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0" presetClass="exit" presetSubtype="0" accel="100000" fill="hold" grpId="1" nodeType="clickEffect">
                                  <p:stCondLst>
                                    <p:cond delay="0"/>
                                  </p:stCondLst>
                                  <p:childTnLst>
                                    <p:anim calcmode="lin" valueType="num">
                                      <p:cBhvr>
                                        <p:cTn id="33" dur="5000"/>
                                        <p:tgtEl>
                                          <p:spTgt spid="4"/>
                                        </p:tgtEl>
                                        <p:attrNameLst>
                                          <p:attrName>ppt_w</p:attrName>
                                        </p:attrNameLst>
                                      </p:cBhvr>
                                      <p:tavLst>
                                        <p:tav tm="0">
                                          <p:val>
                                            <p:strVal val="ppt_w"/>
                                          </p:val>
                                        </p:tav>
                                        <p:tav tm="100000">
                                          <p:val>
                                            <p:strVal val="ppt_w+.3"/>
                                          </p:val>
                                        </p:tav>
                                      </p:tavLst>
                                    </p:anim>
                                    <p:anim calcmode="lin" valueType="num">
                                      <p:cBhvr>
                                        <p:cTn id="34" dur="5000"/>
                                        <p:tgtEl>
                                          <p:spTgt spid="4"/>
                                        </p:tgtEl>
                                        <p:attrNameLst>
                                          <p:attrName>ppt_h</p:attrName>
                                        </p:attrNameLst>
                                      </p:cBhvr>
                                      <p:tavLst>
                                        <p:tav tm="0">
                                          <p:val>
                                            <p:strVal val="ppt_h"/>
                                          </p:val>
                                        </p:tav>
                                        <p:tav tm="100000">
                                          <p:val>
                                            <p:strVal val="ppt_h"/>
                                          </p:val>
                                        </p:tav>
                                      </p:tavLst>
                                    </p:anim>
                                    <p:animEffect transition="out" filter="fade">
                                      <p:cBhvr>
                                        <p:cTn id="35" dur="5000"/>
                                        <p:tgtEl>
                                          <p:spTgt spid="4"/>
                                        </p:tgtEl>
                                      </p:cBhvr>
                                    </p:animEffect>
                                    <p:set>
                                      <p:cBhvr>
                                        <p:cTn id="36" dur="1" fill="hold">
                                          <p:stCondLst>
                                            <p:cond delay="4999"/>
                                          </p:stCondLst>
                                        </p:cTn>
                                        <p:tgtEl>
                                          <p:spTgt spid="4"/>
                                        </p:tgtEl>
                                        <p:attrNameLst>
                                          <p:attrName>style.visibility</p:attrName>
                                        </p:attrNameLst>
                                      </p:cBhvr>
                                      <p:to>
                                        <p:strVal val="hidden"/>
                                      </p:to>
                                    </p:set>
                                  </p:childTnLst>
                                </p:cTn>
                              </p:par>
                              <p:par>
                                <p:cTn id="37" presetID="50" presetClass="exit" presetSubtype="0" accel="100000" fill="hold" nodeType="withEffect">
                                  <p:stCondLst>
                                    <p:cond delay="0"/>
                                  </p:stCondLst>
                                  <p:childTnLst>
                                    <p:anim calcmode="lin" valueType="num">
                                      <p:cBhvr>
                                        <p:cTn id="38" dur="5000"/>
                                        <p:tgtEl>
                                          <p:spTgt spid="3"/>
                                        </p:tgtEl>
                                        <p:attrNameLst>
                                          <p:attrName>ppt_w</p:attrName>
                                        </p:attrNameLst>
                                      </p:cBhvr>
                                      <p:tavLst>
                                        <p:tav tm="0">
                                          <p:val>
                                            <p:strVal val="ppt_w"/>
                                          </p:val>
                                        </p:tav>
                                        <p:tav tm="100000">
                                          <p:val>
                                            <p:strVal val="ppt_w+.3"/>
                                          </p:val>
                                        </p:tav>
                                      </p:tavLst>
                                    </p:anim>
                                    <p:anim calcmode="lin" valueType="num">
                                      <p:cBhvr>
                                        <p:cTn id="39" dur="5000"/>
                                        <p:tgtEl>
                                          <p:spTgt spid="3"/>
                                        </p:tgtEl>
                                        <p:attrNameLst>
                                          <p:attrName>ppt_h</p:attrName>
                                        </p:attrNameLst>
                                      </p:cBhvr>
                                      <p:tavLst>
                                        <p:tav tm="0">
                                          <p:val>
                                            <p:strVal val="ppt_h"/>
                                          </p:val>
                                        </p:tav>
                                        <p:tav tm="100000">
                                          <p:val>
                                            <p:strVal val="ppt_h"/>
                                          </p:val>
                                        </p:tav>
                                      </p:tavLst>
                                    </p:anim>
                                    <p:animEffect transition="out" filter="fade">
                                      <p:cBhvr>
                                        <p:cTn id="40" dur="5000"/>
                                        <p:tgtEl>
                                          <p:spTgt spid="3"/>
                                        </p:tgtEl>
                                      </p:cBhvr>
                                    </p:animEffect>
                                    <p:set>
                                      <p:cBhvr>
                                        <p:cTn id="41" dur="1" fill="hold">
                                          <p:stCondLst>
                                            <p:cond delay="4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68" y="1592713"/>
            <a:ext cx="8899301" cy="388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tx1"/>
                </a:solidFill>
                <a:latin typeface="NikoshBAN" pitchFamily="2" charset="0"/>
                <a:cs typeface="NikoshBAN" pitchFamily="2" charset="0"/>
              </a:rPr>
              <a:t>শিখনফলঃ</a:t>
            </a:r>
          </a:p>
          <a:p>
            <a:r>
              <a:rPr lang="bn-BD" sz="36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প্রত্যাশা করা যাচ্ছে যে , এ পাঠ শেষে শিক্ষার্থীরা ... </a:t>
            </a:r>
          </a:p>
          <a:p>
            <a:r>
              <a:rPr lang="bn-BD" sz="36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১. “জাগো তবে অরণ্য কন্যারা” কবিতার কবির নাম বলতে পারবে, </a:t>
            </a:r>
          </a:p>
          <a:p>
            <a:r>
              <a:rPr lang="bn-BD" sz="3200" dirty="0" smtClean="0">
                <a:solidFill>
                  <a:schemeClr val="tx1"/>
                </a:solidFill>
                <a:latin typeface="NikoshBAN" pitchFamily="2" charset="0"/>
                <a:cs typeface="NikoshBAN" pitchFamily="2" charset="0"/>
              </a:rPr>
              <a:t>   ২. অপরিচিতি শব্দের অর্থ বলতে পারবে, </a:t>
            </a:r>
          </a:p>
          <a:p>
            <a:r>
              <a:rPr lang="bn-BD"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৩. “ক্ষুধার্ত </a:t>
            </a:r>
            <a:r>
              <a:rPr lang="bn-BD" sz="3200" dirty="0" smtClean="0">
                <a:solidFill>
                  <a:schemeClr val="tx1"/>
                </a:solidFill>
                <a:latin typeface="NikoshBAN" pitchFamily="2" charset="0"/>
                <a:cs typeface="NikoshBAN" pitchFamily="2" charset="0"/>
              </a:rPr>
              <a:t>ভয়ার্ত দৃষ্টি” এ বাক্যটি ব্যাখ্যা  করতে  পারবে।  </a:t>
            </a:r>
            <a:endParaRPr lang="bn-BD" sz="3200" dirty="0" smtClean="0">
              <a:solidFill>
                <a:schemeClr val="tx1"/>
              </a:solidFill>
              <a:latin typeface="NikoshBAN" pitchFamily="2" charset="0"/>
              <a:cs typeface="NikoshBAN" pitchFamily="2" charset="0"/>
            </a:endParaRPr>
          </a:p>
        </p:txBody>
      </p:sp>
      <p:sp>
        <p:nvSpPr>
          <p:cNvPr id="3" name="L-Shape 2"/>
          <p:cNvSpPr/>
          <p:nvPr/>
        </p:nvSpPr>
        <p:spPr>
          <a:xfrm flipH="1">
            <a:off x="9845748" y="1190847"/>
            <a:ext cx="1807534" cy="1765004"/>
          </a:xfrm>
          <a:prstGeom prst="corner">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197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9" fill="hold">
                      <p:stCondLst>
                        <p:cond delay="indefinite"/>
                      </p:stCondLst>
                      <p:childTnLst>
                        <p:par>
                          <p:cTn id="10" fill="hold">
                            <p:stCondLst>
                              <p:cond delay="0"/>
                            </p:stCondLst>
                            <p:childTnLst>
                              <p:par>
                                <p:cTn id="11" presetID="15" presetClass="exit" presetSubtype="0" fill="hold" grpId="1" nodeType="clickEffect">
                                  <p:stCondLst>
                                    <p:cond delay="0"/>
                                  </p:stCondLst>
                                  <p:childTnLst>
                                    <p:anim calcmode="lin" valueType="num">
                                      <p:cBhvr>
                                        <p:cTn id="12" dur="5000"/>
                                        <p:tgtEl>
                                          <p:spTgt spid="2"/>
                                        </p:tgtEl>
                                        <p:attrNameLst>
                                          <p:attrName>ppt_w</p:attrName>
                                        </p:attrNameLst>
                                      </p:cBhvr>
                                      <p:tavLst>
                                        <p:tav tm="0">
                                          <p:val>
                                            <p:strVal val="ppt_w"/>
                                          </p:val>
                                        </p:tav>
                                        <p:tav tm="100000">
                                          <p:val>
                                            <p:fltVal val="0"/>
                                          </p:val>
                                        </p:tav>
                                      </p:tavLst>
                                    </p:anim>
                                    <p:anim calcmode="lin" valueType="num">
                                      <p:cBhvr>
                                        <p:cTn id="13" dur="5000"/>
                                        <p:tgtEl>
                                          <p:spTgt spid="2"/>
                                        </p:tgtEl>
                                        <p:attrNameLst>
                                          <p:attrName>ppt_h</p:attrName>
                                        </p:attrNameLst>
                                      </p:cBhvr>
                                      <p:tavLst>
                                        <p:tav tm="0">
                                          <p:val>
                                            <p:strVal val="ppt_h"/>
                                          </p:val>
                                        </p:tav>
                                        <p:tav tm="100000">
                                          <p:val>
                                            <p:fltVal val="0"/>
                                          </p:val>
                                        </p:tav>
                                      </p:tavLst>
                                    </p:anim>
                                    <p:anim calcmode="lin" valueType="num">
                                      <p:cBhvr>
                                        <p:cTn id="14" dur="5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5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4999"/>
                                          </p:stCondLst>
                                        </p:cTn>
                                        <p:tgtEl>
                                          <p:spTgt spid="2"/>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Point Star 1"/>
          <p:cNvSpPr/>
          <p:nvPr/>
        </p:nvSpPr>
        <p:spPr>
          <a:xfrm>
            <a:off x="8671211" y="96620"/>
            <a:ext cx="3132862" cy="1057248"/>
          </a:xfrm>
          <a:prstGeom prst="star32">
            <a:avLst/>
          </a:prstGeom>
          <a:solidFill>
            <a:schemeClr val="accent6">
              <a:lumMod val="40000"/>
              <a:lumOff val="60000"/>
            </a:schemeClr>
          </a:solidFill>
          <a:ln w="38100">
            <a:solidFill>
              <a:srgbClr val="00CC66"/>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4445000" y="406400"/>
            <a:ext cx="3717151"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জাগো তবে অরণ্য কন্যারা</a:t>
            </a:r>
          </a:p>
          <a:p>
            <a:r>
              <a:rPr lang="bn-BD" sz="3600" dirty="0" smtClean="0">
                <a:latin typeface="NikoshBAN" panose="02000000000000000000" pitchFamily="2" charset="0"/>
                <a:cs typeface="NikoshBAN" panose="02000000000000000000" pitchFamily="2" charset="0"/>
              </a:rPr>
              <a:t>   সুফিয়া কামাল</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duotone>
              <a:prstClr val="black"/>
              <a:srgbClr val="D9C3A5">
                <a:tint val="50000"/>
                <a:satMod val="180000"/>
              </a:srgbClr>
            </a:duotone>
          </a:blip>
          <a:stretch>
            <a:fillRect/>
          </a:stretch>
        </p:blipFill>
        <p:spPr>
          <a:xfrm flipH="1">
            <a:off x="7807703" y="2769128"/>
            <a:ext cx="3372914" cy="3279812"/>
          </a:xfrm>
          <a:prstGeom prst="rect">
            <a:avLst/>
          </a:prstGeom>
        </p:spPr>
      </p:pic>
      <p:pic>
        <p:nvPicPr>
          <p:cNvPr id="3" name="Picture 2"/>
          <p:cNvPicPr>
            <a:picLocks noChangeAspect="1"/>
          </p:cNvPicPr>
          <p:nvPr/>
        </p:nvPicPr>
        <p:blipFill>
          <a:blip r:embed="rId4"/>
          <a:stretch>
            <a:fillRect/>
          </a:stretch>
        </p:blipFill>
        <p:spPr>
          <a:xfrm>
            <a:off x="3674296" y="718430"/>
            <a:ext cx="902854" cy="844359"/>
          </a:xfrm>
          <a:prstGeom prst="rect">
            <a:avLst/>
          </a:prstGeom>
        </p:spPr>
      </p:pic>
      <p:pic>
        <p:nvPicPr>
          <p:cNvPr id="15" name="Picture 14"/>
          <p:cNvPicPr>
            <a:picLocks noChangeAspect="1"/>
          </p:cNvPicPr>
          <p:nvPr/>
        </p:nvPicPr>
        <p:blipFill>
          <a:blip r:embed="rId3">
            <a:duotone>
              <a:prstClr val="black"/>
              <a:schemeClr val="accent6">
                <a:tint val="45000"/>
                <a:satMod val="400000"/>
              </a:schemeClr>
            </a:duotone>
          </a:blip>
          <a:stretch>
            <a:fillRect/>
          </a:stretch>
        </p:blipFill>
        <p:spPr>
          <a:xfrm>
            <a:off x="677239" y="2829973"/>
            <a:ext cx="3603815" cy="3218967"/>
          </a:xfrm>
          <a:prstGeom prst="rect">
            <a:avLst/>
          </a:prstGeom>
        </p:spPr>
      </p:pic>
      <p:sp>
        <p:nvSpPr>
          <p:cNvPr id="10" name="Down Arrow Callout 9"/>
          <p:cNvSpPr/>
          <p:nvPr/>
        </p:nvSpPr>
        <p:spPr>
          <a:xfrm>
            <a:off x="6877878" y="1439712"/>
            <a:ext cx="4926195" cy="1539178"/>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a:solidFill>
                  <a:schemeClr val="tx1"/>
                </a:solidFill>
              </a:rPr>
              <a:t> </a:t>
            </a:r>
            <a:r>
              <a:rPr lang="bn-BD" sz="3600" dirty="0" smtClean="0">
                <a:solidFill>
                  <a:schemeClr val="tx1"/>
                </a:solidFill>
              </a:rPr>
              <a:t>             </a:t>
            </a:r>
            <a:r>
              <a:rPr lang="bn-BD" sz="4000" dirty="0" smtClean="0">
                <a:solidFill>
                  <a:schemeClr val="tx1"/>
                </a:solidFill>
              </a:rPr>
              <a:t>সরব পাঠঃ</a:t>
            </a:r>
          </a:p>
          <a:p>
            <a:r>
              <a:rPr lang="bn-BD" sz="3600" dirty="0" smtClean="0">
                <a:solidFill>
                  <a:schemeClr val="tx1"/>
                </a:solidFill>
              </a:rPr>
              <a:t>     (শিক্ষার্থীদের </a:t>
            </a:r>
            <a:r>
              <a:rPr lang="bn-BD" sz="3600" dirty="0">
                <a:solidFill>
                  <a:schemeClr val="tx1"/>
                </a:solidFill>
              </a:rPr>
              <a:t>পর্যায়ক্রমে </a:t>
            </a:r>
            <a:r>
              <a:rPr lang="bn-BD" sz="3600" dirty="0" smtClean="0">
                <a:solidFill>
                  <a:schemeClr val="tx1"/>
                </a:solidFill>
              </a:rPr>
              <a:t>পাঠ)</a:t>
            </a:r>
            <a:endParaRPr lang="en-US" sz="3600" dirty="0">
              <a:solidFill>
                <a:schemeClr val="tx1"/>
              </a:solidFill>
            </a:endParaRPr>
          </a:p>
        </p:txBody>
      </p:sp>
      <p:grpSp>
        <p:nvGrpSpPr>
          <p:cNvPr id="7" name="Group 6"/>
          <p:cNvGrpSpPr/>
          <p:nvPr/>
        </p:nvGrpSpPr>
        <p:grpSpPr>
          <a:xfrm>
            <a:off x="853295" y="1623197"/>
            <a:ext cx="3251702" cy="1539178"/>
            <a:chOff x="72833" y="1607967"/>
            <a:chExt cx="3705924" cy="1539178"/>
          </a:xfrm>
        </p:grpSpPr>
        <p:sp>
          <p:nvSpPr>
            <p:cNvPr id="9" name="Down Arrow Callout 8"/>
            <p:cNvSpPr/>
            <p:nvPr/>
          </p:nvSpPr>
          <p:spPr>
            <a:xfrm>
              <a:off x="72833" y="1607967"/>
              <a:ext cx="3705924" cy="1539178"/>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tx1"/>
                  </a:solidFill>
                </a:rPr>
                <a:t>            আদর্শ পাঠঃ</a:t>
              </a:r>
              <a:endParaRPr lang="en-US" sz="3600" dirty="0">
                <a:solidFill>
                  <a:schemeClr val="tx1"/>
                </a:solidFill>
              </a:endParaRPr>
            </a:p>
          </p:txBody>
        </p:sp>
        <p:pic>
          <p:nvPicPr>
            <p:cNvPr id="11" name="Picture 10"/>
            <p:cNvPicPr>
              <a:picLocks noChangeAspect="1"/>
            </p:cNvPicPr>
            <p:nvPr/>
          </p:nvPicPr>
          <p:blipFill>
            <a:blip r:embed="rId5"/>
            <a:stretch>
              <a:fillRect/>
            </a:stretch>
          </p:blipFill>
          <p:spPr>
            <a:xfrm>
              <a:off x="469585" y="1714123"/>
              <a:ext cx="1147180" cy="1115850"/>
            </a:xfrm>
            <a:prstGeom prst="rect">
              <a:avLst/>
            </a:prstGeom>
          </p:spPr>
        </p:pic>
      </p:grpSp>
    </p:spTree>
    <p:extLst>
      <p:ext uri="{BB962C8B-B14F-4D97-AF65-F5344CB8AC3E}">
        <p14:creationId xmlns:p14="http://schemas.microsoft.com/office/powerpoint/2010/main" val="305525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ppt_x</p:attrName>
                                        </p:attrNameLst>
                                      </p:cBhvr>
                                      <p:tavLst>
                                        <p:tav tm="0">
                                          <p:val>
                                            <p:strVal val="#ppt_x"/>
                                          </p:val>
                                        </p:tav>
                                        <p:tav tm="100000">
                                          <p:val>
                                            <p:strVal val="#ppt_x"/>
                                          </p:val>
                                        </p:tav>
                                      </p:tavLst>
                                    </p:anim>
                                    <p:anim calcmode="lin" valueType="num">
                                      <p:cBhvr>
                                        <p:cTn id="9" dur="4500" decel="100000" fill="hold"/>
                                        <p:tgtEl>
                                          <p:spTgt spid="3"/>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p:tgtEl>
                                          <p:spTgt spid="5"/>
                                        </p:tgtEl>
                                        <p:attrNameLst>
                                          <p:attrName>ppt_x</p:attrName>
                                        </p:attrNameLst>
                                      </p:cBhvr>
                                      <p:tavLst>
                                        <p:tav tm="0">
                                          <p:val>
                                            <p:strVal val="#ppt_x+#ppt_w*1.125000"/>
                                          </p:val>
                                        </p:tav>
                                        <p:tav tm="100000">
                                          <p:val>
                                            <p:strVal val="#ppt_x"/>
                                          </p:val>
                                        </p:tav>
                                      </p:tavLst>
                                    </p:anim>
                                    <p:animEffect transition="in" filter="wipe(left)">
                                      <p:cBhvr>
                                        <p:cTn id="16" dur="5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3000"/>
                                        <p:tgtEl>
                                          <p:spTgt spid="7"/>
                                        </p:tgtEl>
                                      </p:cBhvr>
                                    </p:animEffect>
                                  </p:childTnLst>
                                </p:cTn>
                              </p:par>
                              <p:par>
                                <p:cTn id="22" presetID="2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edge">
                                      <p:cBhvr>
                                        <p:cTn id="24" dur="3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3000"/>
                                        <p:tgtEl>
                                          <p:spTgt spid="10"/>
                                        </p:tgtEl>
                                      </p:cBhvr>
                                    </p:animEffect>
                                  </p:childTnLst>
                                </p:cTn>
                              </p:par>
                              <p:par>
                                <p:cTn id="30" presetID="9"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3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xit" presetSubtype="0" accel="100000" fill="hold" nodeType="clickEffect">
                                  <p:stCondLst>
                                    <p:cond delay="0"/>
                                  </p:stCondLst>
                                  <p:childTnLst>
                                    <p:anim calcmode="lin" valueType="num">
                                      <p:cBhvr>
                                        <p:cTn id="36" dur="3000"/>
                                        <p:tgtEl>
                                          <p:spTgt spid="3"/>
                                        </p:tgtEl>
                                        <p:attrNameLst>
                                          <p:attrName>ppt_w</p:attrName>
                                        </p:attrNameLst>
                                      </p:cBhvr>
                                      <p:tavLst>
                                        <p:tav tm="0">
                                          <p:val>
                                            <p:strVal val="ppt_w"/>
                                          </p:val>
                                        </p:tav>
                                        <p:tav tm="100000">
                                          <p:val>
                                            <p:strVal val="ppt_w+.3"/>
                                          </p:val>
                                        </p:tav>
                                      </p:tavLst>
                                    </p:anim>
                                    <p:anim calcmode="lin" valueType="num">
                                      <p:cBhvr>
                                        <p:cTn id="37" dur="3000"/>
                                        <p:tgtEl>
                                          <p:spTgt spid="3"/>
                                        </p:tgtEl>
                                        <p:attrNameLst>
                                          <p:attrName>ppt_h</p:attrName>
                                        </p:attrNameLst>
                                      </p:cBhvr>
                                      <p:tavLst>
                                        <p:tav tm="0">
                                          <p:val>
                                            <p:strVal val="ppt_h"/>
                                          </p:val>
                                        </p:tav>
                                        <p:tav tm="100000">
                                          <p:val>
                                            <p:strVal val="ppt_h"/>
                                          </p:val>
                                        </p:tav>
                                      </p:tavLst>
                                    </p:anim>
                                    <p:animEffect transition="out" filter="fade">
                                      <p:cBhvr>
                                        <p:cTn id="38" dur="3000"/>
                                        <p:tgtEl>
                                          <p:spTgt spid="3"/>
                                        </p:tgtEl>
                                      </p:cBhvr>
                                    </p:animEffect>
                                    <p:set>
                                      <p:cBhvr>
                                        <p:cTn id="39" dur="1" fill="hold">
                                          <p:stCondLst>
                                            <p:cond delay="2999"/>
                                          </p:stCondLst>
                                        </p:cTn>
                                        <p:tgtEl>
                                          <p:spTgt spid="3"/>
                                        </p:tgtEl>
                                        <p:attrNameLst>
                                          <p:attrName>style.visibility</p:attrName>
                                        </p:attrNameLst>
                                      </p:cBhvr>
                                      <p:to>
                                        <p:strVal val="hidden"/>
                                      </p:to>
                                    </p:set>
                                  </p:childTnLst>
                                </p:cTn>
                              </p:par>
                              <p:par>
                                <p:cTn id="40" presetID="50" presetClass="exit" presetSubtype="0" accel="100000" fill="hold" grpId="1" nodeType="withEffect">
                                  <p:stCondLst>
                                    <p:cond delay="0"/>
                                  </p:stCondLst>
                                  <p:childTnLst>
                                    <p:anim calcmode="lin" valueType="num">
                                      <p:cBhvr>
                                        <p:cTn id="41" dur="3000"/>
                                        <p:tgtEl>
                                          <p:spTgt spid="5"/>
                                        </p:tgtEl>
                                        <p:attrNameLst>
                                          <p:attrName>ppt_w</p:attrName>
                                        </p:attrNameLst>
                                      </p:cBhvr>
                                      <p:tavLst>
                                        <p:tav tm="0">
                                          <p:val>
                                            <p:strVal val="ppt_w"/>
                                          </p:val>
                                        </p:tav>
                                        <p:tav tm="100000">
                                          <p:val>
                                            <p:strVal val="ppt_w+.3"/>
                                          </p:val>
                                        </p:tav>
                                      </p:tavLst>
                                    </p:anim>
                                    <p:anim calcmode="lin" valueType="num">
                                      <p:cBhvr>
                                        <p:cTn id="42" dur="3000"/>
                                        <p:tgtEl>
                                          <p:spTgt spid="5"/>
                                        </p:tgtEl>
                                        <p:attrNameLst>
                                          <p:attrName>ppt_h</p:attrName>
                                        </p:attrNameLst>
                                      </p:cBhvr>
                                      <p:tavLst>
                                        <p:tav tm="0">
                                          <p:val>
                                            <p:strVal val="ppt_h"/>
                                          </p:val>
                                        </p:tav>
                                        <p:tav tm="100000">
                                          <p:val>
                                            <p:strVal val="ppt_h"/>
                                          </p:val>
                                        </p:tav>
                                      </p:tavLst>
                                    </p:anim>
                                    <p:animEffect transition="out" filter="fade">
                                      <p:cBhvr>
                                        <p:cTn id="43" dur="3000"/>
                                        <p:tgtEl>
                                          <p:spTgt spid="5"/>
                                        </p:tgtEl>
                                      </p:cBhvr>
                                    </p:animEffect>
                                    <p:set>
                                      <p:cBhvr>
                                        <p:cTn id="44" dur="1" fill="hold">
                                          <p:stCondLst>
                                            <p:cond delay="2999"/>
                                          </p:stCondLst>
                                        </p:cTn>
                                        <p:tgtEl>
                                          <p:spTgt spid="5"/>
                                        </p:tgtEl>
                                        <p:attrNameLst>
                                          <p:attrName>style.visibility</p:attrName>
                                        </p:attrNameLst>
                                      </p:cBhvr>
                                      <p:to>
                                        <p:strVal val="hidden"/>
                                      </p:to>
                                    </p:set>
                                  </p:childTnLst>
                                </p:cTn>
                              </p:par>
                              <p:par>
                                <p:cTn id="45" presetID="50" presetClass="exit" presetSubtype="0" accel="100000" fill="hold" nodeType="withEffect">
                                  <p:stCondLst>
                                    <p:cond delay="0"/>
                                  </p:stCondLst>
                                  <p:childTnLst>
                                    <p:anim calcmode="lin" valueType="num">
                                      <p:cBhvr>
                                        <p:cTn id="46" dur="3000"/>
                                        <p:tgtEl>
                                          <p:spTgt spid="7"/>
                                        </p:tgtEl>
                                        <p:attrNameLst>
                                          <p:attrName>ppt_w</p:attrName>
                                        </p:attrNameLst>
                                      </p:cBhvr>
                                      <p:tavLst>
                                        <p:tav tm="0">
                                          <p:val>
                                            <p:strVal val="ppt_w"/>
                                          </p:val>
                                        </p:tav>
                                        <p:tav tm="100000">
                                          <p:val>
                                            <p:strVal val="ppt_w+.3"/>
                                          </p:val>
                                        </p:tav>
                                      </p:tavLst>
                                    </p:anim>
                                    <p:anim calcmode="lin" valueType="num">
                                      <p:cBhvr>
                                        <p:cTn id="47" dur="3000"/>
                                        <p:tgtEl>
                                          <p:spTgt spid="7"/>
                                        </p:tgtEl>
                                        <p:attrNameLst>
                                          <p:attrName>ppt_h</p:attrName>
                                        </p:attrNameLst>
                                      </p:cBhvr>
                                      <p:tavLst>
                                        <p:tav tm="0">
                                          <p:val>
                                            <p:strVal val="ppt_h"/>
                                          </p:val>
                                        </p:tav>
                                        <p:tav tm="100000">
                                          <p:val>
                                            <p:strVal val="ppt_h"/>
                                          </p:val>
                                        </p:tav>
                                      </p:tavLst>
                                    </p:anim>
                                    <p:animEffect transition="out" filter="fade">
                                      <p:cBhvr>
                                        <p:cTn id="48" dur="3000"/>
                                        <p:tgtEl>
                                          <p:spTgt spid="7"/>
                                        </p:tgtEl>
                                      </p:cBhvr>
                                    </p:animEffect>
                                    <p:set>
                                      <p:cBhvr>
                                        <p:cTn id="49" dur="1" fill="hold">
                                          <p:stCondLst>
                                            <p:cond delay="2999"/>
                                          </p:stCondLst>
                                        </p:cTn>
                                        <p:tgtEl>
                                          <p:spTgt spid="7"/>
                                        </p:tgtEl>
                                        <p:attrNameLst>
                                          <p:attrName>style.visibility</p:attrName>
                                        </p:attrNameLst>
                                      </p:cBhvr>
                                      <p:to>
                                        <p:strVal val="hidden"/>
                                      </p:to>
                                    </p:set>
                                  </p:childTnLst>
                                </p:cTn>
                              </p:par>
                              <p:par>
                                <p:cTn id="50" presetID="50" presetClass="exit" presetSubtype="0" accel="100000" fill="hold" nodeType="withEffect">
                                  <p:stCondLst>
                                    <p:cond delay="0"/>
                                  </p:stCondLst>
                                  <p:childTnLst>
                                    <p:anim calcmode="lin" valueType="num">
                                      <p:cBhvr>
                                        <p:cTn id="51" dur="3000"/>
                                        <p:tgtEl>
                                          <p:spTgt spid="15"/>
                                        </p:tgtEl>
                                        <p:attrNameLst>
                                          <p:attrName>ppt_w</p:attrName>
                                        </p:attrNameLst>
                                      </p:cBhvr>
                                      <p:tavLst>
                                        <p:tav tm="0">
                                          <p:val>
                                            <p:strVal val="ppt_w"/>
                                          </p:val>
                                        </p:tav>
                                        <p:tav tm="100000">
                                          <p:val>
                                            <p:strVal val="ppt_w+.3"/>
                                          </p:val>
                                        </p:tav>
                                      </p:tavLst>
                                    </p:anim>
                                    <p:anim calcmode="lin" valueType="num">
                                      <p:cBhvr>
                                        <p:cTn id="52" dur="3000"/>
                                        <p:tgtEl>
                                          <p:spTgt spid="15"/>
                                        </p:tgtEl>
                                        <p:attrNameLst>
                                          <p:attrName>ppt_h</p:attrName>
                                        </p:attrNameLst>
                                      </p:cBhvr>
                                      <p:tavLst>
                                        <p:tav tm="0">
                                          <p:val>
                                            <p:strVal val="ppt_h"/>
                                          </p:val>
                                        </p:tav>
                                        <p:tav tm="100000">
                                          <p:val>
                                            <p:strVal val="ppt_h"/>
                                          </p:val>
                                        </p:tav>
                                      </p:tavLst>
                                    </p:anim>
                                    <p:animEffect transition="out" filter="fade">
                                      <p:cBhvr>
                                        <p:cTn id="53" dur="3000"/>
                                        <p:tgtEl>
                                          <p:spTgt spid="15"/>
                                        </p:tgtEl>
                                      </p:cBhvr>
                                    </p:animEffect>
                                    <p:set>
                                      <p:cBhvr>
                                        <p:cTn id="54" dur="1" fill="hold">
                                          <p:stCondLst>
                                            <p:cond delay="2999"/>
                                          </p:stCondLst>
                                        </p:cTn>
                                        <p:tgtEl>
                                          <p:spTgt spid="15"/>
                                        </p:tgtEl>
                                        <p:attrNameLst>
                                          <p:attrName>style.visibility</p:attrName>
                                        </p:attrNameLst>
                                      </p:cBhvr>
                                      <p:to>
                                        <p:strVal val="hidden"/>
                                      </p:to>
                                    </p:set>
                                  </p:childTnLst>
                                </p:cTn>
                              </p:par>
                              <p:par>
                                <p:cTn id="55" presetID="50" presetClass="exit" presetSubtype="0" accel="100000" fill="hold" grpId="1" nodeType="withEffect">
                                  <p:stCondLst>
                                    <p:cond delay="0"/>
                                  </p:stCondLst>
                                  <p:childTnLst>
                                    <p:anim calcmode="lin" valueType="num">
                                      <p:cBhvr>
                                        <p:cTn id="56" dur="3000"/>
                                        <p:tgtEl>
                                          <p:spTgt spid="10"/>
                                        </p:tgtEl>
                                        <p:attrNameLst>
                                          <p:attrName>ppt_w</p:attrName>
                                        </p:attrNameLst>
                                      </p:cBhvr>
                                      <p:tavLst>
                                        <p:tav tm="0">
                                          <p:val>
                                            <p:strVal val="ppt_w"/>
                                          </p:val>
                                        </p:tav>
                                        <p:tav tm="100000">
                                          <p:val>
                                            <p:strVal val="ppt_w+.3"/>
                                          </p:val>
                                        </p:tav>
                                      </p:tavLst>
                                    </p:anim>
                                    <p:anim calcmode="lin" valueType="num">
                                      <p:cBhvr>
                                        <p:cTn id="57" dur="3000"/>
                                        <p:tgtEl>
                                          <p:spTgt spid="10"/>
                                        </p:tgtEl>
                                        <p:attrNameLst>
                                          <p:attrName>ppt_h</p:attrName>
                                        </p:attrNameLst>
                                      </p:cBhvr>
                                      <p:tavLst>
                                        <p:tav tm="0">
                                          <p:val>
                                            <p:strVal val="ppt_h"/>
                                          </p:val>
                                        </p:tav>
                                        <p:tav tm="100000">
                                          <p:val>
                                            <p:strVal val="ppt_h"/>
                                          </p:val>
                                        </p:tav>
                                      </p:tavLst>
                                    </p:anim>
                                    <p:animEffect transition="out" filter="fade">
                                      <p:cBhvr>
                                        <p:cTn id="58" dur="3000"/>
                                        <p:tgtEl>
                                          <p:spTgt spid="10"/>
                                        </p:tgtEl>
                                      </p:cBhvr>
                                    </p:animEffect>
                                    <p:set>
                                      <p:cBhvr>
                                        <p:cTn id="59" dur="1" fill="hold">
                                          <p:stCondLst>
                                            <p:cond delay="2999"/>
                                          </p:stCondLst>
                                        </p:cTn>
                                        <p:tgtEl>
                                          <p:spTgt spid="10"/>
                                        </p:tgtEl>
                                        <p:attrNameLst>
                                          <p:attrName>style.visibility</p:attrName>
                                        </p:attrNameLst>
                                      </p:cBhvr>
                                      <p:to>
                                        <p:strVal val="hidden"/>
                                      </p:to>
                                    </p:set>
                                  </p:childTnLst>
                                </p:cTn>
                              </p:par>
                              <p:par>
                                <p:cTn id="60" presetID="50" presetClass="exit" presetSubtype="0" accel="100000" fill="hold" nodeType="withEffect">
                                  <p:stCondLst>
                                    <p:cond delay="0"/>
                                  </p:stCondLst>
                                  <p:childTnLst>
                                    <p:anim calcmode="lin" valueType="num">
                                      <p:cBhvr>
                                        <p:cTn id="61" dur="3000"/>
                                        <p:tgtEl>
                                          <p:spTgt spid="6"/>
                                        </p:tgtEl>
                                        <p:attrNameLst>
                                          <p:attrName>ppt_w</p:attrName>
                                        </p:attrNameLst>
                                      </p:cBhvr>
                                      <p:tavLst>
                                        <p:tav tm="0">
                                          <p:val>
                                            <p:strVal val="ppt_w"/>
                                          </p:val>
                                        </p:tav>
                                        <p:tav tm="100000">
                                          <p:val>
                                            <p:strVal val="ppt_w+.3"/>
                                          </p:val>
                                        </p:tav>
                                      </p:tavLst>
                                    </p:anim>
                                    <p:anim calcmode="lin" valueType="num">
                                      <p:cBhvr>
                                        <p:cTn id="62" dur="3000"/>
                                        <p:tgtEl>
                                          <p:spTgt spid="6"/>
                                        </p:tgtEl>
                                        <p:attrNameLst>
                                          <p:attrName>ppt_h</p:attrName>
                                        </p:attrNameLst>
                                      </p:cBhvr>
                                      <p:tavLst>
                                        <p:tav tm="0">
                                          <p:val>
                                            <p:strVal val="ppt_h"/>
                                          </p:val>
                                        </p:tav>
                                        <p:tav tm="100000">
                                          <p:val>
                                            <p:strVal val="ppt_h"/>
                                          </p:val>
                                        </p:tav>
                                      </p:tavLst>
                                    </p:anim>
                                    <p:animEffect transition="out" filter="fade">
                                      <p:cBhvr>
                                        <p:cTn id="63" dur="3000"/>
                                        <p:tgtEl>
                                          <p:spTgt spid="6"/>
                                        </p:tgtEl>
                                      </p:cBhvr>
                                    </p:animEffect>
                                    <p:set>
                                      <p:cBhvr>
                                        <p:cTn id="64" dur="1" fill="hold">
                                          <p:stCondLst>
                                            <p:cond delay="2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5" grpId="0"/>
      <p:bldP spid="5" grpId="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4195" y="931117"/>
            <a:ext cx="8771836" cy="5602583"/>
            <a:chOff x="1119139" y="347456"/>
            <a:chExt cx="8771836" cy="560258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913" y="386366"/>
              <a:ext cx="4778062" cy="5563673"/>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19139" y="347456"/>
              <a:ext cx="3993774" cy="5563673"/>
            </a:xfrm>
            <a:prstGeom prst="rect">
              <a:avLst/>
            </a:prstGeom>
          </p:spPr>
        </p:pic>
      </p:grpSp>
      <p:sp>
        <p:nvSpPr>
          <p:cNvPr id="7" name="32-Point Star 6"/>
          <p:cNvSpPr/>
          <p:nvPr/>
        </p:nvSpPr>
        <p:spPr>
          <a:xfrm>
            <a:off x="8671211" y="57708"/>
            <a:ext cx="3219198" cy="1289324"/>
          </a:xfrm>
          <a:prstGeom prst="star32">
            <a:avLst/>
          </a:prstGeom>
          <a:solidFill>
            <a:schemeClr val="accent6">
              <a:lumMod val="60000"/>
              <a:lumOff val="40000"/>
            </a:schemeClr>
          </a:solidFill>
          <a:ln w="381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2404650" y="2607013"/>
            <a:ext cx="3626638" cy="1462300"/>
          </a:xfrm>
          <a:prstGeom prst="rect">
            <a:avLst/>
          </a:prstGeom>
          <a:noFill/>
        </p:spPr>
        <p:txBody>
          <a:bodyPr wrap="square" rtlCol="0">
            <a:prstTxWarp prst="textPlain">
              <a:avLst/>
            </a:prstTxWarp>
            <a:spAutoFit/>
          </a:bodyPr>
          <a:lstStyle/>
          <a:p>
            <a:r>
              <a:rPr lang="bn-BD" sz="3600" dirty="0" smtClean="0"/>
              <a:t>অরণ্য কন্যা</a:t>
            </a:r>
            <a:endParaRPr lang="en-US" sz="3600" dirty="0"/>
          </a:p>
        </p:txBody>
      </p:sp>
    </p:spTree>
    <p:extLst>
      <p:ext uri="{BB962C8B-B14F-4D97-AF65-F5344CB8AC3E}">
        <p14:creationId xmlns:p14="http://schemas.microsoft.com/office/powerpoint/2010/main" val="844611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ppt_x</p:attrName>
                                        </p:attrNameLst>
                                      </p:cBhvr>
                                      <p:tavLst>
                                        <p:tav tm="0">
                                          <p:val>
                                            <p:strVal val="#ppt_x-#ppt_w/2"/>
                                          </p:val>
                                        </p:tav>
                                        <p:tav tm="100000">
                                          <p:val>
                                            <p:strVal val="#ppt_x"/>
                                          </p:val>
                                        </p:tav>
                                      </p:tavLst>
                                    </p:anim>
                                    <p:anim calcmode="lin" valueType="num">
                                      <p:cBhvr>
                                        <p:cTn id="8" dur="5000" fill="hold"/>
                                        <p:tgtEl>
                                          <p:spTgt spid="6"/>
                                        </p:tgtEl>
                                        <p:attrNameLst>
                                          <p:attrName>ppt_y</p:attrName>
                                        </p:attrNameLst>
                                      </p:cBhvr>
                                      <p:tavLst>
                                        <p:tav tm="0">
                                          <p:val>
                                            <p:strVal val="#ppt_y"/>
                                          </p:val>
                                        </p:tav>
                                        <p:tav tm="100000">
                                          <p:val>
                                            <p:strVal val="#ppt_y"/>
                                          </p:val>
                                        </p:tav>
                                      </p:tavLst>
                                    </p:anim>
                                    <p:anim calcmode="lin" valueType="num">
                                      <p:cBhvr>
                                        <p:cTn id="9" dur="5000" fill="hold"/>
                                        <p:tgtEl>
                                          <p:spTgt spid="6"/>
                                        </p:tgtEl>
                                        <p:attrNameLst>
                                          <p:attrName>ppt_w</p:attrName>
                                        </p:attrNameLst>
                                      </p:cBhvr>
                                      <p:tavLst>
                                        <p:tav tm="0">
                                          <p:val>
                                            <p:fltVal val="0"/>
                                          </p:val>
                                        </p:tav>
                                        <p:tav tm="100000">
                                          <p:val>
                                            <p:strVal val="#ppt_w"/>
                                          </p:val>
                                        </p:tav>
                                      </p:tavLst>
                                    </p:anim>
                                    <p:anim calcmode="lin" valueType="num">
                                      <p:cBhvr>
                                        <p:cTn id="10"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xit" presetSubtype="0" accel="100000" fill="hold" nodeType="clickEffect">
                                  <p:stCondLst>
                                    <p:cond delay="0"/>
                                  </p:stCondLst>
                                  <p:childTnLst>
                                    <p:anim calcmode="lin" valueType="num">
                                      <p:cBhvr>
                                        <p:cTn id="19" dur="5000"/>
                                        <p:tgtEl>
                                          <p:spTgt spid="6"/>
                                        </p:tgtEl>
                                        <p:attrNameLst>
                                          <p:attrName>ppt_w</p:attrName>
                                        </p:attrNameLst>
                                      </p:cBhvr>
                                      <p:tavLst>
                                        <p:tav tm="0">
                                          <p:val>
                                            <p:strVal val="ppt_w"/>
                                          </p:val>
                                        </p:tav>
                                        <p:tav tm="100000">
                                          <p:val>
                                            <p:strVal val="ppt_w+.3"/>
                                          </p:val>
                                        </p:tav>
                                      </p:tavLst>
                                    </p:anim>
                                    <p:anim calcmode="lin" valueType="num">
                                      <p:cBhvr>
                                        <p:cTn id="20" dur="5000"/>
                                        <p:tgtEl>
                                          <p:spTgt spid="6"/>
                                        </p:tgtEl>
                                        <p:attrNameLst>
                                          <p:attrName>ppt_h</p:attrName>
                                        </p:attrNameLst>
                                      </p:cBhvr>
                                      <p:tavLst>
                                        <p:tav tm="0">
                                          <p:val>
                                            <p:strVal val="ppt_h"/>
                                          </p:val>
                                        </p:tav>
                                        <p:tav tm="100000">
                                          <p:val>
                                            <p:strVal val="ppt_h"/>
                                          </p:val>
                                        </p:tav>
                                      </p:tavLst>
                                    </p:anim>
                                    <p:animEffect transition="out" filter="fade">
                                      <p:cBhvr>
                                        <p:cTn id="21" dur="5000"/>
                                        <p:tgtEl>
                                          <p:spTgt spid="6"/>
                                        </p:tgtEl>
                                      </p:cBhvr>
                                    </p:animEffect>
                                    <p:set>
                                      <p:cBhvr>
                                        <p:cTn id="22" dur="1" fill="hold">
                                          <p:stCondLst>
                                            <p:cond delay="4999"/>
                                          </p:stCondLst>
                                        </p:cTn>
                                        <p:tgtEl>
                                          <p:spTgt spid="6"/>
                                        </p:tgtEl>
                                        <p:attrNameLst>
                                          <p:attrName>style.visibility</p:attrName>
                                        </p:attrNameLst>
                                      </p:cBhvr>
                                      <p:to>
                                        <p:strVal val="hidden"/>
                                      </p:to>
                                    </p:set>
                                  </p:childTnLst>
                                </p:cTn>
                              </p:par>
                              <p:par>
                                <p:cTn id="23" presetID="50" presetClass="exit" presetSubtype="0" accel="100000" fill="hold" grpId="1" nodeType="withEffect">
                                  <p:stCondLst>
                                    <p:cond delay="0"/>
                                  </p:stCondLst>
                                  <p:childTnLst>
                                    <p:anim calcmode="lin" valueType="num">
                                      <p:cBhvr>
                                        <p:cTn id="24" dur="5000"/>
                                        <p:tgtEl>
                                          <p:spTgt spid="8"/>
                                        </p:tgtEl>
                                        <p:attrNameLst>
                                          <p:attrName>ppt_w</p:attrName>
                                        </p:attrNameLst>
                                      </p:cBhvr>
                                      <p:tavLst>
                                        <p:tav tm="0">
                                          <p:val>
                                            <p:strVal val="ppt_w"/>
                                          </p:val>
                                        </p:tav>
                                        <p:tav tm="100000">
                                          <p:val>
                                            <p:strVal val="ppt_w+.3"/>
                                          </p:val>
                                        </p:tav>
                                      </p:tavLst>
                                    </p:anim>
                                    <p:anim calcmode="lin" valueType="num">
                                      <p:cBhvr>
                                        <p:cTn id="25" dur="5000"/>
                                        <p:tgtEl>
                                          <p:spTgt spid="8"/>
                                        </p:tgtEl>
                                        <p:attrNameLst>
                                          <p:attrName>ppt_h</p:attrName>
                                        </p:attrNameLst>
                                      </p:cBhvr>
                                      <p:tavLst>
                                        <p:tav tm="0">
                                          <p:val>
                                            <p:strVal val="ppt_h"/>
                                          </p:val>
                                        </p:tav>
                                        <p:tav tm="100000">
                                          <p:val>
                                            <p:strVal val="ppt_h"/>
                                          </p:val>
                                        </p:tav>
                                      </p:tavLst>
                                    </p:anim>
                                    <p:animEffect transition="out" filter="fade">
                                      <p:cBhvr>
                                        <p:cTn id="26" dur="5000"/>
                                        <p:tgtEl>
                                          <p:spTgt spid="8"/>
                                        </p:tgtEl>
                                      </p:cBhvr>
                                    </p:animEffect>
                                    <p:set>
                                      <p:cBhvr>
                                        <p:cTn id="27" dur="1" fill="hold">
                                          <p:stCondLst>
                                            <p:cond delay="4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709" y="1428215"/>
            <a:ext cx="963111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জোড়ায় কাজঃ </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208709" y="2393817"/>
            <a:ext cx="10625815" cy="3970318"/>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১.“জাগো তবে অরণ্য কন্যারা” কবিতার কবির নাম কী?</a:t>
            </a:r>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২. চারদিকে কী শুনি?</a:t>
            </a:r>
          </a:p>
          <a:p>
            <a:r>
              <a:rPr lang="bn-BD" sz="3600" dirty="0" smtClean="0">
                <a:latin typeface="NikoshBAN" panose="02000000000000000000" pitchFamily="2" charset="0"/>
                <a:cs typeface="NikoshBAN" panose="02000000000000000000" pitchFamily="2" charset="0"/>
              </a:rPr>
              <a:t>   ৩. কী কী নেই?</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৪.মুমূর্ষু </a:t>
            </a:r>
            <a:r>
              <a:rPr lang="bn-BD" sz="3600" dirty="0">
                <a:latin typeface="NikoshBAN" panose="02000000000000000000" pitchFamily="2" charset="0"/>
                <a:cs typeface="NikoshBAN" panose="02000000000000000000" pitchFamily="2" charset="0"/>
              </a:rPr>
              <a:t>ধরা- প্রাণ কী ভাবে জাগাতে হবে?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৫. </a:t>
            </a:r>
            <a:r>
              <a:rPr lang="bn-BD" sz="3600" dirty="0">
                <a:latin typeface="NikoshBAN" panose="02000000000000000000" pitchFamily="2" charset="0"/>
                <a:cs typeface="NikoshBAN" panose="02000000000000000000" pitchFamily="2" charset="0"/>
              </a:rPr>
              <a:t>কার আনন্দ আনতে হবে?</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৬. </a:t>
            </a:r>
            <a:r>
              <a:rPr lang="bn-BD" sz="3600" dirty="0">
                <a:latin typeface="NikoshBAN" panose="02000000000000000000" pitchFamily="2" charset="0"/>
                <a:cs typeface="NikoshBAN" panose="02000000000000000000" pitchFamily="2" charset="0"/>
              </a:rPr>
              <a:t>তিমির প্রহর কীসে ভরি ?</a:t>
            </a:r>
            <a:endParaRPr lang="bn-BD" sz="3600" dirty="0" smtClean="0">
              <a:latin typeface="NikoshBAN" panose="02000000000000000000" pitchFamily="2" charset="0"/>
              <a:cs typeface="NikoshBAN" panose="02000000000000000000" pitchFamily="2" charset="0"/>
            </a:endParaRPr>
          </a:p>
          <a:p>
            <a:pPr marL="914400" indent="-914400">
              <a:buFont typeface="+mj-lt"/>
              <a:buAutoNum type="arabicPeriod"/>
            </a:pPr>
            <a:endParaRPr lang="en-US" sz="3600" dirty="0">
              <a:latin typeface="NikoshBAN" panose="02000000000000000000" pitchFamily="2" charset="0"/>
              <a:cs typeface="NikoshBAN" panose="02000000000000000000" pitchFamily="2" charset="0"/>
            </a:endParaRPr>
          </a:p>
        </p:txBody>
      </p:sp>
      <p:sp>
        <p:nvSpPr>
          <p:cNvPr id="4" name="32-Point Star 3"/>
          <p:cNvSpPr/>
          <p:nvPr/>
        </p:nvSpPr>
        <p:spPr>
          <a:xfrm>
            <a:off x="8615326" y="200303"/>
            <a:ext cx="3219198" cy="1289324"/>
          </a:xfrm>
          <a:prstGeom prst="star32">
            <a:avLst/>
          </a:prstGeom>
          <a:solidFill>
            <a:schemeClr val="accent6">
              <a:lumMod val="60000"/>
              <a:lumOff val="4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4914994" y="476179"/>
            <a:ext cx="2900183" cy="1707569"/>
            <a:chOff x="4914994" y="476179"/>
            <a:chExt cx="2900183" cy="1707569"/>
          </a:xfrm>
        </p:grpSpPr>
        <p:pic>
          <p:nvPicPr>
            <p:cNvPr id="5" name="Picture 4" descr="Untitled-15896.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914994" y="630410"/>
              <a:ext cx="2042810" cy="1553338"/>
            </a:xfrm>
            <a:prstGeom prst="ellipse">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aphicFrame>
          <p:nvGraphicFramePr>
            <p:cNvPr id="7" name="Diagram 6"/>
            <p:cNvGraphicFramePr/>
            <p:nvPr>
              <p:extLst>
                <p:ext uri="{D42A27DB-BD31-4B8C-83A1-F6EECF244321}">
                  <p14:modId xmlns:p14="http://schemas.microsoft.com/office/powerpoint/2010/main" val="2271800348"/>
                </p:ext>
              </p:extLst>
            </p:nvPr>
          </p:nvGraphicFramePr>
          <p:xfrm>
            <a:off x="6559069" y="476179"/>
            <a:ext cx="1256108" cy="155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6892947" y="1600200"/>
              <a:ext cx="893618" cy="289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46349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3000" fill="hold"/>
                                        <p:tgtEl>
                                          <p:spTgt spid="3"/>
                                        </p:tgtEl>
                                        <p:attrNameLst>
                                          <p:attrName>ppt_x</p:attrName>
                                        </p:attrNameLst>
                                      </p:cBhvr>
                                      <p:tavLst>
                                        <p:tav tm="0">
                                          <p:val>
                                            <p:strVal val="1+#ppt_w/2"/>
                                          </p:val>
                                        </p:tav>
                                        <p:tav tm="100000">
                                          <p:val>
                                            <p:strVal val="#ppt_x"/>
                                          </p:val>
                                        </p:tav>
                                      </p:tavLst>
                                    </p:anim>
                                    <p:anim calcmode="lin" valueType="num">
                                      <p:cBhvr additive="base">
                                        <p:cTn id="19" dur="3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8" presetClass="exit" presetSubtype="6" fill="hold" grpId="1" nodeType="afterEffect">
                                  <p:stCondLst>
                                    <p:cond delay="0"/>
                                  </p:stCondLst>
                                  <p:childTnLst>
                                    <p:animEffect transition="out" filter="strips(downRight)">
                                      <p:cBhvr>
                                        <p:cTn id="22" dur="3000"/>
                                        <p:tgtEl>
                                          <p:spTgt spid="2"/>
                                        </p:tgtEl>
                                      </p:cBhvr>
                                    </p:animEffect>
                                    <p:set>
                                      <p:cBhvr>
                                        <p:cTn id="23" dur="1" fill="hold">
                                          <p:stCondLst>
                                            <p:cond delay="2999"/>
                                          </p:stCondLst>
                                        </p:cTn>
                                        <p:tgtEl>
                                          <p:spTgt spid="2"/>
                                        </p:tgtEl>
                                        <p:attrNameLst>
                                          <p:attrName>style.visibility</p:attrName>
                                        </p:attrNameLst>
                                      </p:cBhvr>
                                      <p:to>
                                        <p:strVal val="hidden"/>
                                      </p:to>
                                    </p:set>
                                  </p:childTnLst>
                                </p:cTn>
                              </p:par>
                            </p:childTnLst>
                          </p:cTn>
                        </p:par>
                        <p:par>
                          <p:cTn id="24" fill="hold">
                            <p:stCondLst>
                              <p:cond delay="6000"/>
                            </p:stCondLst>
                            <p:childTnLst>
                              <p:par>
                                <p:cTn id="25" presetID="18" presetClass="exit" presetSubtype="6" fill="hold" grpId="1" nodeType="afterEffect">
                                  <p:stCondLst>
                                    <p:cond delay="0"/>
                                  </p:stCondLst>
                                  <p:childTnLst>
                                    <p:animEffect transition="out" filter="strips(downRight)">
                                      <p:cBhvr>
                                        <p:cTn id="26" dur="3000"/>
                                        <p:tgtEl>
                                          <p:spTgt spid="3"/>
                                        </p:tgtEl>
                                      </p:cBhvr>
                                    </p:animEffect>
                                    <p:set>
                                      <p:cBhvr>
                                        <p:cTn id="27" dur="1" fill="hold">
                                          <p:stCondLst>
                                            <p:cond delay="29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xit" presetSubtype="0" fill="hold" nodeType="clickEffect">
                                  <p:stCondLst>
                                    <p:cond delay="0"/>
                                  </p:stCondLst>
                                  <p:childTnLst>
                                    <p:animEffect transition="out" filter="fade">
                                      <p:cBhvr>
                                        <p:cTn id="31" dur="3000"/>
                                        <p:tgtEl>
                                          <p:spTgt spid="9"/>
                                        </p:tgtEl>
                                      </p:cBhvr>
                                    </p:animEffect>
                                    <p:anim calcmode="lin" valueType="num">
                                      <p:cBhvr>
                                        <p:cTn id="32" dur="3000"/>
                                        <p:tgtEl>
                                          <p:spTgt spid="9"/>
                                        </p:tgtEl>
                                        <p:attrNameLst>
                                          <p:attrName>ppt_x</p:attrName>
                                        </p:attrNameLst>
                                      </p:cBhvr>
                                      <p:tavLst>
                                        <p:tav tm="0">
                                          <p:val>
                                            <p:strVal val="ppt_x"/>
                                          </p:val>
                                        </p:tav>
                                        <p:tav tm="100000">
                                          <p:val>
                                            <p:strVal val="ppt_x"/>
                                          </p:val>
                                        </p:tav>
                                      </p:tavLst>
                                    </p:anim>
                                    <p:anim calcmode="lin" valueType="num">
                                      <p:cBhvr>
                                        <p:cTn id="33" dur="3000"/>
                                        <p:tgtEl>
                                          <p:spTgt spid="9"/>
                                        </p:tgtEl>
                                        <p:attrNameLst>
                                          <p:attrName>ppt_y</p:attrName>
                                        </p:attrNameLst>
                                      </p:cBhvr>
                                      <p:tavLst>
                                        <p:tav tm="0">
                                          <p:val>
                                            <p:strVal val="ppt_y"/>
                                          </p:val>
                                        </p:tav>
                                        <p:tav tm="100000">
                                          <p:val>
                                            <p:strVal val="ppt_y-.1"/>
                                          </p:val>
                                        </p:tav>
                                      </p:tavLst>
                                    </p:anim>
                                    <p:set>
                                      <p:cBhvr>
                                        <p:cTn id="34" dur="1" fill="hold">
                                          <p:stCondLst>
                                            <p:cond delay="2999"/>
                                          </p:stCondLst>
                                        </p:cTn>
                                        <p:tgtEl>
                                          <p:spTgt spid="9"/>
                                        </p:tgtEl>
                                        <p:attrNameLst>
                                          <p:attrName>style.visibility</p:attrName>
                                        </p:attrNameLst>
                                      </p:cBhvr>
                                      <p:to>
                                        <p:strVal val="hidden"/>
                                      </p:to>
                                    </p:set>
                                  </p:childTnLst>
                                </p:cTn>
                              </p:par>
                              <p:par>
                                <p:cTn id="35" presetID="47" presetClass="exit" presetSubtype="0" fill="hold" grpId="2" nodeType="withEffect">
                                  <p:stCondLst>
                                    <p:cond delay="0"/>
                                  </p:stCondLst>
                                  <p:childTnLst>
                                    <p:animEffect transition="out" filter="fade">
                                      <p:cBhvr>
                                        <p:cTn id="36" dur="3000"/>
                                        <p:tgtEl>
                                          <p:spTgt spid="2"/>
                                        </p:tgtEl>
                                      </p:cBhvr>
                                    </p:animEffect>
                                    <p:anim calcmode="lin" valueType="num">
                                      <p:cBhvr>
                                        <p:cTn id="37" dur="3000"/>
                                        <p:tgtEl>
                                          <p:spTgt spid="2"/>
                                        </p:tgtEl>
                                        <p:attrNameLst>
                                          <p:attrName>ppt_x</p:attrName>
                                        </p:attrNameLst>
                                      </p:cBhvr>
                                      <p:tavLst>
                                        <p:tav tm="0">
                                          <p:val>
                                            <p:strVal val="ppt_x"/>
                                          </p:val>
                                        </p:tav>
                                        <p:tav tm="100000">
                                          <p:val>
                                            <p:strVal val="ppt_x"/>
                                          </p:val>
                                        </p:tav>
                                      </p:tavLst>
                                    </p:anim>
                                    <p:anim calcmode="lin" valueType="num">
                                      <p:cBhvr>
                                        <p:cTn id="38" dur="3000"/>
                                        <p:tgtEl>
                                          <p:spTgt spid="2"/>
                                        </p:tgtEl>
                                        <p:attrNameLst>
                                          <p:attrName>ppt_y</p:attrName>
                                        </p:attrNameLst>
                                      </p:cBhvr>
                                      <p:tavLst>
                                        <p:tav tm="0">
                                          <p:val>
                                            <p:strVal val="ppt_y"/>
                                          </p:val>
                                        </p:tav>
                                        <p:tav tm="100000">
                                          <p:val>
                                            <p:strVal val="ppt_y-.1"/>
                                          </p:val>
                                        </p:tav>
                                      </p:tavLst>
                                    </p:anim>
                                    <p:set>
                                      <p:cBhvr>
                                        <p:cTn id="39" dur="1" fill="hold">
                                          <p:stCondLst>
                                            <p:cond delay="2999"/>
                                          </p:stCondLst>
                                        </p:cTn>
                                        <p:tgtEl>
                                          <p:spTgt spid="2"/>
                                        </p:tgtEl>
                                        <p:attrNameLst>
                                          <p:attrName>style.visibility</p:attrName>
                                        </p:attrNameLst>
                                      </p:cBhvr>
                                      <p:to>
                                        <p:strVal val="hidden"/>
                                      </p:to>
                                    </p:set>
                                  </p:childTnLst>
                                </p:cTn>
                              </p:par>
                              <p:par>
                                <p:cTn id="40" presetID="47" presetClass="exit" presetSubtype="0" fill="hold" grpId="2" nodeType="withEffect">
                                  <p:stCondLst>
                                    <p:cond delay="0"/>
                                  </p:stCondLst>
                                  <p:childTnLst>
                                    <p:animEffect transition="out" filter="fade">
                                      <p:cBhvr>
                                        <p:cTn id="41" dur="3000"/>
                                        <p:tgtEl>
                                          <p:spTgt spid="3"/>
                                        </p:tgtEl>
                                      </p:cBhvr>
                                    </p:animEffect>
                                    <p:anim calcmode="lin" valueType="num">
                                      <p:cBhvr>
                                        <p:cTn id="42" dur="3000"/>
                                        <p:tgtEl>
                                          <p:spTgt spid="3"/>
                                        </p:tgtEl>
                                        <p:attrNameLst>
                                          <p:attrName>ppt_x</p:attrName>
                                        </p:attrNameLst>
                                      </p:cBhvr>
                                      <p:tavLst>
                                        <p:tav tm="0">
                                          <p:val>
                                            <p:strVal val="ppt_x"/>
                                          </p:val>
                                        </p:tav>
                                        <p:tav tm="100000">
                                          <p:val>
                                            <p:strVal val="ppt_x"/>
                                          </p:val>
                                        </p:tav>
                                      </p:tavLst>
                                    </p:anim>
                                    <p:anim calcmode="lin" valueType="num">
                                      <p:cBhvr>
                                        <p:cTn id="43" dur="3000"/>
                                        <p:tgtEl>
                                          <p:spTgt spid="3"/>
                                        </p:tgtEl>
                                        <p:attrNameLst>
                                          <p:attrName>ppt_y</p:attrName>
                                        </p:attrNameLst>
                                      </p:cBhvr>
                                      <p:tavLst>
                                        <p:tav tm="0">
                                          <p:val>
                                            <p:strVal val="ppt_y"/>
                                          </p:val>
                                        </p:tav>
                                        <p:tav tm="100000">
                                          <p:val>
                                            <p:strVal val="ppt_y-.1"/>
                                          </p:val>
                                        </p:tav>
                                      </p:tavLst>
                                    </p:anim>
                                    <p:set>
                                      <p:cBhvr>
                                        <p:cTn id="44" dur="1" fill="hold">
                                          <p:stCondLst>
                                            <p:cond delay="2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p:bldP spid="2" grpId="1"/>
      <p:bldP spid="2" grpId="2"/>
      <p:bldP spid="3" grpId="0"/>
      <p:bldP spid="3" grpId="1"/>
      <p:bldP spid="3"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5745" y="602673"/>
            <a:ext cx="2805545" cy="646331"/>
          </a:xfrm>
          <a:prstGeom prst="rect">
            <a:avLst/>
          </a:prstGeom>
          <a:noFill/>
        </p:spPr>
        <p:txBody>
          <a:bodyPr wrap="square" rtlCol="0">
            <a:spAutoFit/>
          </a:bodyPr>
          <a:lstStyle/>
          <a:p>
            <a:r>
              <a:rPr lang="bn-BD" sz="3600" dirty="0" smtClean="0"/>
              <a:t>শব্দার্থ ও টীকাঃ</a:t>
            </a:r>
            <a:endParaRPr lang="en-US" sz="3600" dirty="0"/>
          </a:p>
        </p:txBody>
      </p:sp>
      <p:sp>
        <p:nvSpPr>
          <p:cNvPr id="3" name="TextBox 2"/>
          <p:cNvSpPr txBox="1"/>
          <p:nvPr/>
        </p:nvSpPr>
        <p:spPr>
          <a:xfrm>
            <a:off x="613954" y="1641764"/>
            <a:ext cx="3209901" cy="646331"/>
          </a:xfrm>
          <a:prstGeom prst="rect">
            <a:avLst/>
          </a:prstGeom>
          <a:noFill/>
        </p:spPr>
        <p:txBody>
          <a:bodyPr wrap="square" rtlCol="0">
            <a:spAutoFit/>
          </a:bodyPr>
          <a:lstStyle/>
          <a:p>
            <a:r>
              <a:rPr lang="bn-BD" sz="3600" dirty="0" smtClean="0"/>
              <a:t>ক্ষুধার্ত ও ভয়ার্ত দৃষ্টিঃ</a:t>
            </a:r>
            <a:endParaRPr lang="en-US" sz="3600" dirty="0"/>
          </a:p>
        </p:txBody>
      </p:sp>
      <p:pic>
        <p:nvPicPr>
          <p:cNvPr id="4" name="Picture 3"/>
          <p:cNvPicPr>
            <a:picLocks noChangeAspect="1"/>
          </p:cNvPicPr>
          <p:nvPr/>
        </p:nvPicPr>
        <p:blipFill>
          <a:blip r:embed="rId2"/>
          <a:stretch>
            <a:fillRect/>
          </a:stretch>
        </p:blipFill>
        <p:spPr>
          <a:xfrm>
            <a:off x="3792682" y="1641762"/>
            <a:ext cx="1858488" cy="1116595"/>
          </a:xfrm>
          <a:prstGeom prst="rect">
            <a:avLst/>
          </a:prstGeom>
        </p:spPr>
      </p:pic>
      <p:sp>
        <p:nvSpPr>
          <p:cNvPr id="5" name="TextBox 4"/>
          <p:cNvSpPr txBox="1"/>
          <p:nvPr/>
        </p:nvSpPr>
        <p:spPr>
          <a:xfrm>
            <a:off x="7211290" y="1413164"/>
            <a:ext cx="4696692" cy="2308324"/>
          </a:xfrm>
          <a:prstGeom prst="rect">
            <a:avLst/>
          </a:prstGeom>
          <a:noFill/>
        </p:spPr>
        <p:txBody>
          <a:bodyPr wrap="square" rtlCol="0">
            <a:spAutoFit/>
          </a:bodyPr>
          <a:lstStyle/>
          <a:p>
            <a:r>
              <a:rPr lang="bn-BD" sz="3600" dirty="0" smtClean="0"/>
              <a:t>প্রকৃতিতে ফুল ও ফসলের সম্ভার কমে যাওয়ায় মানুষের অস্তিত্ব হুমকির মুখে পড়েছে।বিলীন হওয়ার আশঙ্কায় মানুষ ভীত।</a:t>
            </a:r>
            <a:endParaRPr lang="en-US" sz="3600" dirty="0"/>
          </a:p>
        </p:txBody>
      </p:sp>
      <p:pic>
        <p:nvPicPr>
          <p:cNvPr id="6" name="Picture 5"/>
          <p:cNvPicPr>
            <a:picLocks noChangeAspect="1"/>
          </p:cNvPicPr>
          <p:nvPr/>
        </p:nvPicPr>
        <p:blipFill>
          <a:blip r:embed="rId3"/>
          <a:stretch>
            <a:fillRect/>
          </a:stretch>
        </p:blipFill>
        <p:spPr>
          <a:xfrm>
            <a:off x="3792682" y="3577796"/>
            <a:ext cx="3138054" cy="1390648"/>
          </a:xfrm>
          <a:prstGeom prst="rect">
            <a:avLst/>
          </a:prstGeom>
        </p:spPr>
      </p:pic>
      <p:sp>
        <p:nvSpPr>
          <p:cNvPr id="7" name="TextBox 6"/>
          <p:cNvSpPr txBox="1"/>
          <p:nvPr/>
        </p:nvSpPr>
        <p:spPr>
          <a:xfrm>
            <a:off x="1953491" y="3801577"/>
            <a:ext cx="1558637" cy="646331"/>
          </a:xfrm>
          <a:prstGeom prst="rect">
            <a:avLst/>
          </a:prstGeom>
          <a:noFill/>
        </p:spPr>
        <p:txBody>
          <a:bodyPr wrap="square" rtlCol="0">
            <a:spAutoFit/>
          </a:bodyPr>
          <a:lstStyle/>
          <a:p>
            <a:r>
              <a:rPr lang="bn-BD" sz="3600" dirty="0" smtClean="0"/>
              <a:t>ম্লানঃ</a:t>
            </a:r>
            <a:endParaRPr lang="en-US" sz="3600" dirty="0"/>
          </a:p>
        </p:txBody>
      </p:sp>
      <p:sp>
        <p:nvSpPr>
          <p:cNvPr id="8" name="TextBox 7"/>
          <p:cNvSpPr txBox="1"/>
          <p:nvPr/>
        </p:nvSpPr>
        <p:spPr>
          <a:xfrm>
            <a:off x="7211290" y="3885648"/>
            <a:ext cx="1558637" cy="646331"/>
          </a:xfrm>
          <a:prstGeom prst="rect">
            <a:avLst/>
          </a:prstGeom>
          <a:noFill/>
        </p:spPr>
        <p:txBody>
          <a:bodyPr wrap="square" rtlCol="0">
            <a:spAutoFit/>
          </a:bodyPr>
          <a:lstStyle/>
          <a:p>
            <a:r>
              <a:rPr lang="bn-BD" sz="3600" dirty="0" smtClean="0"/>
              <a:t>মলিন</a:t>
            </a:r>
            <a:endParaRPr lang="en-US" sz="3600" dirty="0"/>
          </a:p>
        </p:txBody>
      </p:sp>
      <p:sp>
        <p:nvSpPr>
          <p:cNvPr id="9" name="TextBox 8"/>
          <p:cNvSpPr txBox="1"/>
          <p:nvPr/>
        </p:nvSpPr>
        <p:spPr>
          <a:xfrm>
            <a:off x="1439585" y="5813257"/>
            <a:ext cx="1558637" cy="646331"/>
          </a:xfrm>
          <a:prstGeom prst="rect">
            <a:avLst/>
          </a:prstGeom>
          <a:noFill/>
        </p:spPr>
        <p:txBody>
          <a:bodyPr wrap="square" rtlCol="0">
            <a:spAutoFit/>
          </a:bodyPr>
          <a:lstStyle/>
          <a:p>
            <a:r>
              <a:rPr lang="bn-BD" sz="3600" dirty="0" smtClean="0"/>
              <a:t>পল্লবঃ</a:t>
            </a:r>
            <a:endParaRPr lang="en-US" sz="36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584" y="5213168"/>
            <a:ext cx="2762250" cy="1447800"/>
          </a:xfrm>
          <a:prstGeom prst="rect">
            <a:avLst/>
          </a:prstGeom>
        </p:spPr>
      </p:pic>
      <p:sp>
        <p:nvSpPr>
          <p:cNvPr id="11" name="TextBox 10"/>
          <p:cNvSpPr txBox="1"/>
          <p:nvPr/>
        </p:nvSpPr>
        <p:spPr>
          <a:xfrm>
            <a:off x="7343996" y="5613902"/>
            <a:ext cx="3184667" cy="646331"/>
          </a:xfrm>
          <a:prstGeom prst="rect">
            <a:avLst/>
          </a:prstGeom>
          <a:noFill/>
        </p:spPr>
        <p:txBody>
          <a:bodyPr wrap="square" rtlCol="0">
            <a:spAutoFit/>
          </a:bodyPr>
          <a:lstStyle/>
          <a:p>
            <a:r>
              <a:rPr lang="bn-BD" sz="3600" dirty="0" smtClean="0"/>
              <a:t>গাছের নতুন পাতা</a:t>
            </a:r>
            <a:endParaRPr lang="en-US" sz="36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345" y="1641763"/>
            <a:ext cx="1528946" cy="1116595"/>
          </a:xfrm>
          <a:prstGeom prst="rect">
            <a:avLst/>
          </a:prstGeom>
        </p:spPr>
      </p:pic>
      <p:sp>
        <p:nvSpPr>
          <p:cNvPr id="13" name="32-Point Star 12"/>
          <p:cNvSpPr/>
          <p:nvPr/>
        </p:nvSpPr>
        <p:spPr>
          <a:xfrm>
            <a:off x="8476660" y="138891"/>
            <a:ext cx="3219198" cy="1289324"/>
          </a:xfrm>
          <a:prstGeom prst="star32">
            <a:avLst/>
          </a:prstGeom>
          <a:solidFill>
            <a:srgbClr val="00B0F0"/>
          </a:solidFill>
          <a:ln w="38100">
            <a:solidFill>
              <a:srgbClr val="00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ক্লিক করুন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1577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1+#ppt_w/2"/>
                                          </p:val>
                                        </p:tav>
                                        <p:tav tm="100000">
                                          <p:val>
                                            <p:strVal val="#ppt_x"/>
                                          </p:val>
                                        </p:tav>
                                      </p:tavLst>
                                    </p:anim>
                                    <p:anim calcmode="lin" valueType="num">
                                      <p:cBhvr additive="base">
                                        <p:cTn id="14"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3000" fill="hold"/>
                                        <p:tgtEl>
                                          <p:spTgt spid="4"/>
                                        </p:tgtEl>
                                        <p:attrNameLst>
                                          <p:attrName>ppt_x</p:attrName>
                                        </p:attrNameLst>
                                      </p:cBhvr>
                                      <p:tavLst>
                                        <p:tav tm="0">
                                          <p:val>
                                            <p:strVal val="0-#ppt_w/2"/>
                                          </p:val>
                                        </p:tav>
                                        <p:tav tm="100000">
                                          <p:val>
                                            <p:strVal val="#ppt_x"/>
                                          </p:val>
                                        </p:tav>
                                      </p:tavLst>
                                    </p:anim>
                                    <p:anim calcmode="lin" valueType="num">
                                      <p:cBhvr additive="base">
                                        <p:cTn id="20" dur="3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3000" fill="hold"/>
                                        <p:tgtEl>
                                          <p:spTgt spid="12"/>
                                        </p:tgtEl>
                                        <p:attrNameLst>
                                          <p:attrName>ppt_x</p:attrName>
                                        </p:attrNameLst>
                                      </p:cBhvr>
                                      <p:tavLst>
                                        <p:tav tm="0">
                                          <p:val>
                                            <p:strVal val="0-#ppt_w/2"/>
                                          </p:val>
                                        </p:tav>
                                        <p:tav tm="100000">
                                          <p:val>
                                            <p:strVal val="#ppt_x"/>
                                          </p:val>
                                        </p:tav>
                                      </p:tavLst>
                                    </p:anim>
                                    <p:anim calcmode="lin" valueType="num">
                                      <p:cBhvr additive="base">
                                        <p:cTn id="24"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3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3000"/>
                                        <p:tgtEl>
                                          <p:spTgt spid="7"/>
                                        </p:tgtEl>
                                      </p:cBhvr>
                                    </p:animEffect>
                                    <p:anim calcmode="lin" valueType="num">
                                      <p:cBhvr>
                                        <p:cTn id="35" dur="3000" fill="hold"/>
                                        <p:tgtEl>
                                          <p:spTgt spid="7"/>
                                        </p:tgtEl>
                                        <p:attrNameLst>
                                          <p:attrName>ppt_x</p:attrName>
                                        </p:attrNameLst>
                                      </p:cBhvr>
                                      <p:tavLst>
                                        <p:tav tm="0">
                                          <p:val>
                                            <p:strVal val="#ppt_x"/>
                                          </p:val>
                                        </p:tav>
                                        <p:tav tm="100000">
                                          <p:val>
                                            <p:strVal val="#ppt_x"/>
                                          </p:val>
                                        </p:tav>
                                      </p:tavLst>
                                    </p:anim>
                                    <p:anim calcmode="lin" valueType="num">
                                      <p:cBhvr>
                                        <p:cTn id="36" dur="3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out)">
                                      <p:cBhvr>
                                        <p:cTn id="41" dur="3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300"/>
                                        <p:tgtEl>
                                          <p:spTgt spid="8"/>
                                        </p:tgtEl>
                                      </p:cBhvr>
                                    </p:animEffect>
                                    <p:anim calcmode="lin" valueType="num">
                                      <p:cBhvr>
                                        <p:cTn id="47" dur="1200" fill="hold"/>
                                        <p:tgtEl>
                                          <p:spTgt spid="8"/>
                                        </p:tgtEl>
                                        <p:attrNameLst>
                                          <p:attrName>ppt_x</p:attrName>
                                        </p:attrNameLst>
                                      </p:cBhvr>
                                      <p:tavLst>
                                        <p:tav tm="0">
                                          <p:val>
                                            <p:strVal val="#ppt_x"/>
                                          </p:val>
                                        </p:tav>
                                        <p:tav tm="100000">
                                          <p:val>
                                            <p:strVal val="#ppt_x"/>
                                          </p:val>
                                        </p:tav>
                                      </p:tavLst>
                                    </p:anim>
                                    <p:anim calcmode="lin" valueType="num">
                                      <p:cBhvr>
                                        <p:cTn id="48" dur="1200" fill="hold"/>
                                        <p:tgtEl>
                                          <p:spTgt spid="8"/>
                                        </p:tgtEl>
                                        <p:attrNameLst>
                                          <p:attrName>ppt_y</p:attrName>
                                        </p:attrNameLst>
                                      </p:cBhvr>
                                      <p:tavLst>
                                        <p:tav tm="0">
                                          <p:val>
                                            <p:strVal val="#ppt_y+0.31"/>
                                          </p:val>
                                        </p:tav>
                                        <p:tav tm="100000">
                                          <p:val>
                                            <p:strVal val="#ppt_y+0.31"/>
                                          </p:val>
                                        </p:tav>
                                      </p:tavLst>
                                    </p:anim>
                                    <p:anim calcmode="lin" valueType="num">
                                      <p:cBhvr>
                                        <p:cTn id="49" dur="1800" decel="50000" fill="hold">
                                          <p:stCondLst>
                                            <p:cond delay="12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1800" decel="50000" fill="hold">
                                          <p:stCondLst>
                                            <p:cond delay="12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3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Right)">
                                      <p:cBhvr>
                                        <p:cTn id="60" dur="3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3000" fill="hold"/>
                                        <p:tgtEl>
                                          <p:spTgt spid="11"/>
                                        </p:tgtEl>
                                        <p:attrNameLst>
                                          <p:attrName>ppt_w</p:attrName>
                                        </p:attrNameLst>
                                      </p:cBhvr>
                                      <p:tavLst>
                                        <p:tav tm="0">
                                          <p:val>
                                            <p:strVal val="#ppt_w+.3"/>
                                          </p:val>
                                        </p:tav>
                                        <p:tav tm="100000">
                                          <p:val>
                                            <p:strVal val="#ppt_w"/>
                                          </p:val>
                                        </p:tav>
                                      </p:tavLst>
                                    </p:anim>
                                    <p:anim calcmode="lin" valueType="num">
                                      <p:cBhvr>
                                        <p:cTn id="66" dur="3000" fill="hold"/>
                                        <p:tgtEl>
                                          <p:spTgt spid="11"/>
                                        </p:tgtEl>
                                        <p:attrNameLst>
                                          <p:attrName>ppt_h</p:attrName>
                                        </p:attrNameLst>
                                      </p:cBhvr>
                                      <p:tavLst>
                                        <p:tav tm="0">
                                          <p:val>
                                            <p:strVal val="#ppt_h"/>
                                          </p:val>
                                        </p:tav>
                                        <p:tav tm="100000">
                                          <p:val>
                                            <p:strVal val="#ppt_h"/>
                                          </p:val>
                                        </p:tav>
                                      </p:tavLst>
                                    </p:anim>
                                    <p:animEffect transition="in" filter="fade">
                                      <p:cBhvr>
                                        <p:cTn id="67" dur="3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xit" presetSubtype="2" fill="hold" grpId="1" nodeType="clickEffect">
                                  <p:stCondLst>
                                    <p:cond delay="0"/>
                                  </p:stCondLst>
                                  <p:childTnLst>
                                    <p:anim calcmode="lin" valueType="num">
                                      <p:cBhvr additive="base">
                                        <p:cTn id="71" dur="5000"/>
                                        <p:tgtEl>
                                          <p:spTgt spid="2"/>
                                        </p:tgtEl>
                                        <p:attrNameLst>
                                          <p:attrName>ppt_x</p:attrName>
                                        </p:attrNameLst>
                                      </p:cBhvr>
                                      <p:tavLst>
                                        <p:tav tm="0">
                                          <p:val>
                                            <p:strVal val="ppt_x"/>
                                          </p:val>
                                        </p:tav>
                                        <p:tav tm="100000">
                                          <p:val>
                                            <p:strVal val="1+ppt_w/2"/>
                                          </p:val>
                                        </p:tav>
                                      </p:tavLst>
                                    </p:anim>
                                    <p:anim calcmode="lin" valueType="num">
                                      <p:cBhvr additive="base">
                                        <p:cTn id="72" dur="5000"/>
                                        <p:tgtEl>
                                          <p:spTgt spid="2"/>
                                        </p:tgtEl>
                                        <p:attrNameLst>
                                          <p:attrName>ppt_y</p:attrName>
                                        </p:attrNameLst>
                                      </p:cBhvr>
                                      <p:tavLst>
                                        <p:tav tm="0">
                                          <p:val>
                                            <p:strVal val="ppt_y"/>
                                          </p:val>
                                        </p:tav>
                                        <p:tav tm="100000">
                                          <p:val>
                                            <p:strVal val="ppt_y"/>
                                          </p:val>
                                        </p:tav>
                                      </p:tavLst>
                                    </p:anim>
                                    <p:set>
                                      <p:cBhvr>
                                        <p:cTn id="73" dur="1" fill="hold">
                                          <p:stCondLst>
                                            <p:cond delay="4999"/>
                                          </p:stCondLst>
                                        </p:cTn>
                                        <p:tgtEl>
                                          <p:spTgt spid="2"/>
                                        </p:tgtEl>
                                        <p:attrNameLst>
                                          <p:attrName>style.visibility</p:attrName>
                                        </p:attrNameLst>
                                      </p:cBhvr>
                                      <p:to>
                                        <p:strVal val="hidden"/>
                                      </p:to>
                                    </p:set>
                                  </p:childTnLst>
                                </p:cTn>
                              </p:par>
                              <p:par>
                                <p:cTn id="74" presetID="2" presetClass="exit" presetSubtype="2" fill="hold" grpId="1" nodeType="withEffect">
                                  <p:stCondLst>
                                    <p:cond delay="0"/>
                                  </p:stCondLst>
                                  <p:childTnLst>
                                    <p:anim calcmode="lin" valueType="num">
                                      <p:cBhvr additive="base">
                                        <p:cTn id="75" dur="5000"/>
                                        <p:tgtEl>
                                          <p:spTgt spid="3"/>
                                        </p:tgtEl>
                                        <p:attrNameLst>
                                          <p:attrName>ppt_x</p:attrName>
                                        </p:attrNameLst>
                                      </p:cBhvr>
                                      <p:tavLst>
                                        <p:tav tm="0">
                                          <p:val>
                                            <p:strVal val="ppt_x"/>
                                          </p:val>
                                        </p:tav>
                                        <p:tav tm="100000">
                                          <p:val>
                                            <p:strVal val="1+ppt_w/2"/>
                                          </p:val>
                                        </p:tav>
                                      </p:tavLst>
                                    </p:anim>
                                    <p:anim calcmode="lin" valueType="num">
                                      <p:cBhvr additive="base">
                                        <p:cTn id="76" dur="5000"/>
                                        <p:tgtEl>
                                          <p:spTgt spid="3"/>
                                        </p:tgtEl>
                                        <p:attrNameLst>
                                          <p:attrName>ppt_y</p:attrName>
                                        </p:attrNameLst>
                                      </p:cBhvr>
                                      <p:tavLst>
                                        <p:tav tm="0">
                                          <p:val>
                                            <p:strVal val="ppt_y"/>
                                          </p:val>
                                        </p:tav>
                                        <p:tav tm="100000">
                                          <p:val>
                                            <p:strVal val="ppt_y"/>
                                          </p:val>
                                        </p:tav>
                                      </p:tavLst>
                                    </p:anim>
                                    <p:set>
                                      <p:cBhvr>
                                        <p:cTn id="77" dur="1" fill="hold">
                                          <p:stCondLst>
                                            <p:cond delay="4999"/>
                                          </p:stCondLst>
                                        </p:cTn>
                                        <p:tgtEl>
                                          <p:spTgt spid="3"/>
                                        </p:tgtEl>
                                        <p:attrNameLst>
                                          <p:attrName>style.visibility</p:attrName>
                                        </p:attrNameLst>
                                      </p:cBhvr>
                                      <p:to>
                                        <p:strVal val="hidden"/>
                                      </p:to>
                                    </p:set>
                                  </p:childTnLst>
                                </p:cTn>
                              </p:par>
                              <p:par>
                                <p:cTn id="78" presetID="2" presetClass="exit" presetSubtype="2" fill="hold" nodeType="withEffect">
                                  <p:stCondLst>
                                    <p:cond delay="0"/>
                                  </p:stCondLst>
                                  <p:childTnLst>
                                    <p:anim calcmode="lin" valueType="num">
                                      <p:cBhvr additive="base">
                                        <p:cTn id="79" dur="5000"/>
                                        <p:tgtEl>
                                          <p:spTgt spid="4"/>
                                        </p:tgtEl>
                                        <p:attrNameLst>
                                          <p:attrName>ppt_x</p:attrName>
                                        </p:attrNameLst>
                                      </p:cBhvr>
                                      <p:tavLst>
                                        <p:tav tm="0">
                                          <p:val>
                                            <p:strVal val="ppt_x"/>
                                          </p:val>
                                        </p:tav>
                                        <p:tav tm="100000">
                                          <p:val>
                                            <p:strVal val="1+ppt_w/2"/>
                                          </p:val>
                                        </p:tav>
                                      </p:tavLst>
                                    </p:anim>
                                    <p:anim calcmode="lin" valueType="num">
                                      <p:cBhvr additive="base">
                                        <p:cTn id="80" dur="5000"/>
                                        <p:tgtEl>
                                          <p:spTgt spid="4"/>
                                        </p:tgtEl>
                                        <p:attrNameLst>
                                          <p:attrName>ppt_y</p:attrName>
                                        </p:attrNameLst>
                                      </p:cBhvr>
                                      <p:tavLst>
                                        <p:tav tm="0">
                                          <p:val>
                                            <p:strVal val="ppt_y"/>
                                          </p:val>
                                        </p:tav>
                                        <p:tav tm="100000">
                                          <p:val>
                                            <p:strVal val="ppt_y"/>
                                          </p:val>
                                        </p:tav>
                                      </p:tavLst>
                                    </p:anim>
                                    <p:set>
                                      <p:cBhvr>
                                        <p:cTn id="81" dur="1" fill="hold">
                                          <p:stCondLst>
                                            <p:cond delay="4999"/>
                                          </p:stCondLst>
                                        </p:cTn>
                                        <p:tgtEl>
                                          <p:spTgt spid="4"/>
                                        </p:tgtEl>
                                        <p:attrNameLst>
                                          <p:attrName>style.visibility</p:attrName>
                                        </p:attrNameLst>
                                      </p:cBhvr>
                                      <p:to>
                                        <p:strVal val="hidden"/>
                                      </p:to>
                                    </p:set>
                                  </p:childTnLst>
                                </p:cTn>
                              </p:par>
                              <p:par>
                                <p:cTn id="82" presetID="2" presetClass="exit" presetSubtype="2" fill="hold" nodeType="withEffect">
                                  <p:stCondLst>
                                    <p:cond delay="0"/>
                                  </p:stCondLst>
                                  <p:childTnLst>
                                    <p:anim calcmode="lin" valueType="num">
                                      <p:cBhvr additive="base">
                                        <p:cTn id="83" dur="5000"/>
                                        <p:tgtEl>
                                          <p:spTgt spid="12"/>
                                        </p:tgtEl>
                                        <p:attrNameLst>
                                          <p:attrName>ppt_x</p:attrName>
                                        </p:attrNameLst>
                                      </p:cBhvr>
                                      <p:tavLst>
                                        <p:tav tm="0">
                                          <p:val>
                                            <p:strVal val="ppt_x"/>
                                          </p:val>
                                        </p:tav>
                                        <p:tav tm="100000">
                                          <p:val>
                                            <p:strVal val="1+ppt_w/2"/>
                                          </p:val>
                                        </p:tav>
                                      </p:tavLst>
                                    </p:anim>
                                    <p:anim calcmode="lin" valueType="num">
                                      <p:cBhvr additive="base">
                                        <p:cTn id="84" dur="5000"/>
                                        <p:tgtEl>
                                          <p:spTgt spid="12"/>
                                        </p:tgtEl>
                                        <p:attrNameLst>
                                          <p:attrName>ppt_y</p:attrName>
                                        </p:attrNameLst>
                                      </p:cBhvr>
                                      <p:tavLst>
                                        <p:tav tm="0">
                                          <p:val>
                                            <p:strVal val="ppt_y"/>
                                          </p:val>
                                        </p:tav>
                                        <p:tav tm="100000">
                                          <p:val>
                                            <p:strVal val="ppt_y"/>
                                          </p:val>
                                        </p:tav>
                                      </p:tavLst>
                                    </p:anim>
                                    <p:set>
                                      <p:cBhvr>
                                        <p:cTn id="85" dur="1" fill="hold">
                                          <p:stCondLst>
                                            <p:cond delay="4999"/>
                                          </p:stCondLst>
                                        </p:cTn>
                                        <p:tgtEl>
                                          <p:spTgt spid="12"/>
                                        </p:tgtEl>
                                        <p:attrNameLst>
                                          <p:attrName>style.visibility</p:attrName>
                                        </p:attrNameLst>
                                      </p:cBhvr>
                                      <p:to>
                                        <p:strVal val="hidden"/>
                                      </p:to>
                                    </p:set>
                                  </p:childTnLst>
                                </p:cTn>
                              </p:par>
                              <p:par>
                                <p:cTn id="86" presetID="2" presetClass="exit" presetSubtype="2" fill="hold" grpId="1" nodeType="withEffect">
                                  <p:stCondLst>
                                    <p:cond delay="0"/>
                                  </p:stCondLst>
                                  <p:childTnLst>
                                    <p:anim calcmode="lin" valueType="num">
                                      <p:cBhvr additive="base">
                                        <p:cTn id="87" dur="5000"/>
                                        <p:tgtEl>
                                          <p:spTgt spid="5"/>
                                        </p:tgtEl>
                                        <p:attrNameLst>
                                          <p:attrName>ppt_x</p:attrName>
                                        </p:attrNameLst>
                                      </p:cBhvr>
                                      <p:tavLst>
                                        <p:tav tm="0">
                                          <p:val>
                                            <p:strVal val="ppt_x"/>
                                          </p:val>
                                        </p:tav>
                                        <p:tav tm="100000">
                                          <p:val>
                                            <p:strVal val="1+ppt_w/2"/>
                                          </p:val>
                                        </p:tav>
                                      </p:tavLst>
                                    </p:anim>
                                    <p:anim calcmode="lin" valueType="num">
                                      <p:cBhvr additive="base">
                                        <p:cTn id="88" dur="5000"/>
                                        <p:tgtEl>
                                          <p:spTgt spid="5"/>
                                        </p:tgtEl>
                                        <p:attrNameLst>
                                          <p:attrName>ppt_y</p:attrName>
                                        </p:attrNameLst>
                                      </p:cBhvr>
                                      <p:tavLst>
                                        <p:tav tm="0">
                                          <p:val>
                                            <p:strVal val="ppt_y"/>
                                          </p:val>
                                        </p:tav>
                                        <p:tav tm="100000">
                                          <p:val>
                                            <p:strVal val="ppt_y"/>
                                          </p:val>
                                        </p:tav>
                                      </p:tavLst>
                                    </p:anim>
                                    <p:set>
                                      <p:cBhvr>
                                        <p:cTn id="89" dur="1" fill="hold">
                                          <p:stCondLst>
                                            <p:cond delay="4999"/>
                                          </p:stCondLst>
                                        </p:cTn>
                                        <p:tgtEl>
                                          <p:spTgt spid="5"/>
                                        </p:tgtEl>
                                        <p:attrNameLst>
                                          <p:attrName>style.visibility</p:attrName>
                                        </p:attrNameLst>
                                      </p:cBhvr>
                                      <p:to>
                                        <p:strVal val="hidden"/>
                                      </p:to>
                                    </p:set>
                                  </p:childTnLst>
                                </p:cTn>
                              </p:par>
                              <p:par>
                                <p:cTn id="90" presetID="2" presetClass="exit" presetSubtype="2" fill="hold" grpId="1" nodeType="withEffect">
                                  <p:stCondLst>
                                    <p:cond delay="0"/>
                                  </p:stCondLst>
                                  <p:childTnLst>
                                    <p:anim calcmode="lin" valueType="num">
                                      <p:cBhvr additive="base">
                                        <p:cTn id="91" dur="5000"/>
                                        <p:tgtEl>
                                          <p:spTgt spid="7"/>
                                        </p:tgtEl>
                                        <p:attrNameLst>
                                          <p:attrName>ppt_x</p:attrName>
                                        </p:attrNameLst>
                                      </p:cBhvr>
                                      <p:tavLst>
                                        <p:tav tm="0">
                                          <p:val>
                                            <p:strVal val="ppt_x"/>
                                          </p:val>
                                        </p:tav>
                                        <p:tav tm="100000">
                                          <p:val>
                                            <p:strVal val="1+ppt_w/2"/>
                                          </p:val>
                                        </p:tav>
                                      </p:tavLst>
                                    </p:anim>
                                    <p:anim calcmode="lin" valueType="num">
                                      <p:cBhvr additive="base">
                                        <p:cTn id="92" dur="5000"/>
                                        <p:tgtEl>
                                          <p:spTgt spid="7"/>
                                        </p:tgtEl>
                                        <p:attrNameLst>
                                          <p:attrName>ppt_y</p:attrName>
                                        </p:attrNameLst>
                                      </p:cBhvr>
                                      <p:tavLst>
                                        <p:tav tm="0">
                                          <p:val>
                                            <p:strVal val="ppt_y"/>
                                          </p:val>
                                        </p:tav>
                                        <p:tav tm="100000">
                                          <p:val>
                                            <p:strVal val="ppt_y"/>
                                          </p:val>
                                        </p:tav>
                                      </p:tavLst>
                                    </p:anim>
                                    <p:set>
                                      <p:cBhvr>
                                        <p:cTn id="93" dur="1" fill="hold">
                                          <p:stCondLst>
                                            <p:cond delay="4999"/>
                                          </p:stCondLst>
                                        </p:cTn>
                                        <p:tgtEl>
                                          <p:spTgt spid="7"/>
                                        </p:tgtEl>
                                        <p:attrNameLst>
                                          <p:attrName>style.visibility</p:attrName>
                                        </p:attrNameLst>
                                      </p:cBhvr>
                                      <p:to>
                                        <p:strVal val="hidden"/>
                                      </p:to>
                                    </p:set>
                                  </p:childTnLst>
                                </p:cTn>
                              </p:par>
                              <p:par>
                                <p:cTn id="94" presetID="2" presetClass="exit" presetSubtype="2" fill="hold" nodeType="withEffect">
                                  <p:stCondLst>
                                    <p:cond delay="0"/>
                                  </p:stCondLst>
                                  <p:childTnLst>
                                    <p:anim calcmode="lin" valueType="num">
                                      <p:cBhvr additive="base">
                                        <p:cTn id="95" dur="5000"/>
                                        <p:tgtEl>
                                          <p:spTgt spid="6"/>
                                        </p:tgtEl>
                                        <p:attrNameLst>
                                          <p:attrName>ppt_x</p:attrName>
                                        </p:attrNameLst>
                                      </p:cBhvr>
                                      <p:tavLst>
                                        <p:tav tm="0">
                                          <p:val>
                                            <p:strVal val="ppt_x"/>
                                          </p:val>
                                        </p:tav>
                                        <p:tav tm="100000">
                                          <p:val>
                                            <p:strVal val="1+ppt_w/2"/>
                                          </p:val>
                                        </p:tav>
                                      </p:tavLst>
                                    </p:anim>
                                    <p:anim calcmode="lin" valueType="num">
                                      <p:cBhvr additive="base">
                                        <p:cTn id="96" dur="5000"/>
                                        <p:tgtEl>
                                          <p:spTgt spid="6"/>
                                        </p:tgtEl>
                                        <p:attrNameLst>
                                          <p:attrName>ppt_y</p:attrName>
                                        </p:attrNameLst>
                                      </p:cBhvr>
                                      <p:tavLst>
                                        <p:tav tm="0">
                                          <p:val>
                                            <p:strVal val="ppt_y"/>
                                          </p:val>
                                        </p:tav>
                                        <p:tav tm="100000">
                                          <p:val>
                                            <p:strVal val="ppt_y"/>
                                          </p:val>
                                        </p:tav>
                                      </p:tavLst>
                                    </p:anim>
                                    <p:set>
                                      <p:cBhvr>
                                        <p:cTn id="97" dur="1" fill="hold">
                                          <p:stCondLst>
                                            <p:cond delay="4999"/>
                                          </p:stCondLst>
                                        </p:cTn>
                                        <p:tgtEl>
                                          <p:spTgt spid="6"/>
                                        </p:tgtEl>
                                        <p:attrNameLst>
                                          <p:attrName>style.visibility</p:attrName>
                                        </p:attrNameLst>
                                      </p:cBhvr>
                                      <p:to>
                                        <p:strVal val="hidden"/>
                                      </p:to>
                                    </p:set>
                                  </p:childTnLst>
                                </p:cTn>
                              </p:par>
                              <p:par>
                                <p:cTn id="98" presetID="2" presetClass="exit" presetSubtype="2" fill="hold" grpId="1" nodeType="withEffect">
                                  <p:stCondLst>
                                    <p:cond delay="0"/>
                                  </p:stCondLst>
                                  <p:childTnLst>
                                    <p:anim calcmode="lin" valueType="num">
                                      <p:cBhvr additive="base">
                                        <p:cTn id="99" dur="5000"/>
                                        <p:tgtEl>
                                          <p:spTgt spid="8"/>
                                        </p:tgtEl>
                                        <p:attrNameLst>
                                          <p:attrName>ppt_x</p:attrName>
                                        </p:attrNameLst>
                                      </p:cBhvr>
                                      <p:tavLst>
                                        <p:tav tm="0">
                                          <p:val>
                                            <p:strVal val="ppt_x"/>
                                          </p:val>
                                        </p:tav>
                                        <p:tav tm="100000">
                                          <p:val>
                                            <p:strVal val="1+ppt_w/2"/>
                                          </p:val>
                                        </p:tav>
                                      </p:tavLst>
                                    </p:anim>
                                    <p:anim calcmode="lin" valueType="num">
                                      <p:cBhvr additive="base">
                                        <p:cTn id="100" dur="5000"/>
                                        <p:tgtEl>
                                          <p:spTgt spid="8"/>
                                        </p:tgtEl>
                                        <p:attrNameLst>
                                          <p:attrName>ppt_y</p:attrName>
                                        </p:attrNameLst>
                                      </p:cBhvr>
                                      <p:tavLst>
                                        <p:tav tm="0">
                                          <p:val>
                                            <p:strVal val="ppt_y"/>
                                          </p:val>
                                        </p:tav>
                                        <p:tav tm="100000">
                                          <p:val>
                                            <p:strVal val="ppt_y"/>
                                          </p:val>
                                        </p:tav>
                                      </p:tavLst>
                                    </p:anim>
                                    <p:set>
                                      <p:cBhvr>
                                        <p:cTn id="101" dur="1" fill="hold">
                                          <p:stCondLst>
                                            <p:cond delay="4999"/>
                                          </p:stCondLst>
                                        </p:cTn>
                                        <p:tgtEl>
                                          <p:spTgt spid="8"/>
                                        </p:tgtEl>
                                        <p:attrNameLst>
                                          <p:attrName>style.visibility</p:attrName>
                                        </p:attrNameLst>
                                      </p:cBhvr>
                                      <p:to>
                                        <p:strVal val="hidden"/>
                                      </p:to>
                                    </p:set>
                                  </p:childTnLst>
                                </p:cTn>
                              </p:par>
                              <p:par>
                                <p:cTn id="102" presetID="2" presetClass="exit" presetSubtype="2" fill="hold" grpId="1" nodeType="withEffect">
                                  <p:stCondLst>
                                    <p:cond delay="0"/>
                                  </p:stCondLst>
                                  <p:childTnLst>
                                    <p:anim calcmode="lin" valueType="num">
                                      <p:cBhvr additive="base">
                                        <p:cTn id="103" dur="5000"/>
                                        <p:tgtEl>
                                          <p:spTgt spid="9"/>
                                        </p:tgtEl>
                                        <p:attrNameLst>
                                          <p:attrName>ppt_x</p:attrName>
                                        </p:attrNameLst>
                                      </p:cBhvr>
                                      <p:tavLst>
                                        <p:tav tm="0">
                                          <p:val>
                                            <p:strVal val="ppt_x"/>
                                          </p:val>
                                        </p:tav>
                                        <p:tav tm="100000">
                                          <p:val>
                                            <p:strVal val="1+ppt_w/2"/>
                                          </p:val>
                                        </p:tav>
                                      </p:tavLst>
                                    </p:anim>
                                    <p:anim calcmode="lin" valueType="num">
                                      <p:cBhvr additive="base">
                                        <p:cTn id="104" dur="5000"/>
                                        <p:tgtEl>
                                          <p:spTgt spid="9"/>
                                        </p:tgtEl>
                                        <p:attrNameLst>
                                          <p:attrName>ppt_y</p:attrName>
                                        </p:attrNameLst>
                                      </p:cBhvr>
                                      <p:tavLst>
                                        <p:tav tm="0">
                                          <p:val>
                                            <p:strVal val="ppt_y"/>
                                          </p:val>
                                        </p:tav>
                                        <p:tav tm="100000">
                                          <p:val>
                                            <p:strVal val="ppt_y"/>
                                          </p:val>
                                        </p:tav>
                                      </p:tavLst>
                                    </p:anim>
                                    <p:set>
                                      <p:cBhvr>
                                        <p:cTn id="105" dur="1" fill="hold">
                                          <p:stCondLst>
                                            <p:cond delay="4999"/>
                                          </p:stCondLst>
                                        </p:cTn>
                                        <p:tgtEl>
                                          <p:spTgt spid="9"/>
                                        </p:tgtEl>
                                        <p:attrNameLst>
                                          <p:attrName>style.visibility</p:attrName>
                                        </p:attrNameLst>
                                      </p:cBhvr>
                                      <p:to>
                                        <p:strVal val="hidden"/>
                                      </p:to>
                                    </p:set>
                                  </p:childTnLst>
                                </p:cTn>
                              </p:par>
                              <p:par>
                                <p:cTn id="106" presetID="2" presetClass="exit" presetSubtype="2" fill="hold" nodeType="withEffect">
                                  <p:stCondLst>
                                    <p:cond delay="0"/>
                                  </p:stCondLst>
                                  <p:childTnLst>
                                    <p:anim calcmode="lin" valueType="num">
                                      <p:cBhvr additive="base">
                                        <p:cTn id="107" dur="5000"/>
                                        <p:tgtEl>
                                          <p:spTgt spid="10"/>
                                        </p:tgtEl>
                                        <p:attrNameLst>
                                          <p:attrName>ppt_x</p:attrName>
                                        </p:attrNameLst>
                                      </p:cBhvr>
                                      <p:tavLst>
                                        <p:tav tm="0">
                                          <p:val>
                                            <p:strVal val="ppt_x"/>
                                          </p:val>
                                        </p:tav>
                                        <p:tav tm="100000">
                                          <p:val>
                                            <p:strVal val="1+ppt_w/2"/>
                                          </p:val>
                                        </p:tav>
                                      </p:tavLst>
                                    </p:anim>
                                    <p:anim calcmode="lin" valueType="num">
                                      <p:cBhvr additive="base">
                                        <p:cTn id="108" dur="5000"/>
                                        <p:tgtEl>
                                          <p:spTgt spid="10"/>
                                        </p:tgtEl>
                                        <p:attrNameLst>
                                          <p:attrName>ppt_y</p:attrName>
                                        </p:attrNameLst>
                                      </p:cBhvr>
                                      <p:tavLst>
                                        <p:tav tm="0">
                                          <p:val>
                                            <p:strVal val="ppt_y"/>
                                          </p:val>
                                        </p:tav>
                                        <p:tav tm="100000">
                                          <p:val>
                                            <p:strVal val="ppt_y"/>
                                          </p:val>
                                        </p:tav>
                                      </p:tavLst>
                                    </p:anim>
                                    <p:set>
                                      <p:cBhvr>
                                        <p:cTn id="109" dur="1" fill="hold">
                                          <p:stCondLst>
                                            <p:cond delay="4999"/>
                                          </p:stCondLst>
                                        </p:cTn>
                                        <p:tgtEl>
                                          <p:spTgt spid="10"/>
                                        </p:tgtEl>
                                        <p:attrNameLst>
                                          <p:attrName>style.visibility</p:attrName>
                                        </p:attrNameLst>
                                      </p:cBhvr>
                                      <p:to>
                                        <p:strVal val="hidden"/>
                                      </p:to>
                                    </p:set>
                                  </p:childTnLst>
                                </p:cTn>
                              </p:par>
                              <p:par>
                                <p:cTn id="110" presetID="2" presetClass="exit" presetSubtype="2" fill="hold" grpId="1" nodeType="withEffect">
                                  <p:stCondLst>
                                    <p:cond delay="0"/>
                                  </p:stCondLst>
                                  <p:childTnLst>
                                    <p:anim calcmode="lin" valueType="num">
                                      <p:cBhvr additive="base">
                                        <p:cTn id="111" dur="5000"/>
                                        <p:tgtEl>
                                          <p:spTgt spid="11"/>
                                        </p:tgtEl>
                                        <p:attrNameLst>
                                          <p:attrName>ppt_x</p:attrName>
                                        </p:attrNameLst>
                                      </p:cBhvr>
                                      <p:tavLst>
                                        <p:tav tm="0">
                                          <p:val>
                                            <p:strVal val="ppt_x"/>
                                          </p:val>
                                        </p:tav>
                                        <p:tav tm="100000">
                                          <p:val>
                                            <p:strVal val="1+ppt_w/2"/>
                                          </p:val>
                                        </p:tav>
                                      </p:tavLst>
                                    </p:anim>
                                    <p:anim calcmode="lin" valueType="num">
                                      <p:cBhvr additive="base">
                                        <p:cTn id="112" dur="5000"/>
                                        <p:tgtEl>
                                          <p:spTgt spid="11"/>
                                        </p:tgtEl>
                                        <p:attrNameLst>
                                          <p:attrName>ppt_y</p:attrName>
                                        </p:attrNameLst>
                                      </p:cBhvr>
                                      <p:tavLst>
                                        <p:tav tm="0">
                                          <p:val>
                                            <p:strVal val="ppt_y"/>
                                          </p:val>
                                        </p:tav>
                                        <p:tav tm="100000">
                                          <p:val>
                                            <p:strVal val="ppt_y"/>
                                          </p:val>
                                        </p:tav>
                                      </p:tavLst>
                                    </p:anim>
                                    <p:set>
                                      <p:cBhvr>
                                        <p:cTn id="113" dur="1" fill="hold">
                                          <p:stCondLst>
                                            <p:cond delay="4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3" grpId="0"/>
      <p:bldP spid="3" grpId="1"/>
      <p:bldP spid="5" grpId="0"/>
      <p:bldP spid="5" grpId="1"/>
      <p:bldP spid="7" grpId="0"/>
      <p:bldP spid="7" grpId="1"/>
      <p:bldP spid="8" grpId="0"/>
      <p:bldP spid="8" grpId="1"/>
      <p:bldP spid="9" grpId="0"/>
      <p:bldP spid="9" grpId="1"/>
      <p:bldP spid="11"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0">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569</Words>
  <Application>Microsoft Office PowerPoint</Application>
  <PresentationFormat>Widescreen</PresentationFormat>
  <Paragraphs>102</Paragraphs>
  <Slides>18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Arabic Typesetting</vt:lpstr>
      <vt:lpstr>Arial</vt:lpstr>
      <vt:lpstr>Calibri</vt:lpstr>
      <vt:lpstr>NikoshBAN</vt:lpstr>
      <vt:lpstr>Vrinda</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176</cp:revision>
  <dcterms:created xsi:type="dcterms:W3CDTF">2019-11-06T14:36:10Z</dcterms:created>
  <dcterms:modified xsi:type="dcterms:W3CDTF">2019-11-25T09:56:14Z</dcterms:modified>
</cp:coreProperties>
</file>