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301" r:id="rId35"/>
    <p:sldId id="294" r:id="rId36"/>
    <p:sldId id="296" r:id="rId37"/>
    <p:sldId id="298" r:id="rId38"/>
    <p:sldId id="300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09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1F18-448A-4160-B5AE-64949DCB183A}" type="datetimeFigureOut">
              <a:rPr lang="en-US" smtClean="0"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B2C4-ED9A-4E26-A1DA-5D976B99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1F18-448A-4160-B5AE-64949DCB183A}" type="datetimeFigureOut">
              <a:rPr lang="en-US" smtClean="0"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B2C4-ED9A-4E26-A1DA-5D976B99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1F18-448A-4160-B5AE-64949DCB183A}" type="datetimeFigureOut">
              <a:rPr lang="en-US" smtClean="0"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B2C4-ED9A-4E26-A1DA-5D976B99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8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1F18-448A-4160-B5AE-64949DCB183A}" type="datetimeFigureOut">
              <a:rPr lang="en-US" smtClean="0"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B2C4-ED9A-4E26-A1DA-5D976B99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5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1F18-448A-4160-B5AE-64949DCB183A}" type="datetimeFigureOut">
              <a:rPr lang="en-US" smtClean="0"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B2C4-ED9A-4E26-A1DA-5D976B99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6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1F18-448A-4160-B5AE-64949DCB183A}" type="datetimeFigureOut">
              <a:rPr lang="en-US" smtClean="0"/>
              <a:t>25-Nov-19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B2C4-ED9A-4E26-A1DA-5D976B99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9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1F18-448A-4160-B5AE-64949DCB183A}" type="datetimeFigureOut">
              <a:rPr lang="en-US" smtClean="0"/>
              <a:t>25-Nov-19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B2C4-ED9A-4E26-A1DA-5D976B99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1F18-448A-4160-B5AE-64949DCB183A}" type="datetimeFigureOut">
              <a:rPr lang="en-US" smtClean="0"/>
              <a:t>25-Nov-19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B2C4-ED9A-4E26-A1DA-5D976B99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1F18-448A-4160-B5AE-64949DCB183A}" type="datetimeFigureOut">
              <a:rPr lang="en-US" smtClean="0"/>
              <a:t>25-Nov-19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B2C4-ED9A-4E26-A1DA-5D976B99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3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1F18-448A-4160-B5AE-64949DCB183A}" type="datetimeFigureOut">
              <a:rPr lang="en-US" smtClean="0"/>
              <a:t>25-Nov-19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B2C4-ED9A-4E26-A1DA-5D976B99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2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1F18-448A-4160-B5AE-64949DCB183A}" type="datetimeFigureOut">
              <a:rPr lang="en-US" smtClean="0"/>
              <a:t>25-Nov-19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B2C4-ED9A-4E26-A1DA-5D976B99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B1F18-448A-4160-B5AE-64949DCB183A}" type="datetimeFigureOut">
              <a:rPr lang="en-US" smtClean="0"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B2C4-ED9A-4E26-A1DA-5D976B99B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8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WELCOME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391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2438400" y="5562600"/>
            <a:ext cx="4419600" cy="1295400"/>
          </a:xfrm>
          <a:prstGeom prst="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Boatman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8814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905000" y="1066800"/>
            <a:ext cx="5562600" cy="1905000"/>
          </a:xfrm>
          <a:prstGeom prst="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Boatman</a:t>
            </a:r>
            <a:endParaRPr lang="en-US" sz="5400" dirty="0"/>
          </a:p>
        </p:txBody>
      </p:sp>
      <p:sp>
        <p:nvSpPr>
          <p:cNvPr id="3" name="Flowchart: Process 2"/>
          <p:cNvSpPr/>
          <p:nvPr/>
        </p:nvSpPr>
        <p:spPr>
          <a:xfrm>
            <a:off x="1371600" y="3962400"/>
            <a:ext cx="6781800" cy="2209800"/>
          </a:xfrm>
          <a:prstGeom prst="flowChartProcess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Takes people across a river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29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800" cy="6705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11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41671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nip Diagonal Corner Rectangle 2"/>
          <p:cNvSpPr/>
          <p:nvPr/>
        </p:nvSpPr>
        <p:spPr>
          <a:xfrm>
            <a:off x="2590800" y="5410200"/>
            <a:ext cx="3200400" cy="1066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Teacher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594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295400" y="152400"/>
            <a:ext cx="5715000" cy="1676400"/>
          </a:xfrm>
          <a:prstGeom prst="left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Teacher</a:t>
            </a:r>
            <a:endParaRPr lang="en-US" sz="6000" dirty="0"/>
          </a:p>
        </p:txBody>
      </p:sp>
      <p:sp>
        <p:nvSpPr>
          <p:cNvPr id="3" name="Left-Right Arrow 2"/>
          <p:cNvSpPr/>
          <p:nvPr/>
        </p:nvSpPr>
        <p:spPr>
          <a:xfrm>
            <a:off x="685800" y="2743200"/>
            <a:ext cx="7543800" cy="3505200"/>
          </a:xfrm>
          <a:prstGeom prst="left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Helps us to learn in a school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8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4801"/>
            <a:ext cx="8762999" cy="6428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6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152400"/>
            <a:ext cx="8991600" cy="6477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47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4191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Left-Right Arrow 3"/>
          <p:cNvSpPr/>
          <p:nvPr/>
        </p:nvSpPr>
        <p:spPr>
          <a:xfrm>
            <a:off x="2743200" y="5562600"/>
            <a:ext cx="3429000" cy="1143000"/>
          </a:xfrm>
          <a:prstGeom prst="left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Dentist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269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38400" y="762000"/>
            <a:ext cx="4648200" cy="1219200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Dentist</a:t>
            </a:r>
            <a:endParaRPr lang="en-US" sz="6600" dirty="0"/>
          </a:p>
        </p:txBody>
      </p:sp>
      <p:sp>
        <p:nvSpPr>
          <p:cNvPr id="4" name="7-Point Star 3"/>
          <p:cNvSpPr/>
          <p:nvPr/>
        </p:nvSpPr>
        <p:spPr>
          <a:xfrm>
            <a:off x="2209800" y="2590800"/>
            <a:ext cx="4648200" cy="3962400"/>
          </a:xfrm>
          <a:prstGeom prst="star7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Takes care of teeth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295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Forte" pitchFamily="66" charset="0"/>
                <a:cs typeface="Times New Roman" pitchFamily="18" charset="0"/>
              </a:rPr>
              <a:t>Presented by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3276600"/>
            <a:ext cx="8305800" cy="326407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Uttam</a:t>
            </a:r>
            <a:r>
              <a:rPr lang="en-US" sz="4400" dirty="0" smtClean="0">
                <a:solidFill>
                  <a:srgbClr val="FF0000"/>
                </a:solidFill>
              </a:rPr>
              <a:t> Chandra </a:t>
            </a:r>
            <a:r>
              <a:rPr lang="en-US" sz="4400" dirty="0" err="1" smtClean="0">
                <a:solidFill>
                  <a:srgbClr val="FF0000"/>
                </a:solidFill>
              </a:rPr>
              <a:t>Samadder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Head Teacher</a:t>
            </a: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Kachipara</a:t>
            </a:r>
            <a:r>
              <a:rPr lang="en-US" sz="4400" dirty="0" smtClean="0">
                <a:solidFill>
                  <a:srgbClr val="FF0000"/>
                </a:solidFill>
              </a:rPr>
              <a:t> government primary school</a:t>
            </a: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Bauphal,Patuakhali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81000"/>
            <a:ext cx="22574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7200"/>
            <a:ext cx="838200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79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629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44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47529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2438400" y="5562600"/>
            <a:ext cx="3581400" cy="1295400"/>
          </a:xfrm>
          <a:prstGeom prst="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Tailor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341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895600" y="762000"/>
            <a:ext cx="4267200" cy="1600200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Tailor</a:t>
            </a:r>
            <a:endParaRPr lang="en-US" sz="5400" dirty="0"/>
          </a:p>
        </p:txBody>
      </p:sp>
      <p:sp>
        <p:nvSpPr>
          <p:cNvPr id="3" name="Rounded Rectangle 2"/>
          <p:cNvSpPr/>
          <p:nvPr/>
        </p:nvSpPr>
        <p:spPr>
          <a:xfrm>
            <a:off x="2362200" y="3810000"/>
            <a:ext cx="5334000" cy="2514600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Sews and stitches cloths.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21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248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1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458200" cy="624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50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5943600" cy="24453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2286000" y="4648200"/>
            <a:ext cx="4191000" cy="1828800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Cleaner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902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09800" y="685800"/>
            <a:ext cx="4267200" cy="1981200"/>
          </a:xfrm>
          <a:prstGeom prst="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Cleaner</a:t>
            </a:r>
            <a:endParaRPr lang="en-US" sz="4800" dirty="0"/>
          </a:p>
        </p:txBody>
      </p:sp>
      <p:sp>
        <p:nvSpPr>
          <p:cNvPr id="3" name="Regular Pentagon 2"/>
          <p:cNvSpPr/>
          <p:nvPr/>
        </p:nvSpPr>
        <p:spPr>
          <a:xfrm>
            <a:off x="1828800" y="4267200"/>
            <a:ext cx="5486400" cy="1752600"/>
          </a:xfrm>
          <a:prstGeom prst="pentagon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Washes and cleans things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93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696199" cy="5791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0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345"/>
            <a:ext cx="8839200" cy="655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87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457200"/>
            <a:ext cx="5791200" cy="3429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Class-Four</a:t>
            </a:r>
          </a:p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Subject-English</a:t>
            </a:r>
          </a:p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Unit-39,lesson 2</a:t>
            </a:r>
          </a:p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Occupations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029200"/>
            <a:ext cx="2731221" cy="15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305800" cy="2667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743200" y="5029200"/>
            <a:ext cx="3200400" cy="1066800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Nurse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803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838200"/>
            <a:ext cx="3200400" cy="1981200"/>
          </a:xfrm>
          <a:prstGeom prst="round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Nurse</a:t>
            </a:r>
            <a:endParaRPr lang="en-US" sz="7200" dirty="0"/>
          </a:p>
        </p:txBody>
      </p:sp>
      <p:sp>
        <p:nvSpPr>
          <p:cNvPr id="3" name="Snip Single Corner Rectangle 2"/>
          <p:cNvSpPr/>
          <p:nvPr/>
        </p:nvSpPr>
        <p:spPr>
          <a:xfrm>
            <a:off x="2362200" y="4267200"/>
            <a:ext cx="5181600" cy="2209800"/>
          </a:xfrm>
          <a:prstGeom prst="snip1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Helps a doctor take care</a:t>
            </a:r>
          </a:p>
          <a:p>
            <a:pPr algn="ctr"/>
            <a:r>
              <a:rPr lang="en-US" sz="4000" dirty="0" smtClean="0"/>
              <a:t>Of sick people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47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19200"/>
            <a:ext cx="7467600" cy="41910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Act with the </a:t>
            </a:r>
            <a:r>
              <a:rPr lang="en-US" sz="3600" dirty="0" err="1" smtClean="0"/>
              <a:t>ss</a:t>
            </a:r>
            <a:r>
              <a:rPr lang="en-US" sz="3600" dirty="0" smtClean="0"/>
              <a:t> as </a:t>
            </a:r>
            <a:r>
              <a:rPr lang="en-US" sz="3600" dirty="0" err="1" smtClean="0"/>
              <a:t>farmer,doctor,postman,photographer</a:t>
            </a:r>
            <a:r>
              <a:rPr lang="en-US" sz="3600" dirty="0" smtClean="0"/>
              <a:t>,</a:t>
            </a:r>
          </a:p>
          <a:p>
            <a:pPr algn="ctr"/>
            <a:r>
              <a:rPr lang="en-US" sz="3600" dirty="0" smtClean="0"/>
              <a:t>Driver and singer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24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066800"/>
            <a:ext cx="7010400" cy="51816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Playing a missing word game</a:t>
            </a:r>
          </a:p>
          <a:p>
            <a:pPr algn="ctr"/>
            <a:r>
              <a:rPr lang="en-US" sz="7200" dirty="0" smtClean="0"/>
              <a:t>In group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526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066800"/>
            <a:ext cx="7010400" cy="51816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Playing a missing word game</a:t>
            </a:r>
          </a:p>
          <a:p>
            <a:pPr algn="ctr"/>
            <a:r>
              <a:rPr lang="en-US" sz="7200" dirty="0" smtClean="0"/>
              <a:t>In group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28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8153400" cy="9144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Make different sentences with given 6 words</a:t>
            </a:r>
          </a:p>
          <a:p>
            <a:pPr algn="ctr"/>
            <a:r>
              <a:rPr lang="en-US" sz="2800" dirty="0" smtClean="0"/>
              <a:t>Like…….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14400" y="2209800"/>
            <a:ext cx="7924800" cy="39624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Karim</a:t>
            </a:r>
            <a:r>
              <a:rPr lang="en-US" sz="4400" dirty="0" smtClean="0"/>
              <a:t> is a boatman.</a:t>
            </a:r>
          </a:p>
          <a:p>
            <a:pPr algn="ctr"/>
            <a:r>
              <a:rPr lang="en-US" sz="4400" dirty="0" smtClean="0"/>
              <a:t>Rahim is a teacher.</a:t>
            </a:r>
          </a:p>
          <a:p>
            <a:pPr algn="ctr"/>
            <a:r>
              <a:rPr lang="en-US" sz="4400" dirty="0" err="1" smtClean="0"/>
              <a:t>Toli</a:t>
            </a:r>
            <a:r>
              <a:rPr lang="en-US" sz="4400" dirty="0" smtClean="0"/>
              <a:t> is a dentist.</a:t>
            </a:r>
          </a:p>
          <a:p>
            <a:pPr algn="ctr"/>
            <a:r>
              <a:rPr lang="en-US" sz="4400" dirty="0" err="1" smtClean="0"/>
              <a:t>Joya</a:t>
            </a:r>
            <a:r>
              <a:rPr lang="en-US" sz="4400" dirty="0" smtClean="0"/>
              <a:t> is a tailor.</a:t>
            </a:r>
          </a:p>
          <a:p>
            <a:pPr algn="ctr"/>
            <a:r>
              <a:rPr lang="en-US" sz="4400" dirty="0" smtClean="0"/>
              <a:t>Halal is a cleaner.</a:t>
            </a:r>
          </a:p>
          <a:p>
            <a:pPr algn="ctr"/>
            <a:r>
              <a:rPr lang="en-US" sz="4400" dirty="0" err="1" smtClean="0"/>
              <a:t>Arpita</a:t>
            </a:r>
            <a:r>
              <a:rPr lang="en-US" sz="4400" dirty="0" smtClean="0"/>
              <a:t> is a nurse.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04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2057400" y="685800"/>
            <a:ext cx="4495800" cy="1371600"/>
          </a:xfrm>
          <a:prstGeom prst="striped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Fill in the gap</a:t>
            </a:r>
          </a:p>
          <a:p>
            <a:pPr algn="ctr"/>
            <a:r>
              <a:rPr lang="en-US" sz="2400" dirty="0" smtClean="0"/>
              <a:t>In pair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1905000" y="3200400"/>
            <a:ext cx="6019800" cy="2667000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He is a ……..</a:t>
            </a:r>
          </a:p>
          <a:p>
            <a:pPr algn="ctr"/>
            <a:r>
              <a:rPr lang="en-US" sz="5400" dirty="0" smtClean="0"/>
              <a:t>Suma is a ……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187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447800"/>
            <a:ext cx="7467600" cy="38862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Match word and picture</a:t>
            </a:r>
          </a:p>
          <a:p>
            <a:pPr algn="ctr"/>
            <a:r>
              <a:rPr lang="en-US" sz="5400" dirty="0" smtClean="0"/>
              <a:t>single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7198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295400"/>
            <a:ext cx="7467600" cy="47244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Write other occupations</a:t>
            </a:r>
          </a:p>
          <a:p>
            <a:pPr algn="ctr"/>
            <a:r>
              <a:rPr lang="en-US" sz="4400" dirty="0" smtClean="0"/>
              <a:t>That you know in </a:t>
            </a:r>
            <a:r>
              <a:rPr lang="en-US" sz="4400" dirty="0" err="1" smtClean="0"/>
              <a:t>english</a:t>
            </a:r>
            <a:endParaRPr lang="en-US" sz="4400" dirty="0" smtClean="0"/>
          </a:p>
          <a:p>
            <a:pPr algn="ctr"/>
            <a:r>
              <a:rPr lang="en-US" sz="4400" dirty="0" smtClean="0"/>
              <a:t>In group</a:t>
            </a:r>
          </a:p>
        </p:txBody>
      </p:sp>
    </p:spTree>
    <p:extLst>
      <p:ext uri="{BB962C8B-B14F-4D97-AF65-F5344CB8AC3E}">
        <p14:creationId xmlns:p14="http://schemas.microsoft.com/office/powerpoint/2010/main" val="41734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8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964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0"/>
            <a:ext cx="8001000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     Learning  outcome:</a:t>
            </a:r>
          </a:p>
          <a:p>
            <a:r>
              <a:rPr lang="en-US" sz="3600" dirty="0" smtClean="0">
                <a:latin typeface="Calibri" pitchFamily="34" charset="0"/>
              </a:rPr>
              <a:t>Student  will  be able  to  </a:t>
            </a:r>
          </a:p>
          <a:p>
            <a:r>
              <a:rPr lang="en-US" sz="3600" dirty="0" smtClean="0">
                <a:latin typeface="Calibri" pitchFamily="34" charset="0"/>
              </a:rPr>
              <a:t>1.read Instruction and carry them out</a:t>
            </a:r>
          </a:p>
          <a:p>
            <a:r>
              <a:rPr lang="en-US" sz="3600" dirty="0" smtClean="0">
                <a:latin typeface="Calibri" pitchFamily="34" charset="0"/>
              </a:rPr>
              <a:t>2. Make sentences with new words.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858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981200" y="762000"/>
            <a:ext cx="6019800" cy="1828800"/>
          </a:xfrm>
          <a:prstGeom prst="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Let us sing an </a:t>
            </a:r>
            <a:r>
              <a:rPr lang="en-US" sz="2800" dirty="0" err="1" smtClean="0"/>
              <a:t>Eia</a:t>
            </a:r>
            <a:r>
              <a:rPr lang="en-US" sz="2800" dirty="0" smtClean="0"/>
              <a:t> action song</a:t>
            </a:r>
            <a:endParaRPr lang="en-US" sz="2800" dirty="0"/>
          </a:p>
        </p:txBody>
      </p:sp>
      <p:pic>
        <p:nvPicPr>
          <p:cNvPr id="3" name="I can se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14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33400"/>
            <a:ext cx="7620000" cy="11430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Close your eyes.do you want to see picture?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09788"/>
            <a:ext cx="8229600" cy="45196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6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838200" y="838200"/>
            <a:ext cx="7315200" cy="5486400"/>
          </a:xfrm>
          <a:prstGeom prst="sun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Open your eye</a:t>
            </a:r>
          </a:p>
          <a:p>
            <a:pPr algn="ctr"/>
            <a:r>
              <a:rPr lang="en-US" sz="2800" dirty="0" smtClean="0"/>
              <a:t>And see pictures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80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33400"/>
            <a:ext cx="86106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9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8" y="0"/>
            <a:ext cx="9781308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93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201</Words>
  <Application>Microsoft Office PowerPoint</Application>
  <PresentationFormat>On-screen Show (4:3)</PresentationFormat>
  <Paragraphs>60</Paragraphs>
  <Slides>39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Forte</vt:lpstr>
      <vt:lpstr>Times New Roman</vt:lpstr>
      <vt:lpstr>Office Theme</vt:lpstr>
      <vt:lpstr>PowerPoint Presentation</vt:lpstr>
      <vt:lpstr>Presented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¥hi</dc:creator>
  <cp:lastModifiedBy>Kachipara GPS</cp:lastModifiedBy>
  <cp:revision>16</cp:revision>
  <dcterms:created xsi:type="dcterms:W3CDTF">2017-07-27T19:04:47Z</dcterms:created>
  <dcterms:modified xsi:type="dcterms:W3CDTF">2019-11-25T17:27:55Z</dcterms:modified>
</cp:coreProperties>
</file>