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4" r:id="rId3"/>
    <p:sldId id="258" r:id="rId4"/>
    <p:sldId id="259" r:id="rId5"/>
    <p:sldId id="263" r:id="rId6"/>
    <p:sldId id="260" r:id="rId7"/>
    <p:sldId id="261" r:id="rId8"/>
    <p:sldId id="265" r:id="rId9"/>
    <p:sldId id="266" r:id="rId10"/>
    <p:sldId id="269" r:id="rId11"/>
    <p:sldId id="267" r:id="rId12"/>
    <p:sldId id="270" r:id="rId13"/>
    <p:sldId id="268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89531-05A2-4D43-8FF0-B7413E8B400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8B29C6-8C13-4D83-9CEE-3D2B7FCAD310}">
      <dgm:prSet phldrT="[Text]" custT="1"/>
      <dgm:spPr/>
      <dgm:t>
        <a:bodyPr/>
        <a:lstStyle/>
        <a:p>
          <a:r>
            <a:rPr lang="bn-BD" sz="4000" dirty="0" smtClean="0">
              <a:latin typeface="Verdana" panose="020B0604030504040204" pitchFamily="34" charset="0"/>
              <a:ea typeface="Verdana" panose="020B0604030504040204" pitchFamily="34" charset="0"/>
              <a:cs typeface="NikoshBAN" panose="02000000000000000000" pitchFamily="2" charset="0"/>
            </a:rPr>
            <a:t>বিধিবদ্ধ নিয়মাবলী</a:t>
          </a:r>
          <a:endParaRPr lang="en-US" sz="4000" dirty="0">
            <a:latin typeface="Verdana" panose="020B0604030504040204" pitchFamily="34" charset="0"/>
            <a:ea typeface="Verdana" panose="020B0604030504040204" pitchFamily="34" charset="0"/>
            <a:cs typeface="NikoshBAN" panose="02000000000000000000" pitchFamily="2" charset="0"/>
          </a:endParaRPr>
        </a:p>
      </dgm:t>
    </dgm:pt>
    <dgm:pt modelId="{2FB31BAD-A657-4CB0-9B40-18086F58BE20}" type="parTrans" cxnId="{58A51D0F-97CA-48DA-84F1-DEDF4EAEC126}">
      <dgm:prSet/>
      <dgm:spPr/>
      <dgm:t>
        <a:bodyPr/>
        <a:lstStyle/>
        <a:p>
          <a:endParaRPr lang="en-US"/>
        </a:p>
      </dgm:t>
    </dgm:pt>
    <dgm:pt modelId="{0CE65031-F9E4-4C47-98EC-763000B630BB}" type="sibTrans" cxnId="{58A51D0F-97CA-48DA-84F1-DEDF4EAEC126}">
      <dgm:prSet/>
      <dgm:spPr/>
      <dgm:t>
        <a:bodyPr/>
        <a:lstStyle/>
        <a:p>
          <a:endParaRPr lang="en-US"/>
        </a:p>
      </dgm:t>
    </dgm:pt>
    <dgm:pt modelId="{7A511B9A-EB85-43E3-A776-24093259F431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অনুমোদন</a:t>
          </a:r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ও স্বীকৃতি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365D5E-F3AE-427A-BDB5-6744EE69A32B}" type="parTrans" cxnId="{C405CA8E-577F-4BD2-BAFA-24B534595DDB}">
      <dgm:prSet/>
      <dgm:spPr/>
      <dgm:t>
        <a:bodyPr/>
        <a:lstStyle/>
        <a:p>
          <a:endParaRPr lang="en-US"/>
        </a:p>
      </dgm:t>
    </dgm:pt>
    <dgm:pt modelId="{3C81E820-A283-4A4F-8824-46BA844EB209}" type="sibTrans" cxnId="{C405CA8E-577F-4BD2-BAFA-24B534595DDB}">
      <dgm:prSet/>
      <dgm:spPr/>
      <dgm:t>
        <a:bodyPr/>
        <a:lstStyle/>
        <a:p>
          <a:endParaRPr lang="en-US"/>
        </a:p>
      </dgm:t>
    </dgm:pt>
    <dgm:pt modelId="{341E016A-1CAA-442C-969F-996D9C71A4BB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সর্বজনীনতা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6629BF-B497-41EF-9752-E7B796B5F462}" type="parTrans" cxnId="{E6185B1C-8D16-478C-AB7B-B8631E8288E2}">
      <dgm:prSet/>
      <dgm:spPr/>
      <dgm:t>
        <a:bodyPr/>
        <a:lstStyle/>
        <a:p>
          <a:endParaRPr lang="en-US"/>
        </a:p>
      </dgm:t>
    </dgm:pt>
    <dgm:pt modelId="{373C3841-C9BC-4468-9EB9-A6B221D34079}" type="sibTrans" cxnId="{E6185B1C-8D16-478C-AB7B-B8631E8288E2}">
      <dgm:prSet/>
      <dgm:spPr/>
      <dgm:t>
        <a:bodyPr/>
        <a:lstStyle/>
        <a:p>
          <a:endParaRPr lang="en-US"/>
        </a:p>
      </dgm:t>
    </dgm:pt>
    <dgm:pt modelId="{748140E4-3571-445C-9AE6-4F276594F4EE}">
      <dgm:prSet phldrT="[Text]" custT="1"/>
      <dgm:spPr/>
      <dgm:t>
        <a:bodyPr/>
        <a:lstStyle/>
        <a:p>
          <a:pPr algn="ctr"/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শাস্তিযোগ্য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CDBDBB-92FB-4000-9434-73C3D3F686E1}" type="parTrans" cxnId="{5338206C-9ECC-434C-94B2-5ED4DCF68B41}">
      <dgm:prSet/>
      <dgm:spPr/>
      <dgm:t>
        <a:bodyPr/>
        <a:lstStyle/>
        <a:p>
          <a:endParaRPr lang="en-US"/>
        </a:p>
      </dgm:t>
    </dgm:pt>
    <dgm:pt modelId="{9BE20BA8-5DB2-4FEA-9FD7-56728EE9A486}" type="sibTrans" cxnId="{5338206C-9ECC-434C-94B2-5ED4DCF68B41}">
      <dgm:prSet/>
      <dgm:spPr/>
      <dgm:t>
        <a:bodyPr/>
        <a:lstStyle/>
        <a:p>
          <a:endParaRPr lang="en-US"/>
        </a:p>
      </dgm:t>
    </dgm:pt>
    <dgm:pt modelId="{750C18E0-7442-47EA-BB0F-30578C3577FC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সার্বভৌম কর্তৃপক্ষ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E818CB-3776-4BCD-A406-E914C8F293B4}" type="parTrans" cxnId="{8A1514DA-A288-4E82-B5F3-6F84CCB9EA8A}">
      <dgm:prSet/>
      <dgm:spPr/>
      <dgm:t>
        <a:bodyPr/>
        <a:lstStyle/>
        <a:p>
          <a:endParaRPr lang="en-US"/>
        </a:p>
      </dgm:t>
    </dgm:pt>
    <dgm:pt modelId="{E5F79983-490C-4924-BA5B-9BBD55B72DBD}" type="sibTrans" cxnId="{8A1514DA-A288-4E82-B5F3-6F84CCB9EA8A}">
      <dgm:prSet/>
      <dgm:spPr/>
      <dgm:t>
        <a:bodyPr/>
        <a:lstStyle/>
        <a:p>
          <a:endParaRPr lang="en-US"/>
        </a:p>
      </dgm:t>
    </dgm:pt>
    <dgm:pt modelId="{DFDBCB1E-3647-4C19-B533-C67FBFECE5A7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সুস্পষ্টতা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AF0B64-8C26-423F-80B7-ED7F4E4F6CD6}" type="parTrans" cxnId="{8F8DB7B9-4FC2-411F-8086-A3100C24AD9E}">
      <dgm:prSet/>
      <dgm:spPr/>
      <dgm:t>
        <a:bodyPr/>
        <a:lstStyle/>
        <a:p>
          <a:endParaRPr lang="en-US"/>
        </a:p>
      </dgm:t>
    </dgm:pt>
    <dgm:pt modelId="{5761DEDD-80B0-4904-B909-2EB9F59520DD}" type="sibTrans" cxnId="{8F8DB7B9-4FC2-411F-8086-A3100C24AD9E}">
      <dgm:prSet/>
      <dgm:spPr/>
      <dgm:t>
        <a:bodyPr/>
        <a:lstStyle/>
        <a:p>
          <a:endParaRPr lang="en-US"/>
        </a:p>
      </dgm:t>
    </dgm:pt>
    <dgm:pt modelId="{47F4712F-5A5B-4030-A6D1-6EF8140EB3F8}" type="pres">
      <dgm:prSet presAssocID="{56A89531-05A2-4D43-8FF0-B7413E8B400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27457A4-9E59-4AE9-B872-835CF459187B}" type="pres">
      <dgm:prSet presAssocID="{128B29C6-8C13-4D83-9CEE-3D2B7FCAD310}" presName="compNode" presStyleCnt="0"/>
      <dgm:spPr/>
    </dgm:pt>
    <dgm:pt modelId="{9444D6FC-DF45-4007-80C9-E35F449C81FD}" type="pres">
      <dgm:prSet presAssocID="{128B29C6-8C13-4D83-9CEE-3D2B7FCAD310}" presName="dummyConnPt" presStyleCnt="0"/>
      <dgm:spPr/>
    </dgm:pt>
    <dgm:pt modelId="{49A08F96-B224-49D4-A78B-2E4D9EB07625}" type="pres">
      <dgm:prSet presAssocID="{128B29C6-8C13-4D83-9CEE-3D2B7FCAD310}" presName="node" presStyleLbl="node1" presStyleIdx="0" presStyleCnt="6" custScaleX="176927" custLinFactNeighborX="7146" custLinFactNeighborY="-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E18C4-AF4E-4DD3-8F66-142A02F6464C}" type="pres">
      <dgm:prSet presAssocID="{0CE65031-F9E4-4C47-98EC-763000B630BB}" presName="sibTrans" presStyleLbl="bgSibTrans2D1" presStyleIdx="0" presStyleCnt="5"/>
      <dgm:spPr/>
      <dgm:t>
        <a:bodyPr/>
        <a:lstStyle/>
        <a:p>
          <a:endParaRPr lang="en-US"/>
        </a:p>
      </dgm:t>
    </dgm:pt>
    <dgm:pt modelId="{4DBC441F-6E18-4731-9024-39BE7F6C52F2}" type="pres">
      <dgm:prSet presAssocID="{7A511B9A-EB85-43E3-A776-24093259F431}" presName="compNode" presStyleCnt="0"/>
      <dgm:spPr/>
    </dgm:pt>
    <dgm:pt modelId="{CD2AF741-3A2A-472F-B313-47CE7B913C64}" type="pres">
      <dgm:prSet presAssocID="{7A511B9A-EB85-43E3-A776-24093259F431}" presName="dummyConnPt" presStyleCnt="0"/>
      <dgm:spPr/>
    </dgm:pt>
    <dgm:pt modelId="{385B76BC-1958-48D9-ADAE-0676E53A29C4}" type="pres">
      <dgm:prSet presAssocID="{7A511B9A-EB85-43E3-A776-24093259F431}" presName="node" presStyleLbl="node1" presStyleIdx="1" presStyleCnt="6" custScaleX="181509" custLinFactNeighborX="8445" custLinFactNeighborY="-1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6F08B-7EF8-4DD0-B4E9-43280B2F7214}" type="pres">
      <dgm:prSet presAssocID="{3C81E820-A283-4A4F-8824-46BA844EB209}" presName="sibTrans" presStyleLbl="bgSibTrans2D1" presStyleIdx="1" presStyleCnt="5"/>
      <dgm:spPr/>
      <dgm:t>
        <a:bodyPr/>
        <a:lstStyle/>
        <a:p>
          <a:endParaRPr lang="en-US"/>
        </a:p>
      </dgm:t>
    </dgm:pt>
    <dgm:pt modelId="{72F8A908-17AA-440C-A6A9-1F257C6B5483}" type="pres">
      <dgm:prSet presAssocID="{341E016A-1CAA-442C-969F-996D9C71A4BB}" presName="compNode" presStyleCnt="0"/>
      <dgm:spPr/>
    </dgm:pt>
    <dgm:pt modelId="{57211A85-D714-4476-8996-4DE6BBE5200B}" type="pres">
      <dgm:prSet presAssocID="{341E016A-1CAA-442C-969F-996D9C71A4BB}" presName="dummyConnPt" presStyleCnt="0"/>
      <dgm:spPr/>
    </dgm:pt>
    <dgm:pt modelId="{DB1304F5-4F9C-47EE-9A5F-3D78CFE6029A}" type="pres">
      <dgm:prSet presAssocID="{341E016A-1CAA-442C-969F-996D9C71A4BB}" presName="node" presStyleLbl="node1" presStyleIdx="2" presStyleCnt="6" custScaleX="176312" custLinFactNeighborX="9095" custLinFactNeighborY="-2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2AA27-F87A-48E2-B1D0-CA85281362C1}" type="pres">
      <dgm:prSet presAssocID="{373C3841-C9BC-4468-9EB9-A6B221D34079}" presName="sibTrans" presStyleLbl="bgSibTrans2D1" presStyleIdx="2" presStyleCnt="5"/>
      <dgm:spPr/>
      <dgm:t>
        <a:bodyPr/>
        <a:lstStyle/>
        <a:p>
          <a:endParaRPr lang="en-US"/>
        </a:p>
      </dgm:t>
    </dgm:pt>
    <dgm:pt modelId="{291AF6C1-ACE0-4974-A8E5-DED0D097A2F7}" type="pres">
      <dgm:prSet presAssocID="{748140E4-3571-445C-9AE6-4F276594F4EE}" presName="compNode" presStyleCnt="0"/>
      <dgm:spPr/>
    </dgm:pt>
    <dgm:pt modelId="{972397AA-0278-4F93-B431-4DC18148BB80}" type="pres">
      <dgm:prSet presAssocID="{748140E4-3571-445C-9AE6-4F276594F4EE}" presName="dummyConnPt" presStyleCnt="0"/>
      <dgm:spPr/>
    </dgm:pt>
    <dgm:pt modelId="{5657868B-9085-4440-BAC9-44696F663C34}" type="pres">
      <dgm:prSet presAssocID="{748140E4-3571-445C-9AE6-4F276594F4EE}" presName="node" presStyleLbl="node1" presStyleIdx="3" presStyleCnt="6" custScaleX="179691" custLinFactNeighborX="-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F635F-ADCA-4CEB-8AA9-E69F0FAFAF7B}" type="pres">
      <dgm:prSet presAssocID="{9BE20BA8-5DB2-4FEA-9FD7-56728EE9A486}" presName="sibTrans" presStyleLbl="bgSibTrans2D1" presStyleIdx="3" presStyleCnt="5"/>
      <dgm:spPr/>
      <dgm:t>
        <a:bodyPr/>
        <a:lstStyle/>
        <a:p>
          <a:endParaRPr lang="en-US"/>
        </a:p>
      </dgm:t>
    </dgm:pt>
    <dgm:pt modelId="{82771189-FA88-4755-BB86-2EF84A42DDDA}" type="pres">
      <dgm:prSet presAssocID="{750C18E0-7442-47EA-BB0F-30578C3577FC}" presName="compNode" presStyleCnt="0"/>
      <dgm:spPr/>
    </dgm:pt>
    <dgm:pt modelId="{F45C4AB1-47DD-4117-B8B0-A8230E56F933}" type="pres">
      <dgm:prSet presAssocID="{750C18E0-7442-47EA-BB0F-30578C3577FC}" presName="dummyConnPt" presStyleCnt="0"/>
      <dgm:spPr/>
    </dgm:pt>
    <dgm:pt modelId="{0F54AD8A-23BF-4581-8260-0B003B279880}" type="pres">
      <dgm:prSet presAssocID="{750C18E0-7442-47EA-BB0F-30578C3577FC}" presName="node" presStyleLbl="node1" presStyleIdx="4" presStyleCnt="6" custScaleX="178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8BD21-67C7-485B-9E09-E924254F13F8}" type="pres">
      <dgm:prSet presAssocID="{E5F79983-490C-4924-BA5B-9BBD55B72DBD}" presName="sibTrans" presStyleLbl="bgSibTrans2D1" presStyleIdx="4" presStyleCnt="5"/>
      <dgm:spPr/>
      <dgm:t>
        <a:bodyPr/>
        <a:lstStyle/>
        <a:p>
          <a:endParaRPr lang="en-US"/>
        </a:p>
      </dgm:t>
    </dgm:pt>
    <dgm:pt modelId="{43B2978F-FF12-4070-9CB2-844A552631CF}" type="pres">
      <dgm:prSet presAssocID="{DFDBCB1E-3647-4C19-B533-C67FBFECE5A7}" presName="compNode" presStyleCnt="0"/>
      <dgm:spPr/>
    </dgm:pt>
    <dgm:pt modelId="{C00C9A52-C165-4FF8-B0FE-953FFDAC5E64}" type="pres">
      <dgm:prSet presAssocID="{DFDBCB1E-3647-4C19-B533-C67FBFECE5A7}" presName="dummyConnPt" presStyleCnt="0"/>
      <dgm:spPr/>
    </dgm:pt>
    <dgm:pt modelId="{9B6344C7-2B9B-47F4-8809-AA2EAD36F2F8}" type="pres">
      <dgm:prSet presAssocID="{DFDBCB1E-3647-4C19-B533-C67FBFECE5A7}" presName="node" presStyleLbl="node1" presStyleIdx="5" presStyleCnt="6" custScaleX="178659" custLinFactNeighborX="-92" custLinFactNeighborY="-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096197-F24D-4C5C-992F-196327600B79}" type="presOf" srcId="{E5F79983-490C-4924-BA5B-9BBD55B72DBD}" destId="{7F38BD21-67C7-485B-9E09-E924254F13F8}" srcOrd="0" destOrd="0" presId="urn:microsoft.com/office/officeart/2005/8/layout/bProcess4"/>
    <dgm:cxn modelId="{7B6339BC-D177-4957-9D08-90634899099A}" type="presOf" srcId="{3C81E820-A283-4A4F-8824-46BA844EB209}" destId="{32E6F08B-7EF8-4DD0-B4E9-43280B2F7214}" srcOrd="0" destOrd="0" presId="urn:microsoft.com/office/officeart/2005/8/layout/bProcess4"/>
    <dgm:cxn modelId="{8F8DB7B9-4FC2-411F-8086-A3100C24AD9E}" srcId="{56A89531-05A2-4D43-8FF0-B7413E8B400E}" destId="{DFDBCB1E-3647-4C19-B533-C67FBFECE5A7}" srcOrd="5" destOrd="0" parTransId="{70AF0B64-8C26-423F-80B7-ED7F4E4F6CD6}" sibTransId="{5761DEDD-80B0-4904-B909-2EB9F59520DD}"/>
    <dgm:cxn modelId="{5CA7CCC0-6349-41FE-9DCC-CE881D82ABC5}" type="presOf" srcId="{7A511B9A-EB85-43E3-A776-24093259F431}" destId="{385B76BC-1958-48D9-ADAE-0676E53A29C4}" srcOrd="0" destOrd="0" presId="urn:microsoft.com/office/officeart/2005/8/layout/bProcess4"/>
    <dgm:cxn modelId="{8A1514DA-A288-4E82-B5F3-6F84CCB9EA8A}" srcId="{56A89531-05A2-4D43-8FF0-B7413E8B400E}" destId="{750C18E0-7442-47EA-BB0F-30578C3577FC}" srcOrd="4" destOrd="0" parTransId="{24E818CB-3776-4BCD-A406-E914C8F293B4}" sibTransId="{E5F79983-490C-4924-BA5B-9BBD55B72DBD}"/>
    <dgm:cxn modelId="{3819A1AE-D4F8-49E3-8123-38D4F0444A0B}" type="presOf" srcId="{128B29C6-8C13-4D83-9CEE-3D2B7FCAD310}" destId="{49A08F96-B224-49D4-A78B-2E4D9EB07625}" srcOrd="0" destOrd="0" presId="urn:microsoft.com/office/officeart/2005/8/layout/bProcess4"/>
    <dgm:cxn modelId="{E1277838-8EE0-4884-8ECB-F675B6FB1012}" type="presOf" srcId="{56A89531-05A2-4D43-8FF0-B7413E8B400E}" destId="{47F4712F-5A5B-4030-A6D1-6EF8140EB3F8}" srcOrd="0" destOrd="0" presId="urn:microsoft.com/office/officeart/2005/8/layout/bProcess4"/>
    <dgm:cxn modelId="{C1905703-ED43-4643-95AE-2CD3A3946066}" type="presOf" srcId="{341E016A-1CAA-442C-969F-996D9C71A4BB}" destId="{DB1304F5-4F9C-47EE-9A5F-3D78CFE6029A}" srcOrd="0" destOrd="0" presId="urn:microsoft.com/office/officeart/2005/8/layout/bProcess4"/>
    <dgm:cxn modelId="{96F5A63C-6674-48C9-927F-506528B62C90}" type="presOf" srcId="{750C18E0-7442-47EA-BB0F-30578C3577FC}" destId="{0F54AD8A-23BF-4581-8260-0B003B279880}" srcOrd="0" destOrd="0" presId="urn:microsoft.com/office/officeart/2005/8/layout/bProcess4"/>
    <dgm:cxn modelId="{BFDB9DD8-0F7B-4F3E-80A3-5F4D5956FAC3}" type="presOf" srcId="{9BE20BA8-5DB2-4FEA-9FD7-56728EE9A486}" destId="{F13F635F-ADCA-4CEB-8AA9-E69F0FAFAF7B}" srcOrd="0" destOrd="0" presId="urn:microsoft.com/office/officeart/2005/8/layout/bProcess4"/>
    <dgm:cxn modelId="{32288FA7-563D-4480-8733-0238E0C61DA9}" type="presOf" srcId="{373C3841-C9BC-4468-9EB9-A6B221D34079}" destId="{9442AA27-F87A-48E2-B1D0-CA85281362C1}" srcOrd="0" destOrd="0" presId="urn:microsoft.com/office/officeart/2005/8/layout/bProcess4"/>
    <dgm:cxn modelId="{5338206C-9ECC-434C-94B2-5ED4DCF68B41}" srcId="{56A89531-05A2-4D43-8FF0-B7413E8B400E}" destId="{748140E4-3571-445C-9AE6-4F276594F4EE}" srcOrd="3" destOrd="0" parTransId="{A5CDBDBB-92FB-4000-9434-73C3D3F686E1}" sibTransId="{9BE20BA8-5DB2-4FEA-9FD7-56728EE9A486}"/>
    <dgm:cxn modelId="{8844847F-D2EC-4C1C-B4B2-155C492BA778}" type="presOf" srcId="{0CE65031-F9E4-4C47-98EC-763000B630BB}" destId="{DF9E18C4-AF4E-4DD3-8F66-142A02F6464C}" srcOrd="0" destOrd="0" presId="urn:microsoft.com/office/officeart/2005/8/layout/bProcess4"/>
    <dgm:cxn modelId="{5F7E66C3-E789-40EF-9627-8330B3A8D2B5}" type="presOf" srcId="{748140E4-3571-445C-9AE6-4F276594F4EE}" destId="{5657868B-9085-4440-BAC9-44696F663C34}" srcOrd="0" destOrd="0" presId="urn:microsoft.com/office/officeart/2005/8/layout/bProcess4"/>
    <dgm:cxn modelId="{E6185B1C-8D16-478C-AB7B-B8631E8288E2}" srcId="{56A89531-05A2-4D43-8FF0-B7413E8B400E}" destId="{341E016A-1CAA-442C-969F-996D9C71A4BB}" srcOrd="2" destOrd="0" parTransId="{9B6629BF-B497-41EF-9752-E7B796B5F462}" sibTransId="{373C3841-C9BC-4468-9EB9-A6B221D34079}"/>
    <dgm:cxn modelId="{C405CA8E-577F-4BD2-BAFA-24B534595DDB}" srcId="{56A89531-05A2-4D43-8FF0-B7413E8B400E}" destId="{7A511B9A-EB85-43E3-A776-24093259F431}" srcOrd="1" destOrd="0" parTransId="{10365D5E-F3AE-427A-BDB5-6744EE69A32B}" sibTransId="{3C81E820-A283-4A4F-8824-46BA844EB209}"/>
    <dgm:cxn modelId="{E4991B67-5BC0-4149-8831-674E23C289FE}" type="presOf" srcId="{DFDBCB1E-3647-4C19-B533-C67FBFECE5A7}" destId="{9B6344C7-2B9B-47F4-8809-AA2EAD36F2F8}" srcOrd="0" destOrd="0" presId="urn:microsoft.com/office/officeart/2005/8/layout/bProcess4"/>
    <dgm:cxn modelId="{58A51D0F-97CA-48DA-84F1-DEDF4EAEC126}" srcId="{56A89531-05A2-4D43-8FF0-B7413E8B400E}" destId="{128B29C6-8C13-4D83-9CEE-3D2B7FCAD310}" srcOrd="0" destOrd="0" parTransId="{2FB31BAD-A657-4CB0-9B40-18086F58BE20}" sibTransId="{0CE65031-F9E4-4C47-98EC-763000B630BB}"/>
    <dgm:cxn modelId="{6FCC3173-CF58-4858-B95C-0B0B0F9405A7}" type="presParOf" srcId="{47F4712F-5A5B-4030-A6D1-6EF8140EB3F8}" destId="{827457A4-9E59-4AE9-B872-835CF459187B}" srcOrd="0" destOrd="0" presId="urn:microsoft.com/office/officeart/2005/8/layout/bProcess4"/>
    <dgm:cxn modelId="{2D490A60-FCF6-4BE8-AD9B-46B0703C203C}" type="presParOf" srcId="{827457A4-9E59-4AE9-B872-835CF459187B}" destId="{9444D6FC-DF45-4007-80C9-E35F449C81FD}" srcOrd="0" destOrd="0" presId="urn:microsoft.com/office/officeart/2005/8/layout/bProcess4"/>
    <dgm:cxn modelId="{BFE92C0D-A565-45CD-861E-78D8BAEA1681}" type="presParOf" srcId="{827457A4-9E59-4AE9-B872-835CF459187B}" destId="{49A08F96-B224-49D4-A78B-2E4D9EB07625}" srcOrd="1" destOrd="0" presId="urn:microsoft.com/office/officeart/2005/8/layout/bProcess4"/>
    <dgm:cxn modelId="{2D70867A-FD33-45F8-8C1A-28B3A3CC095A}" type="presParOf" srcId="{47F4712F-5A5B-4030-A6D1-6EF8140EB3F8}" destId="{DF9E18C4-AF4E-4DD3-8F66-142A02F6464C}" srcOrd="1" destOrd="0" presId="urn:microsoft.com/office/officeart/2005/8/layout/bProcess4"/>
    <dgm:cxn modelId="{13D5B4A5-0C20-416C-A110-14DE37EDFC78}" type="presParOf" srcId="{47F4712F-5A5B-4030-A6D1-6EF8140EB3F8}" destId="{4DBC441F-6E18-4731-9024-39BE7F6C52F2}" srcOrd="2" destOrd="0" presId="urn:microsoft.com/office/officeart/2005/8/layout/bProcess4"/>
    <dgm:cxn modelId="{0983F7E7-ABAB-417B-ABB1-77EFFF840114}" type="presParOf" srcId="{4DBC441F-6E18-4731-9024-39BE7F6C52F2}" destId="{CD2AF741-3A2A-472F-B313-47CE7B913C64}" srcOrd="0" destOrd="0" presId="urn:microsoft.com/office/officeart/2005/8/layout/bProcess4"/>
    <dgm:cxn modelId="{5D84C19B-3D15-4A9D-8C50-AD744504BB53}" type="presParOf" srcId="{4DBC441F-6E18-4731-9024-39BE7F6C52F2}" destId="{385B76BC-1958-48D9-ADAE-0676E53A29C4}" srcOrd="1" destOrd="0" presId="urn:microsoft.com/office/officeart/2005/8/layout/bProcess4"/>
    <dgm:cxn modelId="{A60E083D-B258-435B-ACBC-AB5971DEF6DD}" type="presParOf" srcId="{47F4712F-5A5B-4030-A6D1-6EF8140EB3F8}" destId="{32E6F08B-7EF8-4DD0-B4E9-43280B2F7214}" srcOrd="3" destOrd="0" presId="urn:microsoft.com/office/officeart/2005/8/layout/bProcess4"/>
    <dgm:cxn modelId="{4699DA4D-C445-4C1A-83D2-F469FC1394C6}" type="presParOf" srcId="{47F4712F-5A5B-4030-A6D1-6EF8140EB3F8}" destId="{72F8A908-17AA-440C-A6A9-1F257C6B5483}" srcOrd="4" destOrd="0" presId="urn:microsoft.com/office/officeart/2005/8/layout/bProcess4"/>
    <dgm:cxn modelId="{7E143FE1-616A-4D1C-954F-DFAF62BAD9EE}" type="presParOf" srcId="{72F8A908-17AA-440C-A6A9-1F257C6B5483}" destId="{57211A85-D714-4476-8996-4DE6BBE5200B}" srcOrd="0" destOrd="0" presId="urn:microsoft.com/office/officeart/2005/8/layout/bProcess4"/>
    <dgm:cxn modelId="{2782CB91-8C28-4864-A0D1-3806E4BBBC7A}" type="presParOf" srcId="{72F8A908-17AA-440C-A6A9-1F257C6B5483}" destId="{DB1304F5-4F9C-47EE-9A5F-3D78CFE6029A}" srcOrd="1" destOrd="0" presId="urn:microsoft.com/office/officeart/2005/8/layout/bProcess4"/>
    <dgm:cxn modelId="{7287B040-AC6B-4B3E-95AC-5924613A118F}" type="presParOf" srcId="{47F4712F-5A5B-4030-A6D1-6EF8140EB3F8}" destId="{9442AA27-F87A-48E2-B1D0-CA85281362C1}" srcOrd="5" destOrd="0" presId="urn:microsoft.com/office/officeart/2005/8/layout/bProcess4"/>
    <dgm:cxn modelId="{01BAACDA-59CF-48D8-B22D-49286CCB1192}" type="presParOf" srcId="{47F4712F-5A5B-4030-A6D1-6EF8140EB3F8}" destId="{291AF6C1-ACE0-4974-A8E5-DED0D097A2F7}" srcOrd="6" destOrd="0" presId="urn:microsoft.com/office/officeart/2005/8/layout/bProcess4"/>
    <dgm:cxn modelId="{C979C692-BD34-45FD-9231-5E819EB7F727}" type="presParOf" srcId="{291AF6C1-ACE0-4974-A8E5-DED0D097A2F7}" destId="{972397AA-0278-4F93-B431-4DC18148BB80}" srcOrd="0" destOrd="0" presId="urn:microsoft.com/office/officeart/2005/8/layout/bProcess4"/>
    <dgm:cxn modelId="{AB439B93-7727-4306-85E0-3D24C2C19BC8}" type="presParOf" srcId="{291AF6C1-ACE0-4974-A8E5-DED0D097A2F7}" destId="{5657868B-9085-4440-BAC9-44696F663C34}" srcOrd="1" destOrd="0" presId="urn:microsoft.com/office/officeart/2005/8/layout/bProcess4"/>
    <dgm:cxn modelId="{2A883401-0B31-4C06-B0E6-22220977D428}" type="presParOf" srcId="{47F4712F-5A5B-4030-A6D1-6EF8140EB3F8}" destId="{F13F635F-ADCA-4CEB-8AA9-E69F0FAFAF7B}" srcOrd="7" destOrd="0" presId="urn:microsoft.com/office/officeart/2005/8/layout/bProcess4"/>
    <dgm:cxn modelId="{FC2D8B3B-880E-42BD-BE3C-45E645F5D6B7}" type="presParOf" srcId="{47F4712F-5A5B-4030-A6D1-6EF8140EB3F8}" destId="{82771189-FA88-4755-BB86-2EF84A42DDDA}" srcOrd="8" destOrd="0" presId="urn:microsoft.com/office/officeart/2005/8/layout/bProcess4"/>
    <dgm:cxn modelId="{955450F8-CB59-46AA-B413-B0527828F4F4}" type="presParOf" srcId="{82771189-FA88-4755-BB86-2EF84A42DDDA}" destId="{F45C4AB1-47DD-4117-B8B0-A8230E56F933}" srcOrd="0" destOrd="0" presId="urn:microsoft.com/office/officeart/2005/8/layout/bProcess4"/>
    <dgm:cxn modelId="{7A81C2AE-5AEE-4916-B654-94A1FA5DD548}" type="presParOf" srcId="{82771189-FA88-4755-BB86-2EF84A42DDDA}" destId="{0F54AD8A-23BF-4581-8260-0B003B279880}" srcOrd="1" destOrd="0" presId="urn:microsoft.com/office/officeart/2005/8/layout/bProcess4"/>
    <dgm:cxn modelId="{77DFA448-84FA-4B59-9CC5-FE0952F1C288}" type="presParOf" srcId="{47F4712F-5A5B-4030-A6D1-6EF8140EB3F8}" destId="{7F38BD21-67C7-485B-9E09-E924254F13F8}" srcOrd="9" destOrd="0" presId="urn:microsoft.com/office/officeart/2005/8/layout/bProcess4"/>
    <dgm:cxn modelId="{39109419-9235-44EA-AD0E-A438FF8A5EEF}" type="presParOf" srcId="{47F4712F-5A5B-4030-A6D1-6EF8140EB3F8}" destId="{43B2978F-FF12-4070-9CB2-844A552631CF}" srcOrd="10" destOrd="0" presId="urn:microsoft.com/office/officeart/2005/8/layout/bProcess4"/>
    <dgm:cxn modelId="{12A8922C-22AA-44CD-ACB4-7815BD7D8FAB}" type="presParOf" srcId="{43B2978F-FF12-4070-9CB2-844A552631CF}" destId="{C00C9A52-C165-4FF8-B0FE-953FFDAC5E64}" srcOrd="0" destOrd="0" presId="urn:microsoft.com/office/officeart/2005/8/layout/bProcess4"/>
    <dgm:cxn modelId="{FAB181CA-4404-4192-801F-1256F41C4051}" type="presParOf" srcId="{43B2978F-FF12-4070-9CB2-844A552631CF}" destId="{9B6344C7-2B9B-47F4-8809-AA2EAD36F2F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E8E40-180C-462C-8822-881EF5C35C0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EB9A84-DB53-477F-B389-3E3D3A650EA4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প্রথা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EF8CCF-F482-44A9-A70B-B234235C1E33}" type="parTrans" cxnId="{CEA0A95D-EC9F-4685-8434-A15E39F3E242}">
      <dgm:prSet/>
      <dgm:spPr/>
      <dgm:t>
        <a:bodyPr/>
        <a:lstStyle/>
        <a:p>
          <a:endParaRPr lang="en-US"/>
        </a:p>
      </dgm:t>
    </dgm:pt>
    <dgm:pt modelId="{F37E2103-2549-431F-95E9-5260A9483318}" type="sibTrans" cxnId="{CEA0A95D-EC9F-4685-8434-A15E39F3E242}">
      <dgm:prSet/>
      <dgm:spPr/>
      <dgm:t>
        <a:bodyPr/>
        <a:lstStyle/>
        <a:p>
          <a:endParaRPr lang="en-US"/>
        </a:p>
      </dgm:t>
    </dgm:pt>
    <dgm:pt modelId="{951A64FC-C1B9-4DBF-BA04-1D7153EBCCEA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ন্যায়বিচার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80E8CA-10ED-4282-9FC7-F8AE1F5B3F96}" type="parTrans" cxnId="{8AA81706-9C60-40C6-8769-9ABA43F47CEF}">
      <dgm:prSet/>
      <dgm:spPr/>
      <dgm:t>
        <a:bodyPr/>
        <a:lstStyle/>
        <a:p>
          <a:endParaRPr lang="en-US"/>
        </a:p>
      </dgm:t>
    </dgm:pt>
    <dgm:pt modelId="{19163B33-19F7-472E-A5C6-A6AC304521AD}" type="sibTrans" cxnId="{8AA81706-9C60-40C6-8769-9ABA43F47CEF}">
      <dgm:prSet/>
      <dgm:spPr/>
      <dgm:t>
        <a:bodyPr/>
        <a:lstStyle/>
        <a:p>
          <a:endParaRPr lang="en-US"/>
        </a:p>
      </dgm:t>
    </dgm:pt>
    <dgm:pt modelId="{8B60F616-B17B-453B-B37F-5392D74AB725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জনমত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B11F8B-F5D5-434B-94E5-86226E6CDA4F}" type="parTrans" cxnId="{3F0EA7A6-8005-4B31-8D30-D6CF256E5756}">
      <dgm:prSet/>
      <dgm:spPr/>
      <dgm:t>
        <a:bodyPr/>
        <a:lstStyle/>
        <a:p>
          <a:endParaRPr lang="en-US"/>
        </a:p>
      </dgm:t>
    </dgm:pt>
    <dgm:pt modelId="{E1C5BB1D-7C73-417B-ACB1-5EDC871D269F}" type="sibTrans" cxnId="{3F0EA7A6-8005-4B31-8D30-D6CF256E5756}">
      <dgm:prSet/>
      <dgm:spPr/>
      <dgm:t>
        <a:bodyPr/>
        <a:lstStyle/>
        <a:p>
          <a:endParaRPr lang="en-US"/>
        </a:p>
      </dgm:t>
    </dgm:pt>
    <dgm:pt modelId="{1EA103F2-5D5D-43AA-809B-504418C940DA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প্রশাসনিক ঘোষনা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F5A20F-365B-41B8-B298-8DB663C494D1}" type="parTrans" cxnId="{BD440C2F-8860-4879-BA69-7CFC73DFE6FE}">
      <dgm:prSet/>
      <dgm:spPr/>
      <dgm:t>
        <a:bodyPr/>
        <a:lstStyle/>
        <a:p>
          <a:endParaRPr lang="en-US"/>
        </a:p>
      </dgm:t>
    </dgm:pt>
    <dgm:pt modelId="{D4E21C0E-4495-4594-9E43-8E7359F78591}" type="sibTrans" cxnId="{BD440C2F-8860-4879-BA69-7CFC73DFE6FE}">
      <dgm:prSet/>
      <dgm:spPr/>
      <dgm:t>
        <a:bodyPr/>
        <a:lstStyle/>
        <a:p>
          <a:endParaRPr lang="en-US"/>
        </a:p>
      </dgm:t>
    </dgm:pt>
    <dgm:pt modelId="{C2F8C44C-0FAE-46C0-921E-A55A1145508A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বিজ্ঞানসম্মত আলোচনা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A490BE-05DC-4A0C-A65B-4476726FDF18}" type="parTrans" cxnId="{86297105-BEC4-4DF3-AB71-3184552F0193}">
      <dgm:prSet/>
      <dgm:spPr/>
      <dgm:t>
        <a:bodyPr/>
        <a:lstStyle/>
        <a:p>
          <a:endParaRPr lang="en-US"/>
        </a:p>
      </dgm:t>
    </dgm:pt>
    <dgm:pt modelId="{E7E013E3-1A31-40A1-89D4-2B499FF294C0}" type="sibTrans" cxnId="{86297105-BEC4-4DF3-AB71-3184552F0193}">
      <dgm:prSet/>
      <dgm:spPr/>
      <dgm:t>
        <a:bodyPr/>
        <a:lstStyle/>
        <a:p>
          <a:endParaRPr lang="en-US"/>
        </a:p>
      </dgm:t>
    </dgm:pt>
    <dgm:pt modelId="{1752CC79-6830-4F42-A275-847F9A041063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ধর্ম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D0C902-E878-47BB-A189-A913EF97BD10}" type="parTrans" cxnId="{08331420-B838-469B-A3C0-E519CD9552C4}">
      <dgm:prSet/>
      <dgm:spPr/>
      <dgm:t>
        <a:bodyPr/>
        <a:lstStyle/>
        <a:p>
          <a:endParaRPr lang="en-US"/>
        </a:p>
      </dgm:t>
    </dgm:pt>
    <dgm:pt modelId="{65C28B7E-D77A-4A26-A30D-71C80C6C9213}" type="sibTrans" cxnId="{08331420-B838-469B-A3C0-E519CD9552C4}">
      <dgm:prSet/>
      <dgm:spPr/>
      <dgm:t>
        <a:bodyPr/>
        <a:lstStyle/>
        <a:p>
          <a:endParaRPr lang="en-US"/>
        </a:p>
      </dgm:t>
    </dgm:pt>
    <dgm:pt modelId="{BFC6735F-8AB0-4189-A0C5-E51D48CD727A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বিচারকের রায়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6BDA86-6047-42DB-BEB6-6714495FF16C}" type="parTrans" cxnId="{FB427E88-6BEA-42DC-85CB-C80C3CBFC901}">
      <dgm:prSet/>
      <dgm:spPr/>
      <dgm:t>
        <a:bodyPr/>
        <a:lstStyle/>
        <a:p>
          <a:endParaRPr lang="en-US"/>
        </a:p>
      </dgm:t>
    </dgm:pt>
    <dgm:pt modelId="{44229DB6-31A8-4ECC-B45B-ACC791EB630F}" type="sibTrans" cxnId="{FB427E88-6BEA-42DC-85CB-C80C3CBFC901}">
      <dgm:prSet/>
      <dgm:spPr/>
      <dgm:t>
        <a:bodyPr/>
        <a:lstStyle/>
        <a:p>
          <a:endParaRPr lang="en-US"/>
        </a:p>
      </dgm:t>
    </dgm:pt>
    <dgm:pt modelId="{15A34183-D1DE-45CB-A6A6-F9B1A463CBD8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আইনসভা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E65468-ADD1-4EA3-B373-6A70D67D2DE0}" type="parTrans" cxnId="{EAFDC5DB-D6B1-487E-9806-22288C9BA51D}">
      <dgm:prSet/>
      <dgm:spPr/>
      <dgm:t>
        <a:bodyPr/>
        <a:lstStyle/>
        <a:p>
          <a:endParaRPr lang="en-US"/>
        </a:p>
      </dgm:t>
    </dgm:pt>
    <dgm:pt modelId="{850B42DB-0063-4A81-B76C-0F8DA4028E0D}" type="sibTrans" cxnId="{EAFDC5DB-D6B1-487E-9806-22288C9BA51D}">
      <dgm:prSet/>
      <dgm:spPr/>
      <dgm:t>
        <a:bodyPr/>
        <a:lstStyle/>
        <a:p>
          <a:endParaRPr lang="en-US"/>
        </a:p>
      </dgm:t>
    </dgm:pt>
    <dgm:pt modelId="{6D429635-EF23-4500-A1BA-82703CFBC233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সংবিধান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29F47A-924B-4C33-BC3A-29660A523D10}" type="parTrans" cxnId="{6BA05A45-A75A-40B1-9B92-3AEB986BE368}">
      <dgm:prSet/>
      <dgm:spPr/>
      <dgm:t>
        <a:bodyPr/>
        <a:lstStyle/>
        <a:p>
          <a:endParaRPr lang="en-US"/>
        </a:p>
      </dgm:t>
    </dgm:pt>
    <dgm:pt modelId="{FC4690BC-14A3-4C4B-98C7-8512BE7A8799}" type="sibTrans" cxnId="{6BA05A45-A75A-40B1-9B92-3AEB986BE368}">
      <dgm:prSet/>
      <dgm:spPr/>
      <dgm:t>
        <a:bodyPr/>
        <a:lstStyle/>
        <a:p>
          <a:endParaRPr lang="en-US"/>
        </a:p>
      </dgm:t>
    </dgm:pt>
    <dgm:pt modelId="{D5F98978-0BF2-4DDB-BF51-9CA611864060}" type="pres">
      <dgm:prSet presAssocID="{089E8E40-180C-462C-8822-881EF5C35C0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93A6869-7E72-4D4D-994F-583DF2F317DD}" type="pres">
      <dgm:prSet presAssocID="{7CEB9A84-DB53-477F-B389-3E3D3A650EA4}" presName="compNode" presStyleCnt="0"/>
      <dgm:spPr/>
    </dgm:pt>
    <dgm:pt modelId="{2630A688-D3F7-4E26-91B0-206944357142}" type="pres">
      <dgm:prSet presAssocID="{7CEB9A84-DB53-477F-B389-3E3D3A650EA4}" presName="dummyConnPt" presStyleCnt="0"/>
      <dgm:spPr/>
    </dgm:pt>
    <dgm:pt modelId="{7D0F53E4-5E49-4D04-A826-FBBADF078D68}" type="pres">
      <dgm:prSet presAssocID="{7CEB9A84-DB53-477F-B389-3E3D3A650EA4}" presName="node" presStyleLbl="node1" presStyleIdx="0" presStyleCnt="9" custScaleX="130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5B15C-154C-4303-848A-7351FFD42654}" type="pres">
      <dgm:prSet presAssocID="{F37E2103-2549-431F-95E9-5260A9483318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7ED66B17-A3C9-4C71-93EB-71894A0A8813}" type="pres">
      <dgm:prSet presAssocID="{951A64FC-C1B9-4DBF-BA04-1D7153EBCCEA}" presName="compNode" presStyleCnt="0"/>
      <dgm:spPr/>
    </dgm:pt>
    <dgm:pt modelId="{0F5DEDAB-3EB2-4FAF-B24B-1A51F3E44354}" type="pres">
      <dgm:prSet presAssocID="{951A64FC-C1B9-4DBF-BA04-1D7153EBCCEA}" presName="dummyConnPt" presStyleCnt="0"/>
      <dgm:spPr/>
    </dgm:pt>
    <dgm:pt modelId="{45DAD029-9ADE-4914-9E95-4105ACC8A151}" type="pres">
      <dgm:prSet presAssocID="{951A64FC-C1B9-4DBF-BA04-1D7153EBCCEA}" presName="node" presStyleLbl="node1" presStyleIdx="1" presStyleCnt="9" custScaleX="12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646D2-00FD-4DBD-AAA8-CEAF873D3650}" type="pres">
      <dgm:prSet presAssocID="{19163B33-19F7-472E-A5C6-A6AC304521AD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BC6DE4C9-8AF8-49BA-8E44-601740CE3D8F}" type="pres">
      <dgm:prSet presAssocID="{8B60F616-B17B-453B-B37F-5392D74AB725}" presName="compNode" presStyleCnt="0"/>
      <dgm:spPr/>
    </dgm:pt>
    <dgm:pt modelId="{A5459705-A1CF-4567-B904-358F13E1F403}" type="pres">
      <dgm:prSet presAssocID="{8B60F616-B17B-453B-B37F-5392D74AB725}" presName="dummyConnPt" presStyleCnt="0"/>
      <dgm:spPr/>
    </dgm:pt>
    <dgm:pt modelId="{AB012289-B6FF-4158-AADD-B28C769B592B}" type="pres">
      <dgm:prSet presAssocID="{8B60F616-B17B-453B-B37F-5392D74AB725}" presName="node" presStyleLbl="node1" presStyleIdx="2" presStyleCnt="9" custScaleX="132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7F196-C68C-4F72-BD0C-1CF5EB47E8F7}" type="pres">
      <dgm:prSet presAssocID="{E1C5BB1D-7C73-417B-ACB1-5EDC871D269F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D80CD4F2-6CFA-4AF8-A20C-0708D5BFF7DB}" type="pres">
      <dgm:prSet presAssocID="{1EA103F2-5D5D-43AA-809B-504418C940DA}" presName="compNode" presStyleCnt="0"/>
      <dgm:spPr/>
    </dgm:pt>
    <dgm:pt modelId="{1BCA3789-E6BC-43E6-9E1E-E572A37ACDED}" type="pres">
      <dgm:prSet presAssocID="{1EA103F2-5D5D-43AA-809B-504418C940DA}" presName="dummyConnPt" presStyleCnt="0"/>
      <dgm:spPr/>
    </dgm:pt>
    <dgm:pt modelId="{6818ECE3-55C6-4D84-BB0C-9F8AFE6B9E20}" type="pres">
      <dgm:prSet presAssocID="{1EA103F2-5D5D-43AA-809B-504418C940DA}" presName="node" presStyleLbl="node1" presStyleIdx="3" presStyleCnt="9" custScaleX="127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AA6C5-40A8-41FA-A685-DCED1515B86C}" type="pres">
      <dgm:prSet presAssocID="{D4E21C0E-4495-4594-9E43-8E7359F78591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619B9E62-F1C7-42C5-9B63-2FAF6EA2271F}" type="pres">
      <dgm:prSet presAssocID="{C2F8C44C-0FAE-46C0-921E-A55A1145508A}" presName="compNode" presStyleCnt="0"/>
      <dgm:spPr/>
    </dgm:pt>
    <dgm:pt modelId="{147E49ED-B8AC-4126-BC9F-296CE3C8C35B}" type="pres">
      <dgm:prSet presAssocID="{C2F8C44C-0FAE-46C0-921E-A55A1145508A}" presName="dummyConnPt" presStyleCnt="0"/>
      <dgm:spPr/>
    </dgm:pt>
    <dgm:pt modelId="{5EB95B6B-E5FD-45E9-843E-031956C48DC5}" type="pres">
      <dgm:prSet presAssocID="{C2F8C44C-0FAE-46C0-921E-A55A1145508A}" presName="node" presStyleLbl="node1" presStyleIdx="4" presStyleCnt="9" custScaleX="131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B2213-3E3F-4C56-9E6C-F873E5525F72}" type="pres">
      <dgm:prSet presAssocID="{E7E013E3-1A31-40A1-89D4-2B499FF294C0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36531F92-5418-4ACA-BE31-10A6CBCB22F1}" type="pres">
      <dgm:prSet presAssocID="{1752CC79-6830-4F42-A275-847F9A041063}" presName="compNode" presStyleCnt="0"/>
      <dgm:spPr/>
    </dgm:pt>
    <dgm:pt modelId="{30B6DC3A-F83A-4EC3-8AEA-6CC9D6F109BE}" type="pres">
      <dgm:prSet presAssocID="{1752CC79-6830-4F42-A275-847F9A041063}" presName="dummyConnPt" presStyleCnt="0"/>
      <dgm:spPr/>
    </dgm:pt>
    <dgm:pt modelId="{937AAABC-DC30-48EE-9003-F0120663DDEC}" type="pres">
      <dgm:prSet presAssocID="{1752CC79-6830-4F42-A275-847F9A041063}" presName="node" presStyleLbl="node1" presStyleIdx="5" presStyleCnt="9" custScaleX="136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0D543-A088-4F76-BB10-9A91DA890F16}" type="pres">
      <dgm:prSet presAssocID="{65C28B7E-D77A-4A26-A30D-71C80C6C9213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ABDA582B-F5EF-450A-8F0F-A20B49101FCD}" type="pres">
      <dgm:prSet presAssocID="{BFC6735F-8AB0-4189-A0C5-E51D48CD727A}" presName="compNode" presStyleCnt="0"/>
      <dgm:spPr/>
    </dgm:pt>
    <dgm:pt modelId="{C111A3B7-BA8A-4233-9B6A-F06F2BF8BE34}" type="pres">
      <dgm:prSet presAssocID="{BFC6735F-8AB0-4189-A0C5-E51D48CD727A}" presName="dummyConnPt" presStyleCnt="0"/>
      <dgm:spPr/>
    </dgm:pt>
    <dgm:pt modelId="{1B5E7A37-3A2E-49B3-AF26-7D18556E1A91}" type="pres">
      <dgm:prSet presAssocID="{BFC6735F-8AB0-4189-A0C5-E51D48CD727A}" presName="node" presStyleLbl="node1" presStyleIdx="6" presStyleCnt="9" custScaleX="130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71FC9-96A0-4486-BC4D-228AB60BEEC3}" type="pres">
      <dgm:prSet presAssocID="{44229DB6-31A8-4ECC-B45B-ACC791EB630F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3916248B-13E4-49DD-9F9D-74A31B5AD4F1}" type="pres">
      <dgm:prSet presAssocID="{15A34183-D1DE-45CB-A6A6-F9B1A463CBD8}" presName="compNode" presStyleCnt="0"/>
      <dgm:spPr/>
    </dgm:pt>
    <dgm:pt modelId="{11DB2C37-A79E-454A-A721-978A379085BB}" type="pres">
      <dgm:prSet presAssocID="{15A34183-D1DE-45CB-A6A6-F9B1A463CBD8}" presName="dummyConnPt" presStyleCnt="0"/>
      <dgm:spPr/>
    </dgm:pt>
    <dgm:pt modelId="{7A05636A-2CD4-445F-9538-BB1B8025F281}" type="pres">
      <dgm:prSet presAssocID="{15A34183-D1DE-45CB-A6A6-F9B1A463CBD8}" presName="node" presStyleLbl="node1" presStyleIdx="7" presStyleCnt="9" custScaleX="124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18B70-5DA8-4290-A5A2-B961473A1C4F}" type="pres">
      <dgm:prSet presAssocID="{850B42DB-0063-4A81-B76C-0F8DA4028E0D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C4FDE7A1-D055-412C-8D10-9EFF272D748C}" type="pres">
      <dgm:prSet presAssocID="{6D429635-EF23-4500-A1BA-82703CFBC233}" presName="compNode" presStyleCnt="0"/>
      <dgm:spPr/>
    </dgm:pt>
    <dgm:pt modelId="{2C272A9F-4C62-4ADE-9E0D-98B4211E457A}" type="pres">
      <dgm:prSet presAssocID="{6D429635-EF23-4500-A1BA-82703CFBC233}" presName="dummyConnPt" presStyleCnt="0"/>
      <dgm:spPr/>
    </dgm:pt>
    <dgm:pt modelId="{28E3FB8C-2665-4986-B2D7-BBDEEED02FCA}" type="pres">
      <dgm:prSet presAssocID="{6D429635-EF23-4500-A1BA-82703CFBC233}" presName="node" presStyleLbl="node1" presStyleIdx="8" presStyleCnt="9" custScaleX="124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9A6A3C-E8E1-4FFB-9AE6-90C8D0DE2197}" type="presOf" srcId="{1752CC79-6830-4F42-A275-847F9A041063}" destId="{937AAABC-DC30-48EE-9003-F0120663DDEC}" srcOrd="0" destOrd="0" presId="urn:microsoft.com/office/officeart/2005/8/layout/bProcess4"/>
    <dgm:cxn modelId="{1B9F05A2-2F2B-4F03-B8F9-86319B88AE8F}" type="presOf" srcId="{19163B33-19F7-472E-A5C6-A6AC304521AD}" destId="{EBB646D2-00FD-4DBD-AAA8-CEAF873D3650}" srcOrd="0" destOrd="0" presId="urn:microsoft.com/office/officeart/2005/8/layout/bProcess4"/>
    <dgm:cxn modelId="{F3EB08B7-8A3F-47C1-9D49-A96C3637ABE0}" type="presOf" srcId="{C2F8C44C-0FAE-46C0-921E-A55A1145508A}" destId="{5EB95B6B-E5FD-45E9-843E-031956C48DC5}" srcOrd="0" destOrd="0" presId="urn:microsoft.com/office/officeart/2005/8/layout/bProcess4"/>
    <dgm:cxn modelId="{3F0EA7A6-8005-4B31-8D30-D6CF256E5756}" srcId="{089E8E40-180C-462C-8822-881EF5C35C06}" destId="{8B60F616-B17B-453B-B37F-5392D74AB725}" srcOrd="2" destOrd="0" parTransId="{A1B11F8B-F5D5-434B-94E5-86226E6CDA4F}" sibTransId="{E1C5BB1D-7C73-417B-ACB1-5EDC871D269F}"/>
    <dgm:cxn modelId="{D1745C49-0562-4301-A48E-87D5A75722CD}" type="presOf" srcId="{8B60F616-B17B-453B-B37F-5392D74AB725}" destId="{AB012289-B6FF-4158-AADD-B28C769B592B}" srcOrd="0" destOrd="0" presId="urn:microsoft.com/office/officeart/2005/8/layout/bProcess4"/>
    <dgm:cxn modelId="{04E96453-83A5-4693-B595-4790C097E1F6}" type="presOf" srcId="{850B42DB-0063-4A81-B76C-0F8DA4028E0D}" destId="{E9E18B70-5DA8-4290-A5A2-B961473A1C4F}" srcOrd="0" destOrd="0" presId="urn:microsoft.com/office/officeart/2005/8/layout/bProcess4"/>
    <dgm:cxn modelId="{C79F697C-A92F-4BEC-977F-C17C4FB8384D}" type="presOf" srcId="{6D429635-EF23-4500-A1BA-82703CFBC233}" destId="{28E3FB8C-2665-4986-B2D7-BBDEEED02FCA}" srcOrd="0" destOrd="0" presId="urn:microsoft.com/office/officeart/2005/8/layout/bProcess4"/>
    <dgm:cxn modelId="{FB427E88-6BEA-42DC-85CB-C80C3CBFC901}" srcId="{089E8E40-180C-462C-8822-881EF5C35C06}" destId="{BFC6735F-8AB0-4189-A0C5-E51D48CD727A}" srcOrd="6" destOrd="0" parTransId="{186BDA86-6047-42DB-BEB6-6714495FF16C}" sibTransId="{44229DB6-31A8-4ECC-B45B-ACC791EB630F}"/>
    <dgm:cxn modelId="{8AB6067B-466F-4F5A-B7D4-89D13BEAAA5C}" type="presOf" srcId="{951A64FC-C1B9-4DBF-BA04-1D7153EBCCEA}" destId="{45DAD029-9ADE-4914-9E95-4105ACC8A151}" srcOrd="0" destOrd="0" presId="urn:microsoft.com/office/officeart/2005/8/layout/bProcess4"/>
    <dgm:cxn modelId="{C1048566-F5A2-44EC-A414-23382A2056AA}" type="presOf" srcId="{65C28B7E-D77A-4A26-A30D-71C80C6C9213}" destId="{EC20D543-A088-4F76-BB10-9A91DA890F16}" srcOrd="0" destOrd="0" presId="urn:microsoft.com/office/officeart/2005/8/layout/bProcess4"/>
    <dgm:cxn modelId="{24063441-5059-4C04-9FA5-135919AB41F1}" type="presOf" srcId="{44229DB6-31A8-4ECC-B45B-ACC791EB630F}" destId="{7FC71FC9-96A0-4486-BC4D-228AB60BEEC3}" srcOrd="0" destOrd="0" presId="urn:microsoft.com/office/officeart/2005/8/layout/bProcess4"/>
    <dgm:cxn modelId="{D4321FA2-91A7-46C1-97C8-385769DE2CEC}" type="presOf" srcId="{1EA103F2-5D5D-43AA-809B-504418C940DA}" destId="{6818ECE3-55C6-4D84-BB0C-9F8AFE6B9E20}" srcOrd="0" destOrd="0" presId="urn:microsoft.com/office/officeart/2005/8/layout/bProcess4"/>
    <dgm:cxn modelId="{CEA0A95D-EC9F-4685-8434-A15E39F3E242}" srcId="{089E8E40-180C-462C-8822-881EF5C35C06}" destId="{7CEB9A84-DB53-477F-B389-3E3D3A650EA4}" srcOrd="0" destOrd="0" parTransId="{91EF8CCF-F482-44A9-A70B-B234235C1E33}" sibTransId="{F37E2103-2549-431F-95E9-5260A9483318}"/>
    <dgm:cxn modelId="{FA19EEBF-DB3F-4222-8E2C-4D11F6952A96}" type="presOf" srcId="{F37E2103-2549-431F-95E9-5260A9483318}" destId="{5CD5B15C-154C-4303-848A-7351FFD42654}" srcOrd="0" destOrd="0" presId="urn:microsoft.com/office/officeart/2005/8/layout/bProcess4"/>
    <dgm:cxn modelId="{0566A135-F44E-4A0B-ABB2-AE4F98FCC357}" type="presOf" srcId="{D4E21C0E-4495-4594-9E43-8E7359F78591}" destId="{769AA6C5-40A8-41FA-A685-DCED1515B86C}" srcOrd="0" destOrd="0" presId="urn:microsoft.com/office/officeart/2005/8/layout/bProcess4"/>
    <dgm:cxn modelId="{99C65E6D-B095-4424-AD40-8701D0D9DB1D}" type="presOf" srcId="{BFC6735F-8AB0-4189-A0C5-E51D48CD727A}" destId="{1B5E7A37-3A2E-49B3-AF26-7D18556E1A91}" srcOrd="0" destOrd="0" presId="urn:microsoft.com/office/officeart/2005/8/layout/bProcess4"/>
    <dgm:cxn modelId="{6BA05A45-A75A-40B1-9B92-3AEB986BE368}" srcId="{089E8E40-180C-462C-8822-881EF5C35C06}" destId="{6D429635-EF23-4500-A1BA-82703CFBC233}" srcOrd="8" destOrd="0" parTransId="{AA29F47A-924B-4C33-BC3A-29660A523D10}" sibTransId="{FC4690BC-14A3-4C4B-98C7-8512BE7A8799}"/>
    <dgm:cxn modelId="{BD440C2F-8860-4879-BA69-7CFC73DFE6FE}" srcId="{089E8E40-180C-462C-8822-881EF5C35C06}" destId="{1EA103F2-5D5D-43AA-809B-504418C940DA}" srcOrd="3" destOrd="0" parTransId="{71F5A20F-365B-41B8-B298-8DB663C494D1}" sibTransId="{D4E21C0E-4495-4594-9E43-8E7359F78591}"/>
    <dgm:cxn modelId="{EAFDC5DB-D6B1-487E-9806-22288C9BA51D}" srcId="{089E8E40-180C-462C-8822-881EF5C35C06}" destId="{15A34183-D1DE-45CB-A6A6-F9B1A463CBD8}" srcOrd="7" destOrd="0" parTransId="{34E65468-ADD1-4EA3-B373-6A70D67D2DE0}" sibTransId="{850B42DB-0063-4A81-B76C-0F8DA4028E0D}"/>
    <dgm:cxn modelId="{7F833774-7D15-45F3-B5C0-20FD1D36C150}" type="presOf" srcId="{E1C5BB1D-7C73-417B-ACB1-5EDC871D269F}" destId="{2097F196-C68C-4F72-BD0C-1CF5EB47E8F7}" srcOrd="0" destOrd="0" presId="urn:microsoft.com/office/officeart/2005/8/layout/bProcess4"/>
    <dgm:cxn modelId="{08331420-B838-469B-A3C0-E519CD9552C4}" srcId="{089E8E40-180C-462C-8822-881EF5C35C06}" destId="{1752CC79-6830-4F42-A275-847F9A041063}" srcOrd="5" destOrd="0" parTransId="{93D0C902-E878-47BB-A189-A913EF97BD10}" sibTransId="{65C28B7E-D77A-4A26-A30D-71C80C6C9213}"/>
    <dgm:cxn modelId="{8AA81706-9C60-40C6-8769-9ABA43F47CEF}" srcId="{089E8E40-180C-462C-8822-881EF5C35C06}" destId="{951A64FC-C1B9-4DBF-BA04-1D7153EBCCEA}" srcOrd="1" destOrd="0" parTransId="{A280E8CA-10ED-4282-9FC7-F8AE1F5B3F96}" sibTransId="{19163B33-19F7-472E-A5C6-A6AC304521AD}"/>
    <dgm:cxn modelId="{86297105-BEC4-4DF3-AB71-3184552F0193}" srcId="{089E8E40-180C-462C-8822-881EF5C35C06}" destId="{C2F8C44C-0FAE-46C0-921E-A55A1145508A}" srcOrd="4" destOrd="0" parTransId="{42A490BE-05DC-4A0C-A65B-4476726FDF18}" sibTransId="{E7E013E3-1A31-40A1-89D4-2B499FF294C0}"/>
    <dgm:cxn modelId="{62A8D163-6A97-4BF4-B3D6-FA01BEA215DC}" type="presOf" srcId="{E7E013E3-1A31-40A1-89D4-2B499FF294C0}" destId="{A6AB2213-3E3F-4C56-9E6C-F873E5525F72}" srcOrd="0" destOrd="0" presId="urn:microsoft.com/office/officeart/2005/8/layout/bProcess4"/>
    <dgm:cxn modelId="{60B50A6C-17DC-4BAF-9AF1-3462AAD6FE22}" type="presOf" srcId="{089E8E40-180C-462C-8822-881EF5C35C06}" destId="{D5F98978-0BF2-4DDB-BF51-9CA611864060}" srcOrd="0" destOrd="0" presId="urn:microsoft.com/office/officeart/2005/8/layout/bProcess4"/>
    <dgm:cxn modelId="{DA1E97AA-2D46-4A12-B27A-FF5035C418A3}" type="presOf" srcId="{15A34183-D1DE-45CB-A6A6-F9B1A463CBD8}" destId="{7A05636A-2CD4-445F-9538-BB1B8025F281}" srcOrd="0" destOrd="0" presId="urn:microsoft.com/office/officeart/2005/8/layout/bProcess4"/>
    <dgm:cxn modelId="{9C7FFEAA-DD88-44B6-8756-B356C0EC0C96}" type="presOf" srcId="{7CEB9A84-DB53-477F-B389-3E3D3A650EA4}" destId="{7D0F53E4-5E49-4D04-A826-FBBADF078D68}" srcOrd="0" destOrd="0" presId="urn:microsoft.com/office/officeart/2005/8/layout/bProcess4"/>
    <dgm:cxn modelId="{C5600D41-6A87-4560-A638-8149512F2FA4}" type="presParOf" srcId="{D5F98978-0BF2-4DDB-BF51-9CA611864060}" destId="{193A6869-7E72-4D4D-994F-583DF2F317DD}" srcOrd="0" destOrd="0" presId="urn:microsoft.com/office/officeart/2005/8/layout/bProcess4"/>
    <dgm:cxn modelId="{EF857642-9409-4DB2-9536-18AAF4092437}" type="presParOf" srcId="{193A6869-7E72-4D4D-994F-583DF2F317DD}" destId="{2630A688-D3F7-4E26-91B0-206944357142}" srcOrd="0" destOrd="0" presId="urn:microsoft.com/office/officeart/2005/8/layout/bProcess4"/>
    <dgm:cxn modelId="{BB82819C-9825-4613-A68C-E2923E261727}" type="presParOf" srcId="{193A6869-7E72-4D4D-994F-583DF2F317DD}" destId="{7D0F53E4-5E49-4D04-A826-FBBADF078D68}" srcOrd="1" destOrd="0" presId="urn:microsoft.com/office/officeart/2005/8/layout/bProcess4"/>
    <dgm:cxn modelId="{0BF30771-2BDC-401C-A9BA-AC6D57947375}" type="presParOf" srcId="{D5F98978-0BF2-4DDB-BF51-9CA611864060}" destId="{5CD5B15C-154C-4303-848A-7351FFD42654}" srcOrd="1" destOrd="0" presId="urn:microsoft.com/office/officeart/2005/8/layout/bProcess4"/>
    <dgm:cxn modelId="{E791239E-CFAB-4F45-B0A8-DA656D3F1F29}" type="presParOf" srcId="{D5F98978-0BF2-4DDB-BF51-9CA611864060}" destId="{7ED66B17-A3C9-4C71-93EB-71894A0A8813}" srcOrd="2" destOrd="0" presId="urn:microsoft.com/office/officeart/2005/8/layout/bProcess4"/>
    <dgm:cxn modelId="{054137EA-1685-4806-B727-6075979E5E6D}" type="presParOf" srcId="{7ED66B17-A3C9-4C71-93EB-71894A0A8813}" destId="{0F5DEDAB-3EB2-4FAF-B24B-1A51F3E44354}" srcOrd="0" destOrd="0" presId="urn:microsoft.com/office/officeart/2005/8/layout/bProcess4"/>
    <dgm:cxn modelId="{4D6B454D-E011-4345-84BB-4E265DBFDD3F}" type="presParOf" srcId="{7ED66B17-A3C9-4C71-93EB-71894A0A8813}" destId="{45DAD029-9ADE-4914-9E95-4105ACC8A151}" srcOrd="1" destOrd="0" presId="urn:microsoft.com/office/officeart/2005/8/layout/bProcess4"/>
    <dgm:cxn modelId="{8B3BEB36-58B1-4A90-9916-ACA036078CBD}" type="presParOf" srcId="{D5F98978-0BF2-4DDB-BF51-9CA611864060}" destId="{EBB646D2-00FD-4DBD-AAA8-CEAF873D3650}" srcOrd="3" destOrd="0" presId="urn:microsoft.com/office/officeart/2005/8/layout/bProcess4"/>
    <dgm:cxn modelId="{2AA56452-C84C-4EB3-BD19-0E0FB15EA417}" type="presParOf" srcId="{D5F98978-0BF2-4DDB-BF51-9CA611864060}" destId="{BC6DE4C9-8AF8-49BA-8E44-601740CE3D8F}" srcOrd="4" destOrd="0" presId="urn:microsoft.com/office/officeart/2005/8/layout/bProcess4"/>
    <dgm:cxn modelId="{5F403099-7CBE-47D3-8FA1-84B9D5ECBDAD}" type="presParOf" srcId="{BC6DE4C9-8AF8-49BA-8E44-601740CE3D8F}" destId="{A5459705-A1CF-4567-B904-358F13E1F403}" srcOrd="0" destOrd="0" presId="urn:microsoft.com/office/officeart/2005/8/layout/bProcess4"/>
    <dgm:cxn modelId="{7FC6C7DD-B90A-42FB-AFB1-9DF6B3B94104}" type="presParOf" srcId="{BC6DE4C9-8AF8-49BA-8E44-601740CE3D8F}" destId="{AB012289-B6FF-4158-AADD-B28C769B592B}" srcOrd="1" destOrd="0" presId="urn:microsoft.com/office/officeart/2005/8/layout/bProcess4"/>
    <dgm:cxn modelId="{08C9654C-3D76-47E3-B6E2-A556E9EC3119}" type="presParOf" srcId="{D5F98978-0BF2-4DDB-BF51-9CA611864060}" destId="{2097F196-C68C-4F72-BD0C-1CF5EB47E8F7}" srcOrd="5" destOrd="0" presId="urn:microsoft.com/office/officeart/2005/8/layout/bProcess4"/>
    <dgm:cxn modelId="{06FEAE9C-B02B-47FF-AAFC-0F613A6CEDB3}" type="presParOf" srcId="{D5F98978-0BF2-4DDB-BF51-9CA611864060}" destId="{D80CD4F2-6CFA-4AF8-A20C-0708D5BFF7DB}" srcOrd="6" destOrd="0" presId="urn:microsoft.com/office/officeart/2005/8/layout/bProcess4"/>
    <dgm:cxn modelId="{AF214738-6378-49FA-A034-2454A2C73E96}" type="presParOf" srcId="{D80CD4F2-6CFA-4AF8-A20C-0708D5BFF7DB}" destId="{1BCA3789-E6BC-43E6-9E1E-E572A37ACDED}" srcOrd="0" destOrd="0" presId="urn:microsoft.com/office/officeart/2005/8/layout/bProcess4"/>
    <dgm:cxn modelId="{90E6285C-718E-467E-83A3-6CE43B998747}" type="presParOf" srcId="{D80CD4F2-6CFA-4AF8-A20C-0708D5BFF7DB}" destId="{6818ECE3-55C6-4D84-BB0C-9F8AFE6B9E20}" srcOrd="1" destOrd="0" presId="urn:microsoft.com/office/officeart/2005/8/layout/bProcess4"/>
    <dgm:cxn modelId="{44542395-BFE2-4A90-88D8-154DF51E4796}" type="presParOf" srcId="{D5F98978-0BF2-4DDB-BF51-9CA611864060}" destId="{769AA6C5-40A8-41FA-A685-DCED1515B86C}" srcOrd="7" destOrd="0" presId="urn:microsoft.com/office/officeart/2005/8/layout/bProcess4"/>
    <dgm:cxn modelId="{97233DB3-EAFC-4191-8906-EB6FE6F51D17}" type="presParOf" srcId="{D5F98978-0BF2-4DDB-BF51-9CA611864060}" destId="{619B9E62-F1C7-42C5-9B63-2FAF6EA2271F}" srcOrd="8" destOrd="0" presId="urn:microsoft.com/office/officeart/2005/8/layout/bProcess4"/>
    <dgm:cxn modelId="{61701C82-DCAB-4A93-807D-5357282CE73C}" type="presParOf" srcId="{619B9E62-F1C7-42C5-9B63-2FAF6EA2271F}" destId="{147E49ED-B8AC-4126-BC9F-296CE3C8C35B}" srcOrd="0" destOrd="0" presId="urn:microsoft.com/office/officeart/2005/8/layout/bProcess4"/>
    <dgm:cxn modelId="{309BFA27-03D4-4BD7-9DE8-ECD5B102A248}" type="presParOf" srcId="{619B9E62-F1C7-42C5-9B63-2FAF6EA2271F}" destId="{5EB95B6B-E5FD-45E9-843E-031956C48DC5}" srcOrd="1" destOrd="0" presId="urn:microsoft.com/office/officeart/2005/8/layout/bProcess4"/>
    <dgm:cxn modelId="{E4B0BCE3-2134-4AF1-AD20-CBE9A4B262AE}" type="presParOf" srcId="{D5F98978-0BF2-4DDB-BF51-9CA611864060}" destId="{A6AB2213-3E3F-4C56-9E6C-F873E5525F72}" srcOrd="9" destOrd="0" presId="urn:microsoft.com/office/officeart/2005/8/layout/bProcess4"/>
    <dgm:cxn modelId="{5AE7D04C-1DE8-458C-93D7-0E07517482DB}" type="presParOf" srcId="{D5F98978-0BF2-4DDB-BF51-9CA611864060}" destId="{36531F92-5418-4ACA-BE31-10A6CBCB22F1}" srcOrd="10" destOrd="0" presId="urn:microsoft.com/office/officeart/2005/8/layout/bProcess4"/>
    <dgm:cxn modelId="{C24CF805-3732-4390-98C5-3B03865E4D72}" type="presParOf" srcId="{36531F92-5418-4ACA-BE31-10A6CBCB22F1}" destId="{30B6DC3A-F83A-4EC3-8AEA-6CC9D6F109BE}" srcOrd="0" destOrd="0" presId="urn:microsoft.com/office/officeart/2005/8/layout/bProcess4"/>
    <dgm:cxn modelId="{796BBA5D-3410-479F-BFD0-84D62BFEA0CD}" type="presParOf" srcId="{36531F92-5418-4ACA-BE31-10A6CBCB22F1}" destId="{937AAABC-DC30-48EE-9003-F0120663DDEC}" srcOrd="1" destOrd="0" presId="urn:microsoft.com/office/officeart/2005/8/layout/bProcess4"/>
    <dgm:cxn modelId="{2DF3BD3A-AA25-4998-A4A4-3DD7DF8FAF4F}" type="presParOf" srcId="{D5F98978-0BF2-4DDB-BF51-9CA611864060}" destId="{EC20D543-A088-4F76-BB10-9A91DA890F16}" srcOrd="11" destOrd="0" presId="urn:microsoft.com/office/officeart/2005/8/layout/bProcess4"/>
    <dgm:cxn modelId="{AA85EF3E-A76F-4791-95AD-2202EDB2CDC2}" type="presParOf" srcId="{D5F98978-0BF2-4DDB-BF51-9CA611864060}" destId="{ABDA582B-F5EF-450A-8F0F-A20B49101FCD}" srcOrd="12" destOrd="0" presId="urn:microsoft.com/office/officeart/2005/8/layout/bProcess4"/>
    <dgm:cxn modelId="{0FE76FE4-D266-40C8-A9C1-C4093915E01A}" type="presParOf" srcId="{ABDA582B-F5EF-450A-8F0F-A20B49101FCD}" destId="{C111A3B7-BA8A-4233-9B6A-F06F2BF8BE34}" srcOrd="0" destOrd="0" presId="urn:microsoft.com/office/officeart/2005/8/layout/bProcess4"/>
    <dgm:cxn modelId="{C9AB6050-643C-45D5-8547-55A96FD63F91}" type="presParOf" srcId="{ABDA582B-F5EF-450A-8F0F-A20B49101FCD}" destId="{1B5E7A37-3A2E-49B3-AF26-7D18556E1A91}" srcOrd="1" destOrd="0" presId="urn:microsoft.com/office/officeart/2005/8/layout/bProcess4"/>
    <dgm:cxn modelId="{887E2B83-F3E4-470A-9195-AC61C36F14BE}" type="presParOf" srcId="{D5F98978-0BF2-4DDB-BF51-9CA611864060}" destId="{7FC71FC9-96A0-4486-BC4D-228AB60BEEC3}" srcOrd="13" destOrd="0" presId="urn:microsoft.com/office/officeart/2005/8/layout/bProcess4"/>
    <dgm:cxn modelId="{BD1F25F5-0586-4685-99A4-FF3090929E63}" type="presParOf" srcId="{D5F98978-0BF2-4DDB-BF51-9CA611864060}" destId="{3916248B-13E4-49DD-9F9D-74A31B5AD4F1}" srcOrd="14" destOrd="0" presId="urn:microsoft.com/office/officeart/2005/8/layout/bProcess4"/>
    <dgm:cxn modelId="{A4C50536-10CA-4781-9F22-FFD03F6B95C1}" type="presParOf" srcId="{3916248B-13E4-49DD-9F9D-74A31B5AD4F1}" destId="{11DB2C37-A79E-454A-A721-978A379085BB}" srcOrd="0" destOrd="0" presId="urn:microsoft.com/office/officeart/2005/8/layout/bProcess4"/>
    <dgm:cxn modelId="{A867AD75-0865-4394-9428-D11B1BC7A572}" type="presParOf" srcId="{3916248B-13E4-49DD-9F9D-74A31B5AD4F1}" destId="{7A05636A-2CD4-445F-9538-BB1B8025F281}" srcOrd="1" destOrd="0" presId="urn:microsoft.com/office/officeart/2005/8/layout/bProcess4"/>
    <dgm:cxn modelId="{80B475F4-4054-4AB0-9928-5243598D57FE}" type="presParOf" srcId="{D5F98978-0BF2-4DDB-BF51-9CA611864060}" destId="{E9E18B70-5DA8-4290-A5A2-B961473A1C4F}" srcOrd="15" destOrd="0" presId="urn:microsoft.com/office/officeart/2005/8/layout/bProcess4"/>
    <dgm:cxn modelId="{9BAA40AB-4A86-4540-80F7-EE08799BF8BD}" type="presParOf" srcId="{D5F98978-0BF2-4DDB-BF51-9CA611864060}" destId="{C4FDE7A1-D055-412C-8D10-9EFF272D748C}" srcOrd="16" destOrd="0" presId="urn:microsoft.com/office/officeart/2005/8/layout/bProcess4"/>
    <dgm:cxn modelId="{6E7155E0-A2E7-47C3-BEBF-7D9CD7E27E0C}" type="presParOf" srcId="{C4FDE7A1-D055-412C-8D10-9EFF272D748C}" destId="{2C272A9F-4C62-4ADE-9E0D-98B4211E457A}" srcOrd="0" destOrd="0" presId="urn:microsoft.com/office/officeart/2005/8/layout/bProcess4"/>
    <dgm:cxn modelId="{A7B1543A-3652-46FD-B6C1-0A7313A05DBB}" type="presParOf" srcId="{C4FDE7A1-D055-412C-8D10-9EFF272D748C}" destId="{28E3FB8C-2665-4986-B2D7-BBDEEED02FC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43393C-7AB7-4392-A6BD-50F7BAC0D11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4D8410-7444-46E5-96AF-C356E7343010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নির্লিপ্ততা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F1C21D-DC34-4360-A11F-03D9AC4D6938}" type="parTrans" cxnId="{E9C07A0F-97B8-43BD-A6F4-FA5DC2A18C1D}">
      <dgm:prSet/>
      <dgm:spPr/>
      <dgm:t>
        <a:bodyPr/>
        <a:lstStyle/>
        <a:p>
          <a:endParaRPr lang="en-US"/>
        </a:p>
      </dgm:t>
    </dgm:pt>
    <dgm:pt modelId="{DB78F279-18B0-4CC9-913C-F53025F3CB9C}" type="sibTrans" cxnId="{E9C07A0F-97B8-43BD-A6F4-FA5DC2A18C1D}">
      <dgm:prSet/>
      <dgm:spPr/>
      <dgm:t>
        <a:bodyPr/>
        <a:lstStyle/>
        <a:p>
          <a:endParaRPr lang="en-US"/>
        </a:p>
      </dgm:t>
    </dgm:pt>
    <dgm:pt modelId="{7F6822BE-767E-46C8-ABBC-22E62EC0905E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অপরের প্রতি শ্রদ্ধা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A0A7AB-FAE5-435A-B7BA-FE1EA8CA4F37}" type="parTrans" cxnId="{80CDBA9B-7144-475B-84F0-71F6A3455B43}">
      <dgm:prSet/>
      <dgm:spPr/>
      <dgm:t>
        <a:bodyPr/>
        <a:lstStyle/>
        <a:p>
          <a:endParaRPr lang="en-US"/>
        </a:p>
      </dgm:t>
    </dgm:pt>
    <dgm:pt modelId="{9B7E3D8F-7816-43F5-8A34-5B266CE352BD}" type="sibTrans" cxnId="{80CDBA9B-7144-475B-84F0-71F6A3455B43}">
      <dgm:prSet/>
      <dgm:spPr/>
      <dgm:t>
        <a:bodyPr/>
        <a:lstStyle/>
        <a:p>
          <a:endParaRPr lang="en-US"/>
        </a:p>
      </dgm:t>
    </dgm:pt>
    <dgm:pt modelId="{BD9FA766-9305-4EA8-93FD-1F6AF8A22192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সহানুভূতি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E1F39E-32C8-4829-B0B3-56B3D013868B}" type="parTrans" cxnId="{0ACEBF4D-A671-4F98-9522-F6B646B89659}">
      <dgm:prSet/>
      <dgm:spPr/>
      <dgm:t>
        <a:bodyPr/>
        <a:lstStyle/>
        <a:p>
          <a:endParaRPr lang="en-US"/>
        </a:p>
      </dgm:t>
    </dgm:pt>
    <dgm:pt modelId="{4EAD4181-A75D-4E7F-B043-82235DE8C859}" type="sibTrans" cxnId="{0ACEBF4D-A671-4F98-9522-F6B646B89659}">
      <dgm:prSet/>
      <dgm:spPr/>
      <dgm:t>
        <a:bodyPr/>
        <a:lstStyle/>
        <a:p>
          <a:endParaRPr lang="en-US"/>
        </a:p>
      </dgm:t>
    </dgm:pt>
    <dgm:pt modelId="{0012200E-FEED-4610-B2AB-D65DBD844CBC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শান্তির ভয়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6EF042-5BCE-461C-92C6-ABC5A6383888}" type="parTrans" cxnId="{0A2D5C50-08FA-4C9D-A910-885071DE96F7}">
      <dgm:prSet/>
      <dgm:spPr/>
      <dgm:t>
        <a:bodyPr/>
        <a:lstStyle/>
        <a:p>
          <a:endParaRPr lang="en-US"/>
        </a:p>
      </dgm:t>
    </dgm:pt>
    <dgm:pt modelId="{A1B25F33-EC65-4960-8ECF-B805CEAE0229}" type="sibTrans" cxnId="{0A2D5C50-08FA-4C9D-A910-885071DE96F7}">
      <dgm:prSet/>
      <dgm:spPr/>
      <dgm:t>
        <a:bodyPr/>
        <a:lstStyle/>
        <a:p>
          <a:endParaRPr lang="en-US"/>
        </a:p>
      </dgm:t>
    </dgm:pt>
    <dgm:pt modelId="{65347E41-D692-422B-A75F-7A5A7CFD2129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যৌক্তিকতার উপলদ্ধি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66BE8D-0D3B-49A7-9F25-DD12084E7837}" type="parTrans" cxnId="{2FEC9A1B-B464-447F-9D07-3981CE57D2BE}">
      <dgm:prSet/>
      <dgm:spPr/>
      <dgm:t>
        <a:bodyPr/>
        <a:lstStyle/>
        <a:p>
          <a:endParaRPr lang="en-US"/>
        </a:p>
      </dgm:t>
    </dgm:pt>
    <dgm:pt modelId="{237B47D2-569E-4FF2-A454-A82B6F695511}" type="sibTrans" cxnId="{2FEC9A1B-B464-447F-9D07-3981CE57D2BE}">
      <dgm:prSet/>
      <dgm:spPr/>
      <dgm:t>
        <a:bodyPr/>
        <a:lstStyle/>
        <a:p>
          <a:endParaRPr lang="en-US"/>
        </a:p>
      </dgm:t>
    </dgm:pt>
    <dgm:pt modelId="{FDB5A78B-31D7-4EEE-AE27-7B8902124E11}" type="pres">
      <dgm:prSet presAssocID="{1A43393C-7AB7-4392-A6BD-50F7BAC0D1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3537E5-05D3-48B4-891F-FB993EAA7C49}" type="pres">
      <dgm:prSet presAssocID="{BD4D8410-7444-46E5-96AF-C356E7343010}" presName="node" presStyleLbl="node1" presStyleIdx="0" presStyleCnt="5" custScaleX="83865" custScaleY="77653" custLinFactNeighborX="5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85BCA-3A9C-4C42-9C47-861366E2F1A8}" type="pres">
      <dgm:prSet presAssocID="{DB78F279-18B0-4CC9-913C-F53025F3CB9C}" presName="sibTrans" presStyleCnt="0"/>
      <dgm:spPr/>
    </dgm:pt>
    <dgm:pt modelId="{09F45165-487A-469B-B3F3-F6C3F411F512}" type="pres">
      <dgm:prSet presAssocID="{7F6822BE-767E-46C8-ABBC-22E62EC0905E}" presName="node" presStyleLbl="node1" presStyleIdx="1" presStyleCnt="5" custScaleX="85373" custScaleY="76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BEE08-F178-47B8-B52E-C6A4D258BDB0}" type="pres">
      <dgm:prSet presAssocID="{9B7E3D8F-7816-43F5-8A34-5B266CE352BD}" presName="sibTrans" presStyleCnt="0"/>
      <dgm:spPr/>
    </dgm:pt>
    <dgm:pt modelId="{A9C29A6E-F45B-4A25-94A4-D57BE2EE5AFB}" type="pres">
      <dgm:prSet presAssocID="{BD9FA766-9305-4EA8-93FD-1F6AF8A22192}" presName="node" presStyleLbl="node1" presStyleIdx="2" presStyleCnt="5" custScaleX="89648" custScaleY="79291" custLinFactNeighborX="-6184" custLinFactNeighborY="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55CFA-F843-43DB-8ED1-FB02355B90E8}" type="pres">
      <dgm:prSet presAssocID="{4EAD4181-A75D-4E7F-B043-82235DE8C859}" presName="sibTrans" presStyleCnt="0"/>
      <dgm:spPr/>
    </dgm:pt>
    <dgm:pt modelId="{290ADD19-5F61-45B1-8129-AAFDDD5D225D}" type="pres">
      <dgm:prSet presAssocID="{0012200E-FEED-4610-B2AB-D65DBD844CBC}" presName="node" presStyleLbl="node1" presStyleIdx="3" presStyleCnt="5" custScaleY="73577" custLinFactNeighborY="9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DD0E4-C175-43DE-A09B-C95CBAA2D2A2}" type="pres">
      <dgm:prSet presAssocID="{A1B25F33-EC65-4960-8ECF-B805CEAE0229}" presName="sibTrans" presStyleCnt="0"/>
      <dgm:spPr/>
    </dgm:pt>
    <dgm:pt modelId="{8965E13F-043B-4AB6-96F3-C0223E6DE174}" type="pres">
      <dgm:prSet presAssocID="{65347E41-D692-422B-A75F-7A5A7CFD2129}" presName="node" presStyleLbl="node1" presStyleIdx="4" presStyleCnt="5" custScaleY="69083" custLinFactNeighborY="10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A7745-CCE9-4836-9DE9-7078900BE03A}" type="presOf" srcId="{BD4D8410-7444-46E5-96AF-C356E7343010}" destId="{133537E5-05D3-48B4-891F-FB993EAA7C49}" srcOrd="0" destOrd="0" presId="urn:microsoft.com/office/officeart/2005/8/layout/default"/>
    <dgm:cxn modelId="{9439CF87-FCD9-4C22-9DA5-B18B2B3B7BD1}" type="presOf" srcId="{1A43393C-7AB7-4392-A6BD-50F7BAC0D11D}" destId="{FDB5A78B-31D7-4EEE-AE27-7B8902124E11}" srcOrd="0" destOrd="0" presId="urn:microsoft.com/office/officeart/2005/8/layout/default"/>
    <dgm:cxn modelId="{0ACEBF4D-A671-4F98-9522-F6B646B89659}" srcId="{1A43393C-7AB7-4392-A6BD-50F7BAC0D11D}" destId="{BD9FA766-9305-4EA8-93FD-1F6AF8A22192}" srcOrd="2" destOrd="0" parTransId="{8CE1F39E-32C8-4829-B0B3-56B3D013868B}" sibTransId="{4EAD4181-A75D-4E7F-B043-82235DE8C859}"/>
    <dgm:cxn modelId="{66C00AEA-EB08-4753-AF80-8F844DEC9BE7}" type="presOf" srcId="{7F6822BE-767E-46C8-ABBC-22E62EC0905E}" destId="{09F45165-487A-469B-B3F3-F6C3F411F512}" srcOrd="0" destOrd="0" presId="urn:microsoft.com/office/officeart/2005/8/layout/default"/>
    <dgm:cxn modelId="{2FEC9A1B-B464-447F-9D07-3981CE57D2BE}" srcId="{1A43393C-7AB7-4392-A6BD-50F7BAC0D11D}" destId="{65347E41-D692-422B-A75F-7A5A7CFD2129}" srcOrd="4" destOrd="0" parTransId="{7366BE8D-0D3B-49A7-9F25-DD12084E7837}" sibTransId="{237B47D2-569E-4FF2-A454-A82B6F695511}"/>
    <dgm:cxn modelId="{80CDBA9B-7144-475B-84F0-71F6A3455B43}" srcId="{1A43393C-7AB7-4392-A6BD-50F7BAC0D11D}" destId="{7F6822BE-767E-46C8-ABBC-22E62EC0905E}" srcOrd="1" destOrd="0" parTransId="{A2A0A7AB-FAE5-435A-B7BA-FE1EA8CA4F37}" sibTransId="{9B7E3D8F-7816-43F5-8A34-5B266CE352BD}"/>
    <dgm:cxn modelId="{B97CD9EE-8F80-409F-97BE-46C8F8A09623}" type="presOf" srcId="{0012200E-FEED-4610-B2AB-D65DBD844CBC}" destId="{290ADD19-5F61-45B1-8129-AAFDDD5D225D}" srcOrd="0" destOrd="0" presId="urn:microsoft.com/office/officeart/2005/8/layout/default"/>
    <dgm:cxn modelId="{8C0FBDD6-D8C7-47AC-9CFD-69A87CCB30F3}" type="presOf" srcId="{BD9FA766-9305-4EA8-93FD-1F6AF8A22192}" destId="{A9C29A6E-F45B-4A25-94A4-D57BE2EE5AFB}" srcOrd="0" destOrd="0" presId="urn:microsoft.com/office/officeart/2005/8/layout/default"/>
    <dgm:cxn modelId="{0A2D5C50-08FA-4C9D-A910-885071DE96F7}" srcId="{1A43393C-7AB7-4392-A6BD-50F7BAC0D11D}" destId="{0012200E-FEED-4610-B2AB-D65DBD844CBC}" srcOrd="3" destOrd="0" parTransId="{736EF042-5BCE-461C-92C6-ABC5A6383888}" sibTransId="{A1B25F33-EC65-4960-8ECF-B805CEAE0229}"/>
    <dgm:cxn modelId="{E9C07A0F-97B8-43BD-A6F4-FA5DC2A18C1D}" srcId="{1A43393C-7AB7-4392-A6BD-50F7BAC0D11D}" destId="{BD4D8410-7444-46E5-96AF-C356E7343010}" srcOrd="0" destOrd="0" parTransId="{AAF1C21D-DC34-4360-A11F-03D9AC4D6938}" sibTransId="{DB78F279-18B0-4CC9-913C-F53025F3CB9C}"/>
    <dgm:cxn modelId="{36CE022A-6187-43DA-B2AA-7BD0734A85C3}" type="presOf" srcId="{65347E41-D692-422B-A75F-7A5A7CFD2129}" destId="{8965E13F-043B-4AB6-96F3-C0223E6DE174}" srcOrd="0" destOrd="0" presId="urn:microsoft.com/office/officeart/2005/8/layout/default"/>
    <dgm:cxn modelId="{FD849A40-7545-4D7C-A4F3-7CC76C0CC914}" type="presParOf" srcId="{FDB5A78B-31D7-4EEE-AE27-7B8902124E11}" destId="{133537E5-05D3-48B4-891F-FB993EAA7C49}" srcOrd="0" destOrd="0" presId="urn:microsoft.com/office/officeart/2005/8/layout/default"/>
    <dgm:cxn modelId="{50241E21-AC0D-4C43-AB2A-646137F7FD99}" type="presParOf" srcId="{FDB5A78B-31D7-4EEE-AE27-7B8902124E11}" destId="{9DF85BCA-3A9C-4C42-9C47-861366E2F1A8}" srcOrd="1" destOrd="0" presId="urn:microsoft.com/office/officeart/2005/8/layout/default"/>
    <dgm:cxn modelId="{BD15BC1C-BDA0-4A55-A1AF-D5BAFA32EEC7}" type="presParOf" srcId="{FDB5A78B-31D7-4EEE-AE27-7B8902124E11}" destId="{09F45165-487A-469B-B3F3-F6C3F411F512}" srcOrd="2" destOrd="0" presId="urn:microsoft.com/office/officeart/2005/8/layout/default"/>
    <dgm:cxn modelId="{74EE810C-69FF-4D38-AFA1-6CA786390734}" type="presParOf" srcId="{FDB5A78B-31D7-4EEE-AE27-7B8902124E11}" destId="{EA1BEE08-F178-47B8-B52E-C6A4D258BDB0}" srcOrd="3" destOrd="0" presId="urn:microsoft.com/office/officeart/2005/8/layout/default"/>
    <dgm:cxn modelId="{FB782D08-CBBF-469D-A831-8CFAD4D5DC77}" type="presParOf" srcId="{FDB5A78B-31D7-4EEE-AE27-7B8902124E11}" destId="{A9C29A6E-F45B-4A25-94A4-D57BE2EE5AFB}" srcOrd="4" destOrd="0" presId="urn:microsoft.com/office/officeart/2005/8/layout/default"/>
    <dgm:cxn modelId="{6857C771-59AC-47D8-A9A5-AD47A4FBC87B}" type="presParOf" srcId="{FDB5A78B-31D7-4EEE-AE27-7B8902124E11}" destId="{EA055CFA-F843-43DB-8ED1-FB02355B90E8}" srcOrd="5" destOrd="0" presId="urn:microsoft.com/office/officeart/2005/8/layout/default"/>
    <dgm:cxn modelId="{FD06FCC0-6100-44BE-A163-A41D60AA4C8C}" type="presParOf" srcId="{FDB5A78B-31D7-4EEE-AE27-7B8902124E11}" destId="{290ADD19-5F61-45B1-8129-AAFDDD5D225D}" srcOrd="6" destOrd="0" presId="urn:microsoft.com/office/officeart/2005/8/layout/default"/>
    <dgm:cxn modelId="{6B3E844E-CB80-434A-9EB5-C8EC95A8392B}" type="presParOf" srcId="{FDB5A78B-31D7-4EEE-AE27-7B8902124E11}" destId="{B3EDD0E4-C175-43DE-A09B-C95CBAA2D2A2}" srcOrd="7" destOrd="0" presId="urn:microsoft.com/office/officeart/2005/8/layout/default"/>
    <dgm:cxn modelId="{F4B9D775-203B-41AD-B6FE-777CE5BAA651}" type="presParOf" srcId="{FDB5A78B-31D7-4EEE-AE27-7B8902124E11}" destId="{8965E13F-043B-4AB6-96F3-C0223E6DE17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2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23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94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680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0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1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5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7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8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D91-80B4-48C5-87B2-067776E8793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0331F4-CB3A-4F13-AB6B-3B43BF7F3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3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3686" y="614149"/>
            <a:ext cx="8784150" cy="4294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50" dirty="0" err="1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cap="none" spc="50" dirty="0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50" dirty="0" err="1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5400" b="1" cap="none" spc="50" dirty="0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50" dirty="0" err="1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cap="none" spc="50" dirty="0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50" dirty="0" err="1" smtClean="0">
                <a:ln w="0"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cap="none" spc="50" dirty="0">
              <a:ln w="0">
                <a:solidFill>
                  <a:srgbClr val="0070C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713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946" y="609600"/>
            <a:ext cx="8032056" cy="1320800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946" y="2415654"/>
            <a:ext cx="8032056" cy="3120741"/>
          </a:xfrm>
        </p:spPr>
        <p:txBody>
          <a:bodyPr/>
          <a:lstStyle/>
          <a:p>
            <a:pPr marL="400050" indent="-400050">
              <a:buFont typeface="+mj-lt"/>
              <a:buAutoNum type="romanUcPeriod"/>
            </a:pPr>
            <a:endParaRPr lang="bn-BD" dirty="0" smtClean="0"/>
          </a:p>
          <a:p>
            <a:pPr marL="400050" indent="-400050">
              <a:buFont typeface="+mj-lt"/>
              <a:buAutoNum type="romanUcPeriod"/>
            </a:pPr>
            <a:endParaRPr lang="bn-BD" dirty="0"/>
          </a:p>
          <a:p>
            <a:pPr marL="400050" indent="-400050">
              <a:buFont typeface="+mj-lt"/>
              <a:buAutoNum type="romanU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কি? 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উৎস কয়টি?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ইংরেজি প্রতিশব্দ কি?</a:t>
            </a:r>
          </a:p>
          <a:p>
            <a:pPr marL="0" indent="0">
              <a:buNone/>
            </a:pPr>
            <a:endParaRPr lang="bn-BD" dirty="0" smtClean="0"/>
          </a:p>
        </p:txBody>
      </p:sp>
    </p:spTree>
    <p:extLst>
      <p:ext uri="{BB962C8B-B14F-4D97-AF65-F5344CB8AC3E}">
        <p14:creationId xmlns:p14="http://schemas.microsoft.com/office/powerpoint/2010/main" val="422772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4115"/>
            <a:ext cx="8596668" cy="872154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শ্রেণিবিভাগ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733267"/>
            <a:ext cx="9266830" cy="430809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52085" y="1828147"/>
            <a:ext cx="2047165" cy="60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3391" y="2667474"/>
            <a:ext cx="1528550" cy="588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আইন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11378" y="2667474"/>
            <a:ext cx="1651379" cy="588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আইন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6134" y="3446361"/>
            <a:ext cx="1449547" cy="501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সরকারি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67701" y="3542530"/>
            <a:ext cx="1439489" cy="743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ব্যক্তিকেন্দ্রিক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173377" y="3541691"/>
            <a:ext cx="1538735" cy="743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সরকার কেন্দ্রিক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6134" y="4340105"/>
            <a:ext cx="1449547" cy="563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শাসনতান্ত্রিক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82593" y="4327665"/>
            <a:ext cx="1452428" cy="55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প্রশাসনিক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00628" y="4327666"/>
            <a:ext cx="1440927" cy="562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ফৌজদারি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6134" y="5345363"/>
            <a:ext cx="1449547" cy="57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লিখিত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382593" y="5331639"/>
            <a:ext cx="1452428" cy="572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অলিখিত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694829" y="5316284"/>
            <a:ext cx="1525939" cy="60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শান্তি সংক্রান্ত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396517" y="5316284"/>
            <a:ext cx="1579294" cy="601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যুদ্ধ সংক্রান্ত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47713" y="5316283"/>
            <a:ext cx="1564399" cy="58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নিরপেক্ষতা সংক্রান্ত</a:t>
            </a:r>
            <a:endParaRPr lang="en-US" dirty="0"/>
          </a:p>
        </p:txBody>
      </p:sp>
      <p:sp>
        <p:nvSpPr>
          <p:cNvPr id="24" name="L-Shape 23"/>
          <p:cNvSpPr/>
          <p:nvPr/>
        </p:nvSpPr>
        <p:spPr>
          <a:xfrm rot="5400000">
            <a:off x="2804566" y="1519955"/>
            <a:ext cx="725546" cy="156949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/>
        </p:nvSpPr>
        <p:spPr>
          <a:xfrm rot="5400000">
            <a:off x="1162751" y="2725724"/>
            <a:ext cx="634923" cy="80635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/>
        </p:nvSpPr>
        <p:spPr>
          <a:xfrm rot="10800000">
            <a:off x="5999249" y="1955764"/>
            <a:ext cx="1865801" cy="71171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-Shape 28"/>
          <p:cNvSpPr/>
          <p:nvPr/>
        </p:nvSpPr>
        <p:spPr>
          <a:xfrm rot="5400000">
            <a:off x="6200944" y="2831261"/>
            <a:ext cx="730252" cy="690609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-Shape 29"/>
          <p:cNvSpPr/>
          <p:nvPr/>
        </p:nvSpPr>
        <p:spPr>
          <a:xfrm rot="10800000">
            <a:off x="3411940" y="2811436"/>
            <a:ext cx="900631" cy="63492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-Shape 30"/>
          <p:cNvSpPr/>
          <p:nvPr/>
        </p:nvSpPr>
        <p:spPr>
          <a:xfrm rot="10800000">
            <a:off x="8562756" y="2811436"/>
            <a:ext cx="617781" cy="73025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8772085" y="4285397"/>
            <a:ext cx="375662" cy="1059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66565" y="3948005"/>
            <a:ext cx="349841" cy="392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1066565" y="4904073"/>
            <a:ext cx="349841" cy="441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955681" y="4506083"/>
            <a:ext cx="426912" cy="232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835021" y="4506083"/>
            <a:ext cx="365607" cy="232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1955681" y="5529081"/>
            <a:ext cx="426912" cy="294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Arrow 38"/>
          <p:cNvSpPr/>
          <p:nvPr/>
        </p:nvSpPr>
        <p:spPr>
          <a:xfrm>
            <a:off x="7975811" y="5529081"/>
            <a:ext cx="171902" cy="162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Arrow 39"/>
          <p:cNvSpPr/>
          <p:nvPr/>
        </p:nvSpPr>
        <p:spPr>
          <a:xfrm>
            <a:off x="6220765" y="5529080"/>
            <a:ext cx="175752" cy="162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505360" y="2811437"/>
            <a:ext cx="4296155" cy="1136569"/>
            <a:chOff x="505360" y="2811437"/>
            <a:chExt cx="4296155" cy="1136569"/>
          </a:xfrm>
        </p:grpSpPr>
        <p:sp>
          <p:nvSpPr>
            <p:cNvPr id="11" name="Rectangle 10"/>
            <p:cNvSpPr/>
            <p:nvPr/>
          </p:nvSpPr>
          <p:spPr>
            <a:xfrm>
              <a:off x="3343702" y="3449686"/>
              <a:ext cx="1457813" cy="498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বেসরকারি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05360" y="3446362"/>
              <a:ext cx="1449547" cy="501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সরকারি</a:t>
              </a:r>
              <a:endParaRPr lang="en-US" dirty="0"/>
            </a:p>
          </p:txBody>
        </p:sp>
        <p:sp>
          <p:nvSpPr>
            <p:cNvPr id="42" name="L-Shape 41"/>
            <p:cNvSpPr/>
            <p:nvPr/>
          </p:nvSpPr>
          <p:spPr>
            <a:xfrm rot="5400000">
              <a:off x="1161977" y="2725725"/>
              <a:ext cx="634923" cy="806353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-Shape 42"/>
            <p:cNvSpPr/>
            <p:nvPr/>
          </p:nvSpPr>
          <p:spPr>
            <a:xfrm rot="10800000">
              <a:off x="3411166" y="2811437"/>
              <a:ext cx="900631" cy="634923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911378" y="2667475"/>
            <a:ext cx="1651379" cy="588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আইন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52085" y="1828148"/>
            <a:ext cx="2047165" cy="60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83391" y="2667475"/>
            <a:ext cx="1528550" cy="588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আইন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L-Shape 46"/>
          <p:cNvSpPr/>
          <p:nvPr/>
        </p:nvSpPr>
        <p:spPr>
          <a:xfrm rot="5400000">
            <a:off x="2804566" y="1519956"/>
            <a:ext cx="725546" cy="156949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-Shape 47"/>
          <p:cNvSpPr/>
          <p:nvPr/>
        </p:nvSpPr>
        <p:spPr>
          <a:xfrm rot="10800000">
            <a:off x="5999249" y="1955765"/>
            <a:ext cx="1865801" cy="71171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-Shape 48"/>
          <p:cNvSpPr/>
          <p:nvPr/>
        </p:nvSpPr>
        <p:spPr>
          <a:xfrm rot="5400000">
            <a:off x="6200944" y="2831262"/>
            <a:ext cx="730252" cy="690609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4" grpId="0" animBg="1"/>
      <p:bldP spid="45" grpId="0" animBg="1"/>
      <p:bldP spid="47" grpId="0" animBg="1"/>
      <p:bldP spid="48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242" y="609600"/>
            <a:ext cx="8004760" cy="1320800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242" y="2501784"/>
            <a:ext cx="8004760" cy="3366754"/>
          </a:xfrm>
        </p:spPr>
        <p:txBody>
          <a:bodyPr>
            <a:normAutofit/>
          </a:bodyPr>
          <a:lstStyle/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আধুনিক শ্রেণিবিভাগ একটি ছকের সাহায্যে দেখাও।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242" y="609600"/>
            <a:ext cx="8004760" cy="1164609"/>
          </a:xfrm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আইন মান্য করার কারণ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720857"/>
              </p:ext>
            </p:extLst>
          </p:nvPr>
        </p:nvGraphicFramePr>
        <p:xfrm>
          <a:off x="677863" y="1930400"/>
          <a:ext cx="888921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60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6" y="609600"/>
            <a:ext cx="7909226" cy="1320800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76" y="2542727"/>
            <a:ext cx="7909226" cy="2779901"/>
          </a:xfrm>
        </p:spPr>
        <p:txBody>
          <a:bodyPr>
            <a:normAutofit/>
          </a:bodyPr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‘আইন হচ্ছে সামাজিক ন্যায়বোধের প্রতিফলন’ – উক্তিটি যথার্থতা নিরুপণ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2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262" y="846161"/>
            <a:ext cx="9075761" cy="31536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BD" sz="5400" b="1" cap="none" spc="0" dirty="0" smtClean="0">
                <a:ln w="6600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50" endPos="85000" dir="5400000" sy="-100000" algn="bl" rotWithShape="0"/>
                </a:effectLst>
              </a:rPr>
              <a:t>সবাইকে ধন্যবাদ</a:t>
            </a:r>
            <a:endParaRPr lang="en-US" sz="5400" b="1" cap="none" spc="0" dirty="0">
              <a:ln w="6600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686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378" y="868907"/>
            <a:ext cx="7622623" cy="1320800"/>
          </a:xfrm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378" y="2975212"/>
            <a:ext cx="7622624" cy="3066150"/>
          </a:xfrm>
        </p:spPr>
        <p:txBody>
          <a:bodyPr>
            <a:norm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হেলাল উদ্দিন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প্রভাষক, রাষ্ট্রবিজ্ঞান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ফজলুল হক কলেজ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চাখার, বরিশাল।</a:t>
            </a:r>
          </a:p>
        </p:txBody>
      </p:sp>
    </p:spTree>
    <p:extLst>
      <p:ext uri="{BB962C8B-B14F-4D97-AF65-F5344CB8AC3E}">
        <p14:creationId xmlns:p14="http://schemas.microsoft.com/office/powerpoint/2010/main" val="95638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36" y="991737"/>
            <a:ext cx="7663566" cy="1320800"/>
          </a:xfrm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436" y="2838734"/>
            <a:ext cx="7663566" cy="3202628"/>
          </a:xfrm>
        </p:spPr>
        <p:txBody>
          <a:bodyPr>
            <a:norm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পৌরনীতি ও সুশাসন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 মূল্যবোধ, আইন, স্বাধীনতা ও সাম্য</a:t>
            </a:r>
          </a:p>
        </p:txBody>
      </p:sp>
    </p:spTree>
    <p:extLst>
      <p:ext uri="{BB962C8B-B14F-4D97-AF65-F5344CB8AC3E}">
        <p14:creationId xmlns:p14="http://schemas.microsoft.com/office/powerpoint/2010/main" val="13425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57" y="295701"/>
            <a:ext cx="7800043" cy="811104"/>
          </a:xfrm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কিছু ছবি দেখি</a:t>
            </a:r>
            <a:endParaRPr lang="en-US" sz="4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370" y="1538818"/>
            <a:ext cx="4312562" cy="25607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61" y="4396257"/>
            <a:ext cx="3963035" cy="21982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370" y="4396257"/>
            <a:ext cx="4312562" cy="2250202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60" y="1538818"/>
            <a:ext cx="3963035" cy="2560770"/>
          </a:xfrm>
        </p:spPr>
      </p:pic>
    </p:spTree>
    <p:extLst>
      <p:ext uri="{BB962C8B-B14F-4D97-AF65-F5344CB8AC3E}">
        <p14:creationId xmlns:p14="http://schemas.microsoft.com/office/powerpoint/2010/main" val="3564717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49" y="791570"/>
            <a:ext cx="7439498" cy="1138830"/>
          </a:xfrm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50" y="1930400"/>
            <a:ext cx="7439497" cy="3881437"/>
          </a:xfrm>
        </p:spPr>
      </p:pic>
      <p:sp>
        <p:nvSpPr>
          <p:cNvPr id="5" name="TextBox 4"/>
          <p:cNvSpPr txBox="1"/>
          <p:nvPr/>
        </p:nvSpPr>
        <p:spPr>
          <a:xfrm rot="244661">
            <a:off x="3595452" y="4335142"/>
            <a:ext cx="1378424" cy="646331"/>
          </a:xfrm>
          <a:prstGeom prst="rect">
            <a:avLst/>
          </a:prstGeom>
          <a:noFill/>
          <a:ln>
            <a:noFill/>
          </a:ln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আইন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24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072" y="1073624"/>
            <a:ext cx="7881929" cy="1320800"/>
          </a:xfrm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3029803"/>
            <a:ext cx="7881930" cy="30115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>
              <a:spcBef>
                <a:spcPts val="0"/>
              </a:spcBef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সংজ্ঞা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প্রদান করতে পারবে।</a:t>
            </a:r>
          </a:p>
          <a:p>
            <a:pPr>
              <a:spcBef>
                <a:spcPts val="0"/>
              </a:spcBef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বৈশিষ্ট্য ও উৎস বর্ণনা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>
              <a:spcBef>
                <a:spcPts val="0"/>
              </a:spcBef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শ্রেণিবিভাগ বলতে পারবে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মান্য করার কারণ ব্যাখ্যা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8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840" y="609600"/>
            <a:ext cx="7769162" cy="1320800"/>
          </a:xfrm>
        </p:spPr>
        <p:txBody>
          <a:bodyPr/>
          <a:lstStyle/>
          <a:p>
            <a:r>
              <a:rPr lang="bn-BD" sz="4400" dirty="0" smtClean="0"/>
              <a:t>আইন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840" y="1950113"/>
            <a:ext cx="8284191" cy="4244453"/>
          </a:xfrm>
        </p:spPr>
        <p:txBody>
          <a:bodyPr>
            <a:no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যুক্তিসিদ্ধ ইচ্ছার অভিব্যক্তিই হচ্ছে আইন। -- এরিস্টটল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 যে সকল নিয়ম কানুন সৃষ্টি করে, স্বীকার করে এবং কার্যকর করে তাই আইন। -- গেটেল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হচ্ছে সেই সাধারণ নিয়ম যা মানুষের বাহ্যিক আচারণকে নিয়ন্ত্রণ করে এবং সার্বভৌম কর্তৃপক্ষ যা প্রয়োগ করেন। -- হল্যান্ড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মোটকথা আইন হচ্ছে নাগরিকদের আচারণ নিয়ন্ত্রণের জন্য 	অত্যাবশ্যকীয় কিছু বিধানের সমষ্টি, যা রাষ্ট্র ও সমাজ কর্তৃক গৃহীত ও 	সমর্থিত এবং জনকল্যাণের জন্য অপরিহার্য।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2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060" y="609600"/>
            <a:ext cx="7861110" cy="1028131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631340"/>
              </p:ext>
            </p:extLst>
          </p:nvPr>
        </p:nvGraphicFramePr>
        <p:xfrm>
          <a:off x="677863" y="1978925"/>
          <a:ext cx="8596312" cy="4367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27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05" y="609600"/>
            <a:ext cx="8250419" cy="891654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46605"/>
              </p:ext>
            </p:extLst>
          </p:nvPr>
        </p:nvGraphicFramePr>
        <p:xfrm>
          <a:off x="382137" y="1869744"/>
          <a:ext cx="9130351" cy="4271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95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</TotalTime>
  <Words>234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NikoshBAN</vt:lpstr>
      <vt:lpstr>Trebuchet MS</vt:lpstr>
      <vt:lpstr>Verdana</vt:lpstr>
      <vt:lpstr>Vrinda</vt:lpstr>
      <vt:lpstr>Wingdings</vt:lpstr>
      <vt:lpstr>Wingdings 3</vt:lpstr>
      <vt:lpstr>Facet</vt:lpstr>
      <vt:lpstr>PowerPoint Presentation</vt:lpstr>
      <vt:lpstr>শিক্ষক পরিচিতি</vt:lpstr>
      <vt:lpstr>পাঠ পরিচিতি</vt:lpstr>
      <vt:lpstr>আমরা কিছু ছবি দেখি</vt:lpstr>
      <vt:lpstr>আজকের পাঠ</vt:lpstr>
      <vt:lpstr>শিখন ফল</vt:lpstr>
      <vt:lpstr>আইন</vt:lpstr>
      <vt:lpstr>আইনের বৈশিষ্ট্য</vt:lpstr>
      <vt:lpstr>আইনের উৎস</vt:lpstr>
      <vt:lpstr>একক কাজ</vt:lpstr>
      <vt:lpstr>আইনের শ্রেণিবিভাগ</vt:lpstr>
      <vt:lpstr>দলীয় কাজ</vt:lpstr>
      <vt:lpstr>আইন মান্য করার কারণ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Helal Uddin</dc:creator>
  <cp:lastModifiedBy>Helal Uddin</cp:lastModifiedBy>
  <cp:revision>52</cp:revision>
  <dcterms:created xsi:type="dcterms:W3CDTF">2019-11-24T09:55:56Z</dcterms:created>
  <dcterms:modified xsi:type="dcterms:W3CDTF">2019-11-26T16:59:29Z</dcterms:modified>
</cp:coreProperties>
</file>