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1" r:id="rId13"/>
    <p:sldId id="270" r:id="rId14"/>
    <p:sldId id="268" r:id="rId15"/>
    <p:sldId id="272" r:id="rId16"/>
    <p:sldId id="267" r:id="rId17"/>
    <p:sldId id="274" r:id="rId18"/>
    <p:sldId id="273" r:id="rId19"/>
    <p:sldId id="275" r:id="rId20"/>
    <p:sldId id="276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834DC-932D-4C1C-87F2-4D8FE838701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F407A-0A2F-45D4-B694-576FDE2B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9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বিজ্ঞানের ব্যবহারিক</a:t>
            </a:r>
            <a:r>
              <a:rPr lang="bn-BD" baseline="0" dirty="0"/>
              <a:t> বিভিন্ন বিষয় বর্ণনা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0CD-9812-48F3-9B35-42387800E1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বাংলা</a:t>
            </a:r>
            <a:r>
              <a:rPr lang="bn-BD" baseline="0" dirty="0"/>
              <a:t> ওয়েবসাইটগুলি সম্পর্কে ধারণা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0CD-9812-48F3-9B35-42387800E1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1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ই-বুকের</a:t>
            </a:r>
            <a:r>
              <a:rPr lang="bn-BD" baseline="0" dirty="0"/>
              <a:t> গুরুত্ব বর্ণনা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0CD-9812-48F3-9B35-42387800E1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দলগত কাজের মাধ্যমে মেধা যাচাই</a:t>
            </a:r>
            <a:r>
              <a:rPr lang="bn-BD" baseline="0" dirty="0"/>
              <a:t>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0CD-9812-48F3-9B35-42387800E1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A88E-1C26-4050-A4DF-C73DB02C9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3CF4-5E5E-4FB4-A027-12AF63F44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5584-55C8-40C6-8D6D-B5555DAA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665E-7276-4811-A7D8-7347C23B889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FD5DD-6499-43D6-8AF3-602A6B3C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950CD-F95F-4D32-95AE-068F0D8E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B7BA-32FA-422E-8933-7B687CFE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F5A0-0315-49BA-8AE2-48EF4497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1AC26-3387-48EF-8791-9B088AF78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02E92-33D7-4EB3-A9C4-0D7926A1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665E-7276-4811-A7D8-7347C23B889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4F3CE-A839-42E2-867E-30FAF891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A17A6-2E12-4F91-BF4E-881AD50C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B7BA-32FA-422E-8933-7B687CFE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D9E1B-62DC-4B61-BDB9-384732067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385CA-9192-4EDF-85C6-F0D9860C7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F5E8-05F2-4C72-A9BB-0D19CAD3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665E-7276-4811-A7D8-7347C23B889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12145-4336-4210-B0AB-CE3E9AE2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9C80D-8D93-4D20-ACBC-4C4AD2FA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B7BA-32FA-422E-8933-7B687CFE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7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E7B2-8C5C-4192-832A-FB02D7A4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5DE4-4409-4979-85D4-B97E4394B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3EFC5-830E-46C6-B89F-91DC026B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665E-7276-4811-A7D8-7347C23B889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41568-357C-46C3-B527-701CD6FC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5C4AD-D743-4FD0-A5CF-6A3DD49F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B7BA-32FA-422E-8933-7B687CFE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6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F29E-3BD7-490E-BC27-05908C1B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11204-51EC-437B-9EF0-8FA607ED2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7D18D-EA00-467B-9FFF-4D62A3F8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665E-7276-4811-A7D8-7347C23B889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FB92-B1FD-4151-A7A4-445B507D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082C-B211-49FB-9D40-FFDB681C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B7BA-32FA-422E-8933-7B687CFE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73C7-7262-4FFB-9F44-F16F3168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B88B-81F4-4803-A241-67ABAC367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2B7E9-CE16-4E66-881B-E81750685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7DEC4-A89D-4BB7-B0D5-BA73EF6E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665E-7276-4811-A7D8-7347C23B889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C3C6E-C92F-4B42-B7DB-E4328521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DC243-9B7D-4878-B073-BF539963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B7BA-32FA-422E-8933-7B687CFE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2A8C-8CC3-4C9A-93F5-F5409F1A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4206-5554-46ED-BD1B-5EBE830D6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AE3FB-5071-4A92-8859-CB8439408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181D6-DDB8-48EF-8673-B7EB9E64F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699CB-95BA-429F-A592-41EC3F709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0B98A-09D7-44CA-ABCC-1D76F9FE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665E-7276-4811-A7D8-7347C23B889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FE4BC-7B0A-4529-B962-95A28D9C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CF2A9F-20C4-4428-BBEF-A95DBC2C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B7BA-32FA-422E-8933-7B687CFE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9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3E01-0E17-49FB-BA9A-623991F6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B11138-0AF0-46AB-A7FA-55BBC000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665E-7276-4811-A7D8-7347C23B889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F62B4-ACF9-4E70-97CE-1ABC78A9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F9734-D54D-4F4F-878F-B37AEB75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B7BA-32FA-422E-8933-7B687CFE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51F2B-F49C-4FE4-8E68-84A0DE62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665E-7276-4811-A7D8-7347C23B889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1D278-FC65-4A3E-9A21-0F33EE05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B9BC7-BA20-426D-A00D-B8D0254F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B7BA-32FA-422E-8933-7B687CFE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7B81-7412-459B-A3D3-8E1B2788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46D42-A63F-427C-B834-450F2282A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91827-9467-48A4-8133-BD22D1693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E3FA5-30E4-43AC-B3B1-9DCDDA72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665E-7276-4811-A7D8-7347C23B889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BB4BA-F3BB-4634-8613-69BF0538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60698-AD31-4915-B2C9-621017E1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B7BA-32FA-422E-8933-7B687CFE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30B9-1F66-4F76-9C26-ED9D53C1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A7548-A6C1-4FAB-A27F-75B0240B2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A34E8-D43F-4DCC-B27D-C92595176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4086B-19F8-40C1-A29C-0E1EAA43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665E-7276-4811-A7D8-7347C23B889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7BEB3-10E8-4759-B2A3-42D42330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4AA39-4315-4CF9-B541-FB491C7C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B7BA-32FA-422E-8933-7B687CFE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3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7D33D-68FE-4615-9B8D-C7BF6F83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4AEE6-5A0B-44C5-8DF1-83A47BE6D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73E46-112C-4BBB-809D-6FE58DCC6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665E-7276-4811-A7D8-7347C23B889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13E75-7659-467C-B696-CAE4A52A3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020E6-117D-4839-9967-4C219D47C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B7BA-32FA-422E-8933-7B687CFE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6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gif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8DD5C4ED-9381-41A0-90F1-1D8803FDE002}"/>
              </a:ext>
            </a:extLst>
          </p:cNvPr>
          <p:cNvGrpSpPr/>
          <p:nvPr/>
        </p:nvGrpSpPr>
        <p:grpSpPr>
          <a:xfrm>
            <a:off x="0" y="6839"/>
            <a:ext cx="12096176" cy="6850795"/>
            <a:chOff x="0" y="6839"/>
            <a:chExt cx="12096176" cy="6850795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ED52E142-8CBD-42B7-B276-9957D84B1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0" y="5406838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C1DD3B41-B591-44AE-B3A6-058E1AF4B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 rot="5123412">
              <a:off x="5878" y="55439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2496D1DB-B2F6-41A9-9129-C189BC116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 rot="10647011">
              <a:off x="10548180" y="141356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DFDE202D-E6B3-4339-9F84-7E9E04850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 rot="16036174">
              <a:off x="10592238" y="5324927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B704C4BF-BDC4-4AA1-810A-BAA12898247E}"/>
                </a:ext>
              </a:extLst>
            </p:cNvPr>
            <p:cNvGrpSpPr/>
            <p:nvPr/>
          </p:nvGrpSpPr>
          <p:grpSpPr>
            <a:xfrm>
              <a:off x="0" y="1378796"/>
              <a:ext cx="12042711" cy="4315327"/>
              <a:chOff x="0" y="1378796"/>
              <a:chExt cx="12042711" cy="4315327"/>
            </a:xfrm>
          </p:grpSpPr>
          <p:sp>
            <p:nvSpPr>
              <p:cNvPr id="11" name="Rectangle 19">
                <a:extLst>
                  <a:ext uri="{FF2B5EF4-FFF2-40B4-BE49-F238E27FC236}">
                    <a16:creationId xmlns:a16="http://schemas.microsoft.com/office/drawing/2014/main" id="{0F47C931-0190-46C3-AB97-76F9951EB1BD}"/>
                  </a:ext>
                </a:extLst>
              </p:cNvPr>
              <p:cNvSpPr/>
              <p:nvPr/>
            </p:nvSpPr>
            <p:spPr>
              <a:xfrm>
                <a:off x="274320" y="1746001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" name="Rectangle 20">
                <a:extLst>
                  <a:ext uri="{FF2B5EF4-FFF2-40B4-BE49-F238E27FC236}">
                    <a16:creationId xmlns:a16="http://schemas.microsoft.com/office/drawing/2014/main" id="{9CBE2032-54DF-4FB4-B581-30EDEE537E53}"/>
                  </a:ext>
                </a:extLst>
              </p:cNvPr>
              <p:cNvSpPr/>
              <p:nvPr/>
            </p:nvSpPr>
            <p:spPr>
              <a:xfrm>
                <a:off x="11579038" y="1686235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" name="Star: 5 Points 21">
                <a:extLst>
                  <a:ext uri="{FF2B5EF4-FFF2-40B4-BE49-F238E27FC236}">
                    <a16:creationId xmlns:a16="http://schemas.microsoft.com/office/drawing/2014/main" id="{1A4327B3-666B-4EE0-81D2-D29704D92132}"/>
                  </a:ext>
                </a:extLst>
              </p:cNvPr>
              <p:cNvSpPr/>
              <p:nvPr/>
            </p:nvSpPr>
            <p:spPr>
              <a:xfrm>
                <a:off x="7918" y="507960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" name="Star: 5 Points 22">
                <a:extLst>
                  <a:ext uri="{FF2B5EF4-FFF2-40B4-BE49-F238E27FC236}">
                    <a16:creationId xmlns:a16="http://schemas.microsoft.com/office/drawing/2014/main" id="{24A553A3-A5E9-474D-A3D0-97B920ABDC70}"/>
                  </a:ext>
                </a:extLst>
              </p:cNvPr>
              <p:cNvSpPr/>
              <p:nvPr/>
            </p:nvSpPr>
            <p:spPr>
              <a:xfrm>
                <a:off x="0" y="143856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" name="Star: 5 Points 23">
                <a:extLst>
                  <a:ext uri="{FF2B5EF4-FFF2-40B4-BE49-F238E27FC236}">
                    <a16:creationId xmlns:a16="http://schemas.microsoft.com/office/drawing/2014/main" id="{81EC1075-48F9-46DC-A8C4-3875551EE219}"/>
                  </a:ext>
                </a:extLst>
              </p:cNvPr>
              <p:cNvSpPr/>
              <p:nvPr/>
            </p:nvSpPr>
            <p:spPr>
              <a:xfrm>
                <a:off x="11378875" y="5023082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" name="Star: 5 Points 24">
                <a:extLst>
                  <a:ext uri="{FF2B5EF4-FFF2-40B4-BE49-F238E27FC236}">
                    <a16:creationId xmlns:a16="http://schemas.microsoft.com/office/drawing/2014/main" id="{743A84C5-9522-4C05-9206-E6B4118683A6}"/>
                  </a:ext>
                </a:extLst>
              </p:cNvPr>
              <p:cNvSpPr/>
              <p:nvPr/>
            </p:nvSpPr>
            <p:spPr>
              <a:xfrm>
                <a:off x="11321643" y="1378796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</p:grpSp>
      <p:pic>
        <p:nvPicPr>
          <p:cNvPr id="17" name="Picture 16" descr="ko1.jpg">
            <a:extLst>
              <a:ext uri="{FF2B5EF4-FFF2-40B4-BE49-F238E27FC236}">
                <a16:creationId xmlns:a16="http://schemas.microsoft.com/office/drawing/2014/main" id="{1AD6D213-DD30-497C-9047-AA5003A1D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544193" y="982757"/>
            <a:ext cx="4759567" cy="31915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21E890-337C-4CE6-831D-B9177C380FEE}"/>
              </a:ext>
            </a:extLst>
          </p:cNvPr>
          <p:cNvSpPr/>
          <p:nvPr/>
        </p:nvSpPr>
        <p:spPr>
          <a:xfrm>
            <a:off x="2854800" y="4067944"/>
            <a:ext cx="7086599" cy="156966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r>
              <a:rPr lang="bn-BD" sz="9600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Arial Black" panose="020B0A04020102020204" pitchFamily="34" charset="0"/>
                <a:cs typeface="NikoshLightBAN" panose="02000000000000000000" pitchFamily="2" charset="0"/>
              </a:rPr>
              <a:t>Welcome</a:t>
            </a:r>
            <a:r>
              <a:rPr lang="bn-BD" sz="9600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  <a:cs typeface="NikoshLightBAN" panose="02000000000000000000" pitchFamily="2" charset="0"/>
              </a:rPr>
              <a:t> </a:t>
            </a:r>
            <a:endParaRPr lang="en-US" sz="9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58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D4162E-49A8-43EC-BC0F-C6663529971C}"/>
              </a:ext>
            </a:extLst>
          </p:cNvPr>
          <p:cNvSpPr txBox="1"/>
          <p:nvPr/>
        </p:nvSpPr>
        <p:spPr>
          <a:xfrm>
            <a:off x="1195755" y="807056"/>
            <a:ext cx="10649242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সরাসরি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06F0A-4E62-4A4A-AAA9-9808302B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r="7310"/>
          <a:stretch>
            <a:fillRect/>
          </a:stretch>
        </p:blipFill>
        <p:spPr>
          <a:xfrm>
            <a:off x="3057379" y="2467030"/>
            <a:ext cx="7202658" cy="39892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5111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Motiar D. Content\Class Viii\Picture\পাঠ ৫৭\120px-Bn-wiki-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88" y="1951575"/>
            <a:ext cx="3342912" cy="40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Motiar D. Content\Class Viii\Picture\পাঠ ৫৭\bbcjanala_ho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r="10161"/>
          <a:stretch/>
        </p:blipFill>
        <p:spPr bwMode="auto">
          <a:xfrm>
            <a:off x="381000" y="1676400"/>
            <a:ext cx="4114800" cy="4201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Motiar D. Content\Class Viii\Picture\পাঠ ৫৭\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75021"/>
            <a:ext cx="3810000" cy="4068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5762" y="609600"/>
            <a:ext cx="9185564" cy="58477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rgbClr val="7030A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রয়েছে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61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 D. Content\Class Viii\Picture\56\rtls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/>
          <a:stretch/>
        </p:blipFill>
        <p:spPr bwMode="auto">
          <a:xfrm>
            <a:off x="6477000" y="2472604"/>
            <a:ext cx="4953000" cy="3963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Motiar D. Content\Class Viii\Picture\পাঠ ৫৭\Teachers-are-assessed-in-order-to-ensure-quality-of-education-given-Bangladesh-Res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72604"/>
            <a:ext cx="4800600" cy="4019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57200"/>
            <a:ext cx="10668000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ইন্টানেটের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ক্লাশরুমের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গণ্ডি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পেরিয়ে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বিশ্বব্যাপি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7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42932"/>
            <a:ext cx="10667999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এক্সপেরিমেন্ট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পরীক্ষাটির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E:\Motiar D. Content\Class Viii\Picture\56\Female-Rocket-Scientist-608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23" y="1766371"/>
            <a:ext cx="3014662" cy="251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tiar D. Content\Class Viii\Picture\56\3df83d05a96dddb6304e907a025d9dd3.jp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20" y="4437476"/>
            <a:ext cx="3882880" cy="2208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Motiar D. Content\Class Viii\Picture\56\scientist_monkey_banana_hg_wh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05250"/>
            <a:ext cx="38862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Motiar D. Content\Class Viii\Picture\56\Weird_scienc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693102"/>
            <a:ext cx="3328473" cy="23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2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493694"/>
            <a:ext cx="6019800" cy="156966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rgbClr val="7030A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খোঁজার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লিখলেও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2" descr="E:\MOTIAR\D,contennt Picture 2\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514600"/>
            <a:ext cx="518160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4176713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C:\Users\RAFI\Desktop\Bangla-Search-Eng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38" y="3581400"/>
            <a:ext cx="4495800" cy="2961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1"/>
            <a:ext cx="10439400" cy="1446550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E:\MOTIAR\Motiar D. Content\Class Viii\Picture\পাঠ ৫৭\courseera-650x4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70695"/>
            <a:ext cx="2743200" cy="4253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Motiar D. Content\Class Viii\Picture\পাঠ ৫৭\Screen-Shot-2013-01-21-at-3.37.33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0698"/>
            <a:ext cx="2971800" cy="4253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MOTIAR\Motiar D. Content\Class Viii\Picture\পাঠ ৫৭\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44842"/>
            <a:ext cx="2667000" cy="4287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1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457200"/>
            <a:ext cx="10134600" cy="132343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এ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5" descr="E:\MOTIAR\Motiar D. Content\Class Viii\Picture\পাঠ ৫৭\question-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4495800" cy="427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E:\Motiar D. Content\Class Viii\Picture\পাঠ ৫৭\bluesix-platform-screenshots_exa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209800"/>
            <a:ext cx="4587551" cy="427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8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951" y="533400"/>
            <a:ext cx="10949684" cy="1323439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ইন্টারন্যাশনাল স্পেস স্টেশন (আইএসএস) তথা আন্তর্জাতিক মহাকাশ স্টেশন একটি বাসযোগ্য কৃত্রিম উপগ্রহ।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 D. Content\Class Viii\Picture\56\ISS_crew_fla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37" y="2133600"/>
            <a:ext cx="44992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Motiar D. Content\Class Viii\Picture\56\russia-tm-300x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133600"/>
            <a:ext cx="46026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otiar D. Content\Class Viii\Picture\56\giphy 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46" y="1915865"/>
            <a:ext cx="7391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Motiar D. Content\Class Viii\Picture\56\IMG_20150622_1823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 r="2133" b="3247"/>
          <a:stretch/>
        </p:blipFill>
        <p:spPr bwMode="auto">
          <a:xfrm>
            <a:off x="2095500" y="4114802"/>
            <a:ext cx="7696200" cy="205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81001"/>
            <a:ext cx="10058400" cy="1323439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স্কুল-কলেজ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স্টেশনে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0900" y="346945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স্টেশনের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অধিবাসী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617220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মহাকাশচারীকে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2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105918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পৃথিবীব্যাপী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122" name="Picture 2" descr="E:\Motiar D. Content\Class Viii\Picture\56\ydhotkeq4btupxhnpj7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5181600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 D. Content\Class Viii\Picture\56\tumblr_m4rhsc1kT21rp1dmlo1_r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1"/>
            <a:ext cx="4038600" cy="39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8716FE9C-D3E6-4592-855D-8BE13EF092E5}"/>
              </a:ext>
            </a:extLst>
          </p:cNvPr>
          <p:cNvGrpSpPr/>
          <p:nvPr/>
        </p:nvGrpSpPr>
        <p:grpSpPr>
          <a:xfrm>
            <a:off x="0" y="6839"/>
            <a:ext cx="12096176" cy="6850795"/>
            <a:chOff x="0" y="6839"/>
            <a:chExt cx="12096176" cy="6850795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483C93CE-E200-4E67-BEEA-BCADABFDC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0" y="5406838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46EE586F-F1BB-4CC8-B916-AF20921EA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 rot="5123412">
              <a:off x="5878" y="55439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9FEA4B70-D739-4799-A4FC-4682E0855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 rot="10647011">
              <a:off x="10548180" y="141356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3B127F0C-231F-4735-98FC-D57E5EAD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 rot="16036174">
              <a:off x="10592238" y="5324927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66FD9200-72EF-4180-B80E-01816818DF43}"/>
                </a:ext>
              </a:extLst>
            </p:cNvPr>
            <p:cNvGrpSpPr/>
            <p:nvPr/>
          </p:nvGrpSpPr>
          <p:grpSpPr>
            <a:xfrm>
              <a:off x="0" y="1378796"/>
              <a:ext cx="12042711" cy="4315327"/>
              <a:chOff x="0" y="1378796"/>
              <a:chExt cx="12042711" cy="4315327"/>
            </a:xfrm>
          </p:grpSpPr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E001D9F3-C965-4903-BAFC-3DFAA32C74C7}"/>
                  </a:ext>
                </a:extLst>
              </p:cNvPr>
              <p:cNvSpPr/>
              <p:nvPr/>
            </p:nvSpPr>
            <p:spPr>
              <a:xfrm>
                <a:off x="274320" y="1746001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" name="Rectangle 20">
                <a:extLst>
                  <a:ext uri="{FF2B5EF4-FFF2-40B4-BE49-F238E27FC236}">
                    <a16:creationId xmlns:a16="http://schemas.microsoft.com/office/drawing/2014/main" id="{1D3845B5-A0F4-4BD5-ACF7-336C7DAAF793}"/>
                  </a:ext>
                </a:extLst>
              </p:cNvPr>
              <p:cNvSpPr/>
              <p:nvPr/>
            </p:nvSpPr>
            <p:spPr>
              <a:xfrm>
                <a:off x="11579038" y="1686235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" name="Star: 5 Points 21">
                <a:extLst>
                  <a:ext uri="{FF2B5EF4-FFF2-40B4-BE49-F238E27FC236}">
                    <a16:creationId xmlns:a16="http://schemas.microsoft.com/office/drawing/2014/main" id="{2FCD2CDD-9534-4AB6-AD6D-782BFE74962A}"/>
                  </a:ext>
                </a:extLst>
              </p:cNvPr>
              <p:cNvSpPr/>
              <p:nvPr/>
            </p:nvSpPr>
            <p:spPr>
              <a:xfrm>
                <a:off x="7918" y="507960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" name="Star: 5 Points 22">
                <a:extLst>
                  <a:ext uri="{FF2B5EF4-FFF2-40B4-BE49-F238E27FC236}">
                    <a16:creationId xmlns:a16="http://schemas.microsoft.com/office/drawing/2014/main" id="{660C3F83-8F00-42A8-AA27-ABD3834961DA}"/>
                  </a:ext>
                </a:extLst>
              </p:cNvPr>
              <p:cNvSpPr/>
              <p:nvPr/>
            </p:nvSpPr>
            <p:spPr>
              <a:xfrm>
                <a:off x="0" y="143856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" name="Star: 5 Points 23">
                <a:extLst>
                  <a:ext uri="{FF2B5EF4-FFF2-40B4-BE49-F238E27FC236}">
                    <a16:creationId xmlns:a16="http://schemas.microsoft.com/office/drawing/2014/main" id="{BA895F20-4430-4C08-AB52-476C2E8BDD55}"/>
                  </a:ext>
                </a:extLst>
              </p:cNvPr>
              <p:cNvSpPr/>
              <p:nvPr/>
            </p:nvSpPr>
            <p:spPr>
              <a:xfrm>
                <a:off x="11378875" y="5023082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" name="Star: 5 Points 24">
                <a:extLst>
                  <a:ext uri="{FF2B5EF4-FFF2-40B4-BE49-F238E27FC236}">
                    <a16:creationId xmlns:a16="http://schemas.microsoft.com/office/drawing/2014/main" id="{272A003C-AC26-4782-A745-BBD4B3D698B6}"/>
                  </a:ext>
                </a:extLst>
              </p:cNvPr>
              <p:cNvSpPr/>
              <p:nvPr/>
            </p:nvSpPr>
            <p:spPr>
              <a:xfrm>
                <a:off x="11321643" y="1378796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</p:grp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28A11EDC-C6EE-42AB-A46A-C33F701795B9}"/>
              </a:ext>
            </a:extLst>
          </p:cNvPr>
          <p:cNvSpPr txBox="1">
            <a:spLocks/>
          </p:cNvSpPr>
          <p:nvPr/>
        </p:nvSpPr>
        <p:spPr>
          <a:xfrm>
            <a:off x="6240566" y="1339038"/>
            <a:ext cx="5081077" cy="3923562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indent="-342900" algn="ctr">
              <a:defRPr/>
            </a:pPr>
            <a:r>
              <a:rPr lang="bn-BD" sz="3600" b="1" u="sng" dirty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b="1" u="sng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600" b="1" u="sng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u="sng" dirty="0" err="1">
                <a:ln/>
                <a:latin typeface="NikoshBAN" pitchFamily="2" charset="0"/>
                <a:cs typeface="NikoshBAN" pitchFamily="2" charset="0"/>
              </a:rPr>
              <a:t>দশম</a:t>
            </a:r>
            <a:endParaRPr lang="bn-BD" sz="3600" b="1" u="sng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defRPr/>
            </a:pP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defRPr/>
            </a:pP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: ৪৫</a:t>
            </a:r>
          </a:p>
          <a:p>
            <a:pPr marL="342900" indent="-342900" algn="ctr"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16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0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3B50E35F-4EF5-4533-999D-A4FBA626D44D}"/>
              </a:ext>
            </a:extLst>
          </p:cNvPr>
          <p:cNvSpPr txBox="1">
            <a:spLocks/>
          </p:cNvSpPr>
          <p:nvPr/>
        </p:nvSpPr>
        <p:spPr>
          <a:xfrm>
            <a:off x="1274048" y="1339038"/>
            <a:ext cx="4356306" cy="3923562"/>
          </a:xfrm>
          <a:prstGeom prst="rect">
            <a:avLst/>
          </a:prstGeom>
          <a:ln w="66675">
            <a:solidFill>
              <a:srgbClr val="003300"/>
            </a:solidFill>
          </a:ln>
        </p:spPr>
        <p:txBody>
          <a:bodyPr lIns="110770" tIns="55385" rIns="110770" bIns="55385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4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85623-5C6E-4551-A74F-21F7C480934E}"/>
              </a:ext>
            </a:extLst>
          </p:cNvPr>
          <p:cNvSpPr txBox="1"/>
          <p:nvPr/>
        </p:nvSpPr>
        <p:spPr>
          <a:xfrm>
            <a:off x="932417" y="3488755"/>
            <a:ext cx="4982501" cy="1773845"/>
          </a:xfrm>
          <a:prstGeom prst="rect">
            <a:avLst/>
          </a:prstGeom>
          <a:noFill/>
        </p:spPr>
        <p:txBody>
          <a:bodyPr wrap="square" lIns="110770" tIns="55385" rIns="110770" bIns="55385" rtlCol="0">
            <a:spAutoFit/>
          </a:bodyPr>
          <a:lstStyle/>
          <a:p>
            <a:pPr lvl="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b="1" dirty="0">
                <a:solidFill>
                  <a:srgbClr val="000000"/>
                </a:solidFill>
                <a:latin typeface="NikoshBAN" pitchFamily="18"/>
                <a:ea typeface="Microsoft YaHei" pitchFamily="2"/>
                <a:cs typeface="NikoshBAN" pitchFamily="2"/>
              </a:rPr>
              <a:t>মোহাম্মদ আনোয়ার হোসেন</a:t>
            </a:r>
          </a:p>
          <a:p>
            <a:pPr lvl="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b="1" dirty="0">
                <a:solidFill>
                  <a:srgbClr val="000000"/>
                </a:solidFill>
                <a:latin typeface="NikoshBAN" pitchFamily="18"/>
                <a:ea typeface="Microsoft YaHei" pitchFamily="2"/>
                <a:cs typeface="NikoshBAN" pitchFamily="2"/>
              </a:rPr>
              <a:t>সহকারী শিক্ষক</a:t>
            </a:r>
          </a:p>
          <a:p>
            <a:pPr lvl="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b="1" dirty="0">
                <a:solidFill>
                  <a:srgbClr val="000000"/>
                </a:solidFill>
                <a:latin typeface="NikoshBAN" pitchFamily="18"/>
                <a:ea typeface="Microsoft YaHei" pitchFamily="2"/>
                <a:cs typeface="NikoshBAN" pitchFamily="2"/>
              </a:rPr>
              <a:t>ছাতক জালালিয়া ফাযিল মাদ্রাসা</a:t>
            </a:r>
          </a:p>
          <a:p>
            <a:pPr lvl="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b="1" dirty="0">
                <a:solidFill>
                  <a:srgbClr val="000000"/>
                </a:solidFill>
                <a:latin typeface="NikoshBAN" pitchFamily="18"/>
                <a:ea typeface="Microsoft YaHei" pitchFamily="2"/>
                <a:cs typeface="NikoshBAN" pitchFamily="2"/>
              </a:rPr>
              <a:t>ছাতক</a:t>
            </a:r>
            <a:r>
              <a:rPr lang="en-US" b="1" dirty="0">
                <a:solidFill>
                  <a:srgbClr val="000000"/>
                </a:solidFill>
                <a:latin typeface="NikoshBAN" pitchFamily="18"/>
                <a:ea typeface="Microsoft YaHei" pitchFamily="2"/>
                <a:cs typeface="NikoshBAN" pitchFamily="2"/>
              </a:rPr>
              <a:t>, </a:t>
            </a:r>
            <a:r>
              <a:rPr lang="hi-IN" b="1" dirty="0">
                <a:solidFill>
                  <a:srgbClr val="000000"/>
                </a:solidFill>
                <a:latin typeface="NikoshBAN" pitchFamily="18"/>
                <a:ea typeface="Microsoft YaHei" pitchFamily="2"/>
                <a:cs typeface="NikoshBAN" pitchFamily="2"/>
              </a:rPr>
              <a:t>সুনামগঞ্জ।</a:t>
            </a:r>
          </a:p>
          <a:p>
            <a:pPr lvl="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b="1" dirty="0">
                <a:solidFill>
                  <a:srgbClr val="000000"/>
                </a:solidFill>
                <a:latin typeface="NikoshBAN" pitchFamily="18"/>
                <a:ea typeface="Microsoft YaHei" pitchFamily="2"/>
                <a:cs typeface="NikoshBAN" pitchFamily="2"/>
              </a:rPr>
              <a:t>মোবাইল নং</a:t>
            </a:r>
            <a:r>
              <a:rPr lang="en-US" b="1" dirty="0">
                <a:solidFill>
                  <a:srgbClr val="000000"/>
                </a:solidFill>
                <a:latin typeface="NikoshBAN" pitchFamily="18"/>
                <a:ea typeface="Microsoft YaHei" pitchFamily="2"/>
                <a:cs typeface="NikoshBAN" pitchFamily="2"/>
              </a:rPr>
              <a:t>-</a:t>
            </a:r>
            <a:r>
              <a:rPr lang="hi-IN" b="1" dirty="0">
                <a:solidFill>
                  <a:srgbClr val="000000"/>
                </a:solidFill>
                <a:latin typeface="NikoshBAN" pitchFamily="18"/>
                <a:ea typeface="Microsoft YaHei" pitchFamily="2"/>
                <a:cs typeface="NikoshBAN" pitchFamily="2"/>
              </a:rPr>
              <a:t>০১৭২৭ ২৩৭০৬৬</a:t>
            </a:r>
          </a:p>
          <a:p>
            <a:pPr lvl="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000000"/>
                </a:solidFill>
                <a:latin typeface="NikoshBAN" pitchFamily="18"/>
                <a:ea typeface="Microsoft YaHei" pitchFamily="2"/>
                <a:cs typeface="NikoshBAN" pitchFamily="2"/>
              </a:rPr>
              <a:t>E-mail: info.anowarmp@gmail.com</a:t>
            </a: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AD7C4DC6-633D-45B1-B43E-E9E1C1EFFA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71933" y="1993318"/>
            <a:ext cx="1435857" cy="1400169"/>
          </a:xfrm>
          <a:prstGeom prst="rect">
            <a:avLst/>
          </a:prstGeom>
          <a:solidFill>
            <a:srgbClr val="EDEDED"/>
          </a:solidFill>
          <a:ln w="88916" cap="flat">
            <a:solidFill>
              <a:srgbClr val="FFFFFF"/>
            </a:solidFill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607229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905000"/>
            <a:ext cx="3292317" cy="2743222"/>
          </a:xfrm>
          <a:prstGeom prst="rect">
            <a:avLst/>
          </a:prstGeom>
        </p:spPr>
      </p:pic>
      <p:pic>
        <p:nvPicPr>
          <p:cNvPr id="4" name="Picture 2" descr="E:\MOTIAR\D,contennt Picture 2\read_e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14967"/>
            <a:ext cx="441901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105401"/>
            <a:ext cx="77724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অভ্যস্থ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এ জ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য়গা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675" y="457201"/>
            <a:ext cx="3819526" cy="83099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7314" y="5323583"/>
            <a:ext cx="81534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পকেটে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16" descr="E:\Motiar D. Content\Class Viii\Picture\56\Amazon_Kindle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6"/>
          <a:stretch/>
        </p:blipFill>
        <p:spPr bwMode="auto">
          <a:xfrm>
            <a:off x="2057400" y="1790316"/>
            <a:ext cx="3886200" cy="3089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Motiar D. Content\Class Viii\Picture\56\images  22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90317"/>
            <a:ext cx="3749386" cy="3089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66900" y="5117279"/>
            <a:ext cx="84582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সন্তু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" name="Picture 19" descr="E:\Motiar D. Content\Class Viii\Picture\56\27807459-Portrait-of-a-young-nerd-man-tie-tie-and-suspenders-hold-a-lot-of-books-on-a-white-background-isolat-Sto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91" y="1554540"/>
            <a:ext cx="396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Motiar D. Content\Class Viii\Picture\56\estudiant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54540"/>
            <a:ext cx="30289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65982"/>
            <a:ext cx="3733800" cy="325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043545" y="5323582"/>
            <a:ext cx="8267700" cy="1077218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রিডার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4" name="Picture 2" descr="E:\Motiar D. Content\Class Viii\Picture\56\Martview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7"/>
          <a:stretch/>
        </p:blipFill>
        <p:spPr bwMode="auto">
          <a:xfrm>
            <a:off x="6172200" y="1690824"/>
            <a:ext cx="4152900" cy="33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  <p:bldP spid="16" grpId="1" animBg="1"/>
      <p:bldP spid="19" grpId="0" animBg="1"/>
      <p:bldP spid="19" grpId="1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4343400"/>
            <a:ext cx="8839200" cy="12954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"/>
              <a:defRPr/>
            </a:pPr>
            <a:endParaRPr lang="en-US" sz="3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"/>
              <a:defRPr/>
            </a:pPr>
            <a:endParaRPr lang="en-US" sz="3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"/>
              <a:defRPr/>
            </a:pPr>
            <a:endParaRPr lang="en-US" sz="3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533401"/>
            <a:ext cx="3830718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CBFB2C-B93B-4368-94DF-84DBC61FDA17}"/>
              </a:ext>
            </a:extLst>
          </p:cNvPr>
          <p:cNvSpPr txBox="1">
            <a:spLocks/>
          </p:cNvSpPr>
          <p:nvPr/>
        </p:nvSpPr>
        <p:spPr>
          <a:xfrm>
            <a:off x="1828800" y="4343400"/>
            <a:ext cx="8839200" cy="12954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"/>
              <a:defRPr/>
            </a:pPr>
            <a:endParaRPr lang="en-US" sz="3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"/>
              <a:defRPr/>
            </a:pPr>
            <a:endParaRPr lang="en-US" sz="3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"/>
              <a:defRPr/>
            </a:pPr>
            <a:endParaRPr lang="en-US" sz="3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5A5D9-A438-402F-9228-D9E3EDA43F6D}"/>
              </a:ext>
            </a:extLst>
          </p:cNvPr>
          <p:cNvSpPr txBox="1"/>
          <p:nvPr/>
        </p:nvSpPr>
        <p:spPr>
          <a:xfrm>
            <a:off x="277059" y="4438471"/>
            <a:ext cx="11353800" cy="1200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4EA6F-3025-4A9B-B95F-F34733385C83}"/>
              </a:ext>
            </a:extLst>
          </p:cNvPr>
          <p:cNvSpPr txBox="1"/>
          <p:nvPr/>
        </p:nvSpPr>
        <p:spPr>
          <a:xfrm>
            <a:off x="4038600" y="533401"/>
            <a:ext cx="3830718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528C9529-7D50-4F98-AE2E-12296FF8DC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26415" y="1654612"/>
            <a:ext cx="6227549" cy="23989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537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3800" y="1203280"/>
            <a:ext cx="5223164" cy="3063920"/>
            <a:chOff x="1066800" y="1272210"/>
            <a:chExt cx="7162800" cy="46713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4658511" y="1526672"/>
            <a:ext cx="1778098" cy="6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894894" y="533400"/>
            <a:ext cx="2547584" cy="72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219200" y="4495800"/>
            <a:ext cx="1074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স্টেশন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669" y="3566071"/>
            <a:ext cx="101246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পরিচালনায়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7271" y="1567998"/>
            <a:ext cx="615894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86" y="496435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A17F8159-DA9E-4724-AEEA-53AF208CDE3E}"/>
              </a:ext>
            </a:extLst>
          </p:cNvPr>
          <p:cNvSpPr/>
          <p:nvPr/>
        </p:nvSpPr>
        <p:spPr>
          <a:xfrm>
            <a:off x="3828869" y="5182671"/>
            <a:ext cx="4917240" cy="11620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9600" b="1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18"/>
                <a:ea typeface="Microsoft YaHei" pitchFamily="2"/>
                <a:cs typeface="NikoshBAN" pitchFamily="2"/>
              </a:rPr>
              <a:t>ধন্যবাদ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34344-1733-4E73-A830-BA3422E29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32" y="334037"/>
            <a:ext cx="8335115" cy="4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490ED0-2DED-43AD-A7CA-FD9C01543316}"/>
              </a:ext>
            </a:extLst>
          </p:cNvPr>
          <p:cNvSpPr txBox="1"/>
          <p:nvPr/>
        </p:nvSpPr>
        <p:spPr>
          <a:xfrm>
            <a:off x="2713383" y="608112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9C21D-677F-41BD-8105-22EAE1E9ADE9}"/>
              </a:ext>
            </a:extLst>
          </p:cNvPr>
          <p:cNvSpPr txBox="1"/>
          <p:nvPr/>
        </p:nvSpPr>
        <p:spPr>
          <a:xfrm>
            <a:off x="1123122" y="3658901"/>
            <a:ext cx="102108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দূরবর্তি স্কুলগুলোতে কীভাবে ক্লা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51DA4-A9D2-4BBF-91FB-C5C84F72FFCD}"/>
              </a:ext>
            </a:extLst>
          </p:cNvPr>
          <p:cNvSpPr txBox="1"/>
          <p:nvPr/>
        </p:nvSpPr>
        <p:spPr>
          <a:xfrm>
            <a:off x="1793113" y="5234225"/>
            <a:ext cx="8152746" cy="101566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534B1FCF-74D5-452D-BB39-52FE3F1898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041079"/>
              </p:ext>
            </p:extLst>
          </p:nvPr>
        </p:nvGraphicFramePr>
        <p:xfrm>
          <a:off x="6095999" y="2379042"/>
          <a:ext cx="743269" cy="635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3" imgW="571320" imgH="488520" progId="Package">
                  <p:embed/>
                </p:oleObj>
              </mc:Choice>
              <mc:Fallback>
                <p:oleObj name="Packager Shell Object" showAsIcon="1" r:id="rId3" imgW="571320" imgH="48852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5999" y="2379042"/>
                        <a:ext cx="743269" cy="635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8">
            <a:extLst>
              <a:ext uri="{FF2B5EF4-FFF2-40B4-BE49-F238E27FC236}">
                <a16:creationId xmlns:a16="http://schemas.microsoft.com/office/drawing/2014/main" id="{9A3752BB-1E4A-4FD4-AE4B-8F5C0513176A}"/>
              </a:ext>
            </a:extLst>
          </p:cNvPr>
          <p:cNvGrpSpPr/>
          <p:nvPr/>
        </p:nvGrpSpPr>
        <p:grpSpPr>
          <a:xfrm>
            <a:off x="0" y="6839"/>
            <a:ext cx="12096176" cy="6850795"/>
            <a:chOff x="0" y="6839"/>
            <a:chExt cx="12096176" cy="6850795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C57A8CBA-F4D2-443C-95BE-73F43B92B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0" y="5406838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38D6FEC8-5739-4882-88D6-62EDB411A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 rot="5123412">
              <a:off x="5878" y="55439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D3D6BE7A-CAEF-4617-9BE2-43C62746F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 rot="10647011">
              <a:off x="10548180" y="141356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9B6BDC8E-132D-4B86-B4DE-7C44E42B1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 rot="16036174">
              <a:off x="10592238" y="5324927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6A9DE55B-882E-41D6-B675-DAD44F5B6C0E}"/>
                </a:ext>
              </a:extLst>
            </p:cNvPr>
            <p:cNvGrpSpPr/>
            <p:nvPr/>
          </p:nvGrpSpPr>
          <p:grpSpPr>
            <a:xfrm>
              <a:off x="0" y="1378796"/>
              <a:ext cx="12042711" cy="4315327"/>
              <a:chOff x="0" y="1378796"/>
              <a:chExt cx="12042711" cy="4315327"/>
            </a:xfrm>
          </p:grpSpPr>
          <p:sp>
            <p:nvSpPr>
              <p:cNvPr id="14" name="Rectangle 19">
                <a:extLst>
                  <a:ext uri="{FF2B5EF4-FFF2-40B4-BE49-F238E27FC236}">
                    <a16:creationId xmlns:a16="http://schemas.microsoft.com/office/drawing/2014/main" id="{21F9C19A-AC21-47D2-B458-3EA06D9A4C3B}"/>
                  </a:ext>
                </a:extLst>
              </p:cNvPr>
              <p:cNvSpPr/>
              <p:nvPr/>
            </p:nvSpPr>
            <p:spPr>
              <a:xfrm>
                <a:off x="274320" y="1746001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" name="Rectangle 20">
                <a:extLst>
                  <a:ext uri="{FF2B5EF4-FFF2-40B4-BE49-F238E27FC236}">
                    <a16:creationId xmlns:a16="http://schemas.microsoft.com/office/drawing/2014/main" id="{4FC7BE04-F9EA-47A2-B6B3-720702F2EC9F}"/>
                  </a:ext>
                </a:extLst>
              </p:cNvPr>
              <p:cNvSpPr/>
              <p:nvPr/>
            </p:nvSpPr>
            <p:spPr>
              <a:xfrm>
                <a:off x="11579038" y="1686235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" name="Star: 5 Points 21">
                <a:extLst>
                  <a:ext uri="{FF2B5EF4-FFF2-40B4-BE49-F238E27FC236}">
                    <a16:creationId xmlns:a16="http://schemas.microsoft.com/office/drawing/2014/main" id="{89EA3DD7-C323-4C71-8066-8468A8735F5A}"/>
                  </a:ext>
                </a:extLst>
              </p:cNvPr>
              <p:cNvSpPr/>
              <p:nvPr/>
            </p:nvSpPr>
            <p:spPr>
              <a:xfrm>
                <a:off x="7918" y="507960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" name="Star: 5 Points 22">
                <a:extLst>
                  <a:ext uri="{FF2B5EF4-FFF2-40B4-BE49-F238E27FC236}">
                    <a16:creationId xmlns:a16="http://schemas.microsoft.com/office/drawing/2014/main" id="{A05AE3E5-DC97-45E1-8AE7-6DA965DEEC3C}"/>
                  </a:ext>
                </a:extLst>
              </p:cNvPr>
              <p:cNvSpPr/>
              <p:nvPr/>
            </p:nvSpPr>
            <p:spPr>
              <a:xfrm>
                <a:off x="0" y="143856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" name="Star: 5 Points 23">
                <a:extLst>
                  <a:ext uri="{FF2B5EF4-FFF2-40B4-BE49-F238E27FC236}">
                    <a16:creationId xmlns:a16="http://schemas.microsoft.com/office/drawing/2014/main" id="{47555724-B9F2-419A-A1B2-E034103C515E}"/>
                  </a:ext>
                </a:extLst>
              </p:cNvPr>
              <p:cNvSpPr/>
              <p:nvPr/>
            </p:nvSpPr>
            <p:spPr>
              <a:xfrm>
                <a:off x="11378875" y="5023082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9" name="Star: 5 Points 24">
                <a:extLst>
                  <a:ext uri="{FF2B5EF4-FFF2-40B4-BE49-F238E27FC236}">
                    <a16:creationId xmlns:a16="http://schemas.microsoft.com/office/drawing/2014/main" id="{0B00DD9E-6C77-481B-AF4F-0559CB7A378C}"/>
                  </a:ext>
                </a:extLst>
              </p:cNvPr>
              <p:cNvSpPr/>
              <p:nvPr/>
            </p:nvSpPr>
            <p:spPr>
              <a:xfrm>
                <a:off x="11321643" y="1378796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50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6DFB2-A111-48A1-8C7B-827D0E08F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72" y="1907248"/>
            <a:ext cx="6919547" cy="4051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179AB-755F-4851-A3C3-809FA1944C4B}"/>
              </a:ext>
            </a:extLst>
          </p:cNvPr>
          <p:cNvSpPr txBox="1"/>
          <p:nvPr/>
        </p:nvSpPr>
        <p:spPr>
          <a:xfrm>
            <a:off x="1468804" y="457200"/>
            <a:ext cx="860284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ইন্টারনে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2E42C8E7-6D6B-4DD2-B41B-4C628EF6C664}"/>
              </a:ext>
            </a:extLst>
          </p:cNvPr>
          <p:cNvGrpSpPr/>
          <p:nvPr/>
        </p:nvGrpSpPr>
        <p:grpSpPr>
          <a:xfrm>
            <a:off x="0" y="20091"/>
            <a:ext cx="12096176" cy="6910248"/>
            <a:chOff x="0" y="6839"/>
            <a:chExt cx="12096176" cy="6910248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0788C5D8-F8C9-4C43-866B-00A640847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0" y="5406838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24B91B8C-89E9-4135-B552-96A8A86FF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 rot="5123412">
              <a:off x="5878" y="55439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602FAE2C-74A2-4A13-82F7-A50D1583D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 rot="10647011">
              <a:off x="10548180" y="141356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E2DC55A0-995B-481E-81E2-7356A6C03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 rot="16036174">
              <a:off x="10592238" y="5417691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1" name="Group 18">
              <a:extLst>
                <a:ext uri="{FF2B5EF4-FFF2-40B4-BE49-F238E27FC236}">
                  <a16:creationId xmlns:a16="http://schemas.microsoft.com/office/drawing/2014/main" id="{9F2B016C-99F3-4BB6-9C0D-71A939605EAA}"/>
                </a:ext>
              </a:extLst>
            </p:cNvPr>
            <p:cNvGrpSpPr/>
            <p:nvPr/>
          </p:nvGrpSpPr>
          <p:grpSpPr>
            <a:xfrm>
              <a:off x="0" y="1378796"/>
              <a:ext cx="12042711" cy="4315327"/>
              <a:chOff x="0" y="1378796"/>
              <a:chExt cx="12042711" cy="4315327"/>
            </a:xfrm>
          </p:grpSpPr>
          <p:sp>
            <p:nvSpPr>
              <p:cNvPr id="12" name="Rectangle 19">
                <a:extLst>
                  <a:ext uri="{FF2B5EF4-FFF2-40B4-BE49-F238E27FC236}">
                    <a16:creationId xmlns:a16="http://schemas.microsoft.com/office/drawing/2014/main" id="{030E7A02-5210-4AE5-8BB9-8B3FE92E977C}"/>
                  </a:ext>
                </a:extLst>
              </p:cNvPr>
              <p:cNvSpPr/>
              <p:nvPr/>
            </p:nvSpPr>
            <p:spPr>
              <a:xfrm>
                <a:off x="274320" y="1746001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" name="Rectangle 20">
                <a:extLst>
                  <a:ext uri="{FF2B5EF4-FFF2-40B4-BE49-F238E27FC236}">
                    <a16:creationId xmlns:a16="http://schemas.microsoft.com/office/drawing/2014/main" id="{1F0D2F4D-0A7C-4CB4-9E09-D01E3905F677}"/>
                  </a:ext>
                </a:extLst>
              </p:cNvPr>
              <p:cNvSpPr/>
              <p:nvPr/>
            </p:nvSpPr>
            <p:spPr>
              <a:xfrm>
                <a:off x="11579038" y="1752495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" name="Star: 5 Points 21">
                <a:extLst>
                  <a:ext uri="{FF2B5EF4-FFF2-40B4-BE49-F238E27FC236}">
                    <a16:creationId xmlns:a16="http://schemas.microsoft.com/office/drawing/2014/main" id="{104E2EC4-25C6-4EBC-859C-1B3FBFAC7733}"/>
                  </a:ext>
                </a:extLst>
              </p:cNvPr>
              <p:cNvSpPr/>
              <p:nvPr/>
            </p:nvSpPr>
            <p:spPr>
              <a:xfrm>
                <a:off x="7918" y="507960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" name="Star: 5 Points 22">
                <a:extLst>
                  <a:ext uri="{FF2B5EF4-FFF2-40B4-BE49-F238E27FC236}">
                    <a16:creationId xmlns:a16="http://schemas.microsoft.com/office/drawing/2014/main" id="{D7AF792A-1591-4E8D-9AD7-89DCC795006C}"/>
                  </a:ext>
                </a:extLst>
              </p:cNvPr>
              <p:cNvSpPr/>
              <p:nvPr/>
            </p:nvSpPr>
            <p:spPr>
              <a:xfrm>
                <a:off x="0" y="143856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" name="Star: 5 Points 23">
                <a:extLst>
                  <a:ext uri="{FF2B5EF4-FFF2-40B4-BE49-F238E27FC236}">
                    <a16:creationId xmlns:a16="http://schemas.microsoft.com/office/drawing/2014/main" id="{F8E4AA01-3B36-47CC-984C-FBDAC074E33C}"/>
                  </a:ext>
                </a:extLst>
              </p:cNvPr>
              <p:cNvSpPr/>
              <p:nvPr/>
            </p:nvSpPr>
            <p:spPr>
              <a:xfrm>
                <a:off x="11378875" y="5023082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" name="Star: 5 Points 24">
                <a:extLst>
                  <a:ext uri="{FF2B5EF4-FFF2-40B4-BE49-F238E27FC236}">
                    <a16:creationId xmlns:a16="http://schemas.microsoft.com/office/drawing/2014/main" id="{A747909D-8C70-40D2-BB64-B094B1405AE1}"/>
                  </a:ext>
                </a:extLst>
              </p:cNvPr>
              <p:cNvSpPr/>
              <p:nvPr/>
            </p:nvSpPr>
            <p:spPr>
              <a:xfrm>
                <a:off x="11321643" y="1378796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47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AA5975-E6A5-4595-A1FF-48650D3F45AE}"/>
              </a:ext>
            </a:extLst>
          </p:cNvPr>
          <p:cNvSpPr txBox="1"/>
          <p:nvPr/>
        </p:nvSpPr>
        <p:spPr>
          <a:xfrm>
            <a:off x="4476030" y="304800"/>
            <a:ext cx="3220170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u="sng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u="sng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86779-0099-467D-8CD4-8C0845AABDBB}"/>
              </a:ext>
            </a:extLst>
          </p:cNvPr>
          <p:cNvSpPr txBox="1"/>
          <p:nvPr/>
        </p:nvSpPr>
        <p:spPr>
          <a:xfrm>
            <a:off x="2086184" y="2057401"/>
            <a:ext cx="5991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IN" sz="40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…….</a:t>
            </a:r>
            <a:r>
              <a:rPr lang="bn-BD" sz="40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0000CC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1501E7-5579-4D2D-8420-665EED5683CE}"/>
              </a:ext>
            </a:extLst>
          </p:cNvPr>
          <p:cNvSpPr/>
          <p:nvPr/>
        </p:nvSpPr>
        <p:spPr>
          <a:xfrm>
            <a:off x="583096" y="3317559"/>
            <a:ext cx="1127760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পরিচালনায়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9F47FACA-BF7F-45A8-941D-EC02D81BA9BB}"/>
              </a:ext>
            </a:extLst>
          </p:cNvPr>
          <p:cNvGrpSpPr/>
          <p:nvPr/>
        </p:nvGrpSpPr>
        <p:grpSpPr>
          <a:xfrm>
            <a:off x="0" y="6839"/>
            <a:ext cx="12096176" cy="6850795"/>
            <a:chOff x="0" y="6839"/>
            <a:chExt cx="12096176" cy="6850795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1350BA7E-22E6-459D-84EC-24B39879A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0" y="5406838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1F4AF4DD-6CDA-4267-B519-7498B3074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 rot="5123412">
              <a:off x="5878" y="55439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C7B9A355-93BC-4475-B160-F40F2ACF1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 rot="10647011">
              <a:off x="10548180" y="141356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ECE525DA-8D6F-4C13-8EAA-AA5171C1C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 rot="16036174">
              <a:off x="10592238" y="5324927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252D3393-1F7B-41AF-8647-CC03F39EF90A}"/>
                </a:ext>
              </a:extLst>
            </p:cNvPr>
            <p:cNvGrpSpPr/>
            <p:nvPr/>
          </p:nvGrpSpPr>
          <p:grpSpPr>
            <a:xfrm>
              <a:off x="0" y="1378796"/>
              <a:ext cx="12042711" cy="4315327"/>
              <a:chOff x="0" y="1378796"/>
              <a:chExt cx="12042711" cy="4315327"/>
            </a:xfrm>
          </p:grpSpPr>
          <p:sp>
            <p:nvSpPr>
              <p:cNvPr id="13" name="Rectangle 19">
                <a:extLst>
                  <a:ext uri="{FF2B5EF4-FFF2-40B4-BE49-F238E27FC236}">
                    <a16:creationId xmlns:a16="http://schemas.microsoft.com/office/drawing/2014/main" id="{7C0A0336-1F26-42CB-A155-9EAD210B95E1}"/>
                  </a:ext>
                </a:extLst>
              </p:cNvPr>
              <p:cNvSpPr/>
              <p:nvPr/>
            </p:nvSpPr>
            <p:spPr>
              <a:xfrm>
                <a:off x="274320" y="1746001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" name="Rectangle 20">
                <a:extLst>
                  <a:ext uri="{FF2B5EF4-FFF2-40B4-BE49-F238E27FC236}">
                    <a16:creationId xmlns:a16="http://schemas.microsoft.com/office/drawing/2014/main" id="{F9FE1195-0430-44E9-BD10-C1F3996875D7}"/>
                  </a:ext>
                </a:extLst>
              </p:cNvPr>
              <p:cNvSpPr/>
              <p:nvPr/>
            </p:nvSpPr>
            <p:spPr>
              <a:xfrm>
                <a:off x="11579038" y="1686235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" name="Star: 5 Points 21">
                <a:extLst>
                  <a:ext uri="{FF2B5EF4-FFF2-40B4-BE49-F238E27FC236}">
                    <a16:creationId xmlns:a16="http://schemas.microsoft.com/office/drawing/2014/main" id="{143AC34C-1D82-4964-BBA6-422B8F2FF168}"/>
                  </a:ext>
                </a:extLst>
              </p:cNvPr>
              <p:cNvSpPr/>
              <p:nvPr/>
            </p:nvSpPr>
            <p:spPr>
              <a:xfrm>
                <a:off x="7918" y="507960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" name="Star: 5 Points 22">
                <a:extLst>
                  <a:ext uri="{FF2B5EF4-FFF2-40B4-BE49-F238E27FC236}">
                    <a16:creationId xmlns:a16="http://schemas.microsoft.com/office/drawing/2014/main" id="{41B22352-DF5B-42B4-BA1E-001F7E08AC2A}"/>
                  </a:ext>
                </a:extLst>
              </p:cNvPr>
              <p:cNvSpPr/>
              <p:nvPr/>
            </p:nvSpPr>
            <p:spPr>
              <a:xfrm>
                <a:off x="0" y="143856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" name="Star: 5 Points 23">
                <a:extLst>
                  <a:ext uri="{FF2B5EF4-FFF2-40B4-BE49-F238E27FC236}">
                    <a16:creationId xmlns:a16="http://schemas.microsoft.com/office/drawing/2014/main" id="{D05D984F-0AD5-4B01-B2D2-33C5737CC61B}"/>
                  </a:ext>
                </a:extLst>
              </p:cNvPr>
              <p:cNvSpPr/>
              <p:nvPr/>
            </p:nvSpPr>
            <p:spPr>
              <a:xfrm>
                <a:off x="11378875" y="5023082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" name="Star: 5 Points 24">
                <a:extLst>
                  <a:ext uri="{FF2B5EF4-FFF2-40B4-BE49-F238E27FC236}">
                    <a16:creationId xmlns:a16="http://schemas.microsoft.com/office/drawing/2014/main" id="{8B9E5D1D-0590-422E-8668-FA40104259C3}"/>
                  </a:ext>
                </a:extLst>
              </p:cNvPr>
              <p:cNvSpPr/>
              <p:nvPr/>
            </p:nvSpPr>
            <p:spPr>
              <a:xfrm>
                <a:off x="11321643" y="1378796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655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C50A2-3D00-49AF-8E17-B1EC4D170A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4400" y="5251963"/>
            <a:ext cx="3276600" cy="1481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4DC8E-F563-41A2-95C5-3E1837255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205787"/>
            <a:ext cx="2416440" cy="1696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F3F635-A287-4258-A2B9-BE31CFAFAC86}"/>
              </a:ext>
            </a:extLst>
          </p:cNvPr>
          <p:cNvSpPr txBox="1"/>
          <p:nvPr/>
        </p:nvSpPr>
        <p:spPr>
          <a:xfrm>
            <a:off x="1547995" y="1589780"/>
            <a:ext cx="6673322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 মাধ্যমে সমগ্র পৃথিবীর স্কুল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একটি শিক্ষা প্রতিষ্ঠানে পরিণত হয়েছে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5DBD9-451D-474D-8B50-3B08165BA0C2}"/>
              </a:ext>
            </a:extLst>
          </p:cNvPr>
          <p:cNvSpPr txBox="1"/>
          <p:nvPr/>
        </p:nvSpPr>
        <p:spPr>
          <a:xfrm>
            <a:off x="894535" y="263497"/>
            <a:ext cx="895183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পরিচালনায়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99BA9-7B2D-416F-A6DF-0334BC257108}"/>
              </a:ext>
            </a:extLst>
          </p:cNvPr>
          <p:cNvSpPr txBox="1"/>
          <p:nvPr/>
        </p:nvSpPr>
        <p:spPr>
          <a:xfrm>
            <a:off x="1547996" y="5268219"/>
            <a:ext cx="6408276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 সংগ্রহে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SMS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মাধ্যমে শিক্ষা সংক্রান্ত তথ্যসহ বিভিন্ন তথ্য সংগ্রহ করা হচ্ছে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2F68A4-6729-4C62-9898-6A177E638DF4}"/>
              </a:ext>
            </a:extLst>
          </p:cNvPr>
          <p:cNvSpPr txBox="1">
            <a:spLocks noChangeArrowheads="1"/>
          </p:cNvSpPr>
          <p:nvPr/>
        </p:nvSpPr>
        <p:spPr>
          <a:xfrm>
            <a:off x="1547995" y="3241371"/>
            <a:ext cx="6408277" cy="12192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BD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en-GB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শিক্ষাক্রম </a:t>
            </a:r>
            <a:r>
              <a:rPr lang="en-GB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GB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পুস্তক</a:t>
            </a:r>
            <a:r>
              <a:rPr lang="en-GB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বোর্ডে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কারিকুলাম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পুস্তক</a:t>
            </a: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13DE0095-CB59-4978-B427-5A26C3EA1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24378"/>
            <a:ext cx="2748744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id="{8F3CA35C-8089-474F-AC3E-E2B459F60058}"/>
              </a:ext>
            </a:extLst>
          </p:cNvPr>
          <p:cNvGrpSpPr/>
          <p:nvPr/>
        </p:nvGrpSpPr>
        <p:grpSpPr>
          <a:xfrm>
            <a:off x="-18586" y="46054"/>
            <a:ext cx="12132149" cy="6862727"/>
            <a:chOff x="-18586" y="32802"/>
            <a:chExt cx="12132149" cy="6862727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36012E6F-C496-4E3B-8C08-A94D9781F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0" y="5851608"/>
              <a:ext cx="1073426" cy="100602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756CD130-0A22-4CBC-B693-098CCA3E7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 rot="5123412">
              <a:off x="1070" y="60650"/>
              <a:ext cx="887013" cy="83131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37085627-4D86-46FE-9401-E54F75A0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 rot="10647011">
              <a:off x="11167273" y="127578"/>
              <a:ext cx="919793" cy="105533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8C6FDD81-2B15-4D9E-BF0A-9079423C6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 rot="16036174">
              <a:off x="11526358" y="6308324"/>
              <a:ext cx="606238" cy="568172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93860625-1103-41BC-A5AE-FDF2BA282462}"/>
                </a:ext>
              </a:extLst>
            </p:cNvPr>
            <p:cNvGrpSpPr/>
            <p:nvPr/>
          </p:nvGrpSpPr>
          <p:grpSpPr>
            <a:xfrm>
              <a:off x="-18586" y="1001243"/>
              <a:ext cx="12061297" cy="5130209"/>
              <a:chOff x="-18586" y="1001243"/>
              <a:chExt cx="12061297" cy="5130209"/>
            </a:xfrm>
          </p:grpSpPr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FCA2A09C-E35A-404D-97C3-86F6E28892B2}"/>
                  </a:ext>
                </a:extLst>
              </p:cNvPr>
              <p:cNvSpPr/>
              <p:nvPr/>
            </p:nvSpPr>
            <p:spPr>
              <a:xfrm>
                <a:off x="149289" y="1333441"/>
                <a:ext cx="251990" cy="45181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BE933779-E969-43B7-911B-F8C970A2E568}"/>
                  </a:ext>
                </a:extLst>
              </p:cNvPr>
              <p:cNvSpPr/>
              <p:nvPr/>
            </p:nvSpPr>
            <p:spPr>
              <a:xfrm>
                <a:off x="11579038" y="1752495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" name="Star: 5 Points 21">
                <a:extLst>
                  <a:ext uri="{FF2B5EF4-FFF2-40B4-BE49-F238E27FC236}">
                    <a16:creationId xmlns:a16="http://schemas.microsoft.com/office/drawing/2014/main" id="{83842A48-79FF-4C05-B429-F39E9939CADB}"/>
                  </a:ext>
                </a:extLst>
              </p:cNvPr>
              <p:cNvSpPr/>
              <p:nvPr/>
            </p:nvSpPr>
            <p:spPr>
              <a:xfrm>
                <a:off x="-18586" y="5516930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4" name="Star: 5 Points 22">
                <a:extLst>
                  <a:ext uri="{FF2B5EF4-FFF2-40B4-BE49-F238E27FC236}">
                    <a16:creationId xmlns:a16="http://schemas.microsoft.com/office/drawing/2014/main" id="{2E55600F-E79C-44A9-B6F9-4FC1B4EE389B}"/>
                  </a:ext>
                </a:extLst>
              </p:cNvPr>
              <p:cNvSpPr/>
              <p:nvPr/>
            </p:nvSpPr>
            <p:spPr>
              <a:xfrm>
                <a:off x="0" y="1001243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5" name="Star: 5 Points 23">
                <a:extLst>
                  <a:ext uri="{FF2B5EF4-FFF2-40B4-BE49-F238E27FC236}">
                    <a16:creationId xmlns:a16="http://schemas.microsoft.com/office/drawing/2014/main" id="{668E5131-BFE2-4DD4-AB05-02E9E9EC629A}"/>
                  </a:ext>
                </a:extLst>
              </p:cNvPr>
              <p:cNvSpPr/>
              <p:nvPr/>
            </p:nvSpPr>
            <p:spPr>
              <a:xfrm>
                <a:off x="11378875" y="5023082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" name="Star: 5 Points 24">
                <a:extLst>
                  <a:ext uri="{FF2B5EF4-FFF2-40B4-BE49-F238E27FC236}">
                    <a16:creationId xmlns:a16="http://schemas.microsoft.com/office/drawing/2014/main" id="{C7A91035-1FD6-4712-9826-D2296D268752}"/>
                  </a:ext>
                </a:extLst>
              </p:cNvPr>
              <p:cNvSpPr/>
              <p:nvPr/>
            </p:nvSpPr>
            <p:spPr>
              <a:xfrm>
                <a:off x="11321643" y="1378796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13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9B042F-207D-4374-9693-A27ADAC21ECA}"/>
              </a:ext>
            </a:extLst>
          </p:cNvPr>
          <p:cNvSpPr/>
          <p:nvPr/>
        </p:nvSpPr>
        <p:spPr>
          <a:xfrm>
            <a:off x="3330135" y="3531220"/>
            <a:ext cx="1353060" cy="5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FD4E13-C16B-4A09-86F3-AC81A4187B46}"/>
              </a:ext>
            </a:extLst>
          </p:cNvPr>
          <p:cNvSpPr txBox="1">
            <a:spLocks noChangeArrowheads="1"/>
          </p:cNvSpPr>
          <p:nvPr/>
        </p:nvSpPr>
        <p:spPr>
          <a:xfrm>
            <a:off x="1603512" y="1530402"/>
            <a:ext cx="7311887" cy="1143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মুহুর্তে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ই-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758EDB-6628-40D1-9776-3DBDCF9FC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18" y="1097425"/>
            <a:ext cx="2246729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C2025-F84F-497B-9FEF-0E8F7E91C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056" y="2971800"/>
            <a:ext cx="2246729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61A7EA-CC73-478E-B8CF-0035BC3464E3}"/>
              </a:ext>
            </a:extLst>
          </p:cNvPr>
          <p:cNvSpPr txBox="1"/>
          <p:nvPr/>
        </p:nvSpPr>
        <p:spPr>
          <a:xfrm>
            <a:off x="2045068" y="3410634"/>
            <a:ext cx="6093239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 বসেই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জানতে 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F:\Software\Capture.PNG">
            <a:extLst>
              <a:ext uri="{FF2B5EF4-FFF2-40B4-BE49-F238E27FC236}">
                <a16:creationId xmlns:a16="http://schemas.microsoft.com/office/drawing/2014/main" id="{4B5A3933-51A0-4F17-A4CD-4DDCF5535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500" y="4648200"/>
            <a:ext cx="2270285" cy="1784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1EC8AA-5EA8-4CAA-AE38-179FF70BE641}"/>
              </a:ext>
            </a:extLst>
          </p:cNvPr>
          <p:cNvSpPr txBox="1"/>
          <p:nvPr/>
        </p:nvSpPr>
        <p:spPr>
          <a:xfrm>
            <a:off x="1774360" y="5105400"/>
            <a:ext cx="6760039" cy="120032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আবেদন বাড়ীতে বসেই কর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7AFB07-5C8B-49A6-AE5A-6F5F10227BB0}"/>
              </a:ext>
            </a:extLst>
          </p:cNvPr>
          <p:cNvSpPr txBox="1"/>
          <p:nvPr/>
        </p:nvSpPr>
        <p:spPr>
          <a:xfrm>
            <a:off x="1936299" y="237139"/>
            <a:ext cx="7311887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পরিচালনায়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75D1A50-64DC-440B-95F5-7B439C4E4B0C}"/>
              </a:ext>
            </a:extLst>
          </p:cNvPr>
          <p:cNvSpPr txBox="1"/>
          <p:nvPr/>
        </p:nvSpPr>
        <p:spPr>
          <a:xfrm>
            <a:off x="1909258" y="5092853"/>
            <a:ext cx="8229600" cy="1077218"/>
          </a:xfrm>
          <a:prstGeom prst="rect">
            <a:avLst/>
          </a:prstGeom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C74395-5E83-4DED-B15E-B34409EA4B8F}"/>
              </a:ext>
            </a:extLst>
          </p:cNvPr>
          <p:cNvSpPr txBox="1"/>
          <p:nvPr/>
        </p:nvSpPr>
        <p:spPr>
          <a:xfrm>
            <a:off x="1955517" y="3985288"/>
            <a:ext cx="7805530" cy="707886"/>
          </a:xfrm>
          <a:prstGeom prst="rect">
            <a:avLst/>
          </a:prstGeom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পরিচালিত হচ্ছে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CB3CF-8190-4EE4-B8DD-6F7E782D2281}"/>
              </a:ext>
            </a:extLst>
          </p:cNvPr>
          <p:cNvSpPr txBox="1"/>
          <p:nvPr/>
        </p:nvSpPr>
        <p:spPr>
          <a:xfrm>
            <a:off x="1921480" y="2930537"/>
            <a:ext cx="868331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675BA1-93FF-4721-878A-3ABB51120365}"/>
              </a:ext>
            </a:extLst>
          </p:cNvPr>
          <p:cNvSpPr txBox="1"/>
          <p:nvPr/>
        </p:nvSpPr>
        <p:spPr>
          <a:xfrm>
            <a:off x="1891089" y="734881"/>
            <a:ext cx="8483382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পরিচালনায়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F07A5FE6-12C7-4D58-8CD3-025B7ED8554F}"/>
              </a:ext>
            </a:extLst>
          </p:cNvPr>
          <p:cNvGrpSpPr/>
          <p:nvPr/>
        </p:nvGrpSpPr>
        <p:grpSpPr>
          <a:xfrm>
            <a:off x="0" y="20091"/>
            <a:ext cx="12096176" cy="6910248"/>
            <a:chOff x="0" y="6839"/>
            <a:chExt cx="12096176" cy="6910248"/>
          </a:xfrm>
        </p:grpSpPr>
        <p:pic>
          <p:nvPicPr>
            <p:cNvPr id="21" name="Picture 9">
              <a:extLst>
                <a:ext uri="{FF2B5EF4-FFF2-40B4-BE49-F238E27FC236}">
                  <a16:creationId xmlns:a16="http://schemas.microsoft.com/office/drawing/2014/main" id="{69C630F7-F79F-4F7C-8F2D-0F82F6C9C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0" y="5406838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7E9985E5-9D00-4FD7-ABB6-6E530EC3B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 rot="5123412">
              <a:off x="5878" y="55439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54B418C6-DA97-4F2C-8950-89B087623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 rot="10647011">
              <a:off x="10548180" y="141356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id="{E702A340-E8B9-49E0-8F1E-E4042490E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 rot="16036174">
              <a:off x="10592238" y="5417691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7341765C-FB10-463B-BAD0-3DD5E1BE5B25}"/>
                </a:ext>
              </a:extLst>
            </p:cNvPr>
            <p:cNvGrpSpPr/>
            <p:nvPr/>
          </p:nvGrpSpPr>
          <p:grpSpPr>
            <a:xfrm>
              <a:off x="0" y="1378796"/>
              <a:ext cx="12042711" cy="4315327"/>
              <a:chOff x="0" y="1378796"/>
              <a:chExt cx="12042711" cy="4315327"/>
            </a:xfrm>
          </p:grpSpPr>
          <p:sp>
            <p:nvSpPr>
              <p:cNvPr id="26" name="Rectangle 19">
                <a:extLst>
                  <a:ext uri="{FF2B5EF4-FFF2-40B4-BE49-F238E27FC236}">
                    <a16:creationId xmlns:a16="http://schemas.microsoft.com/office/drawing/2014/main" id="{0B38243F-97D6-424F-B335-EB980CCCE026}"/>
                  </a:ext>
                </a:extLst>
              </p:cNvPr>
              <p:cNvSpPr/>
              <p:nvPr/>
            </p:nvSpPr>
            <p:spPr>
              <a:xfrm>
                <a:off x="274320" y="1746001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" name="Rectangle 20">
                <a:extLst>
                  <a:ext uri="{FF2B5EF4-FFF2-40B4-BE49-F238E27FC236}">
                    <a16:creationId xmlns:a16="http://schemas.microsoft.com/office/drawing/2014/main" id="{38F06F0A-88C7-486B-8A86-ED2B8C4CB7A8}"/>
                  </a:ext>
                </a:extLst>
              </p:cNvPr>
              <p:cNvSpPr/>
              <p:nvPr/>
            </p:nvSpPr>
            <p:spPr>
              <a:xfrm>
                <a:off x="11579038" y="1752495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" name="Star: 5 Points 21">
                <a:extLst>
                  <a:ext uri="{FF2B5EF4-FFF2-40B4-BE49-F238E27FC236}">
                    <a16:creationId xmlns:a16="http://schemas.microsoft.com/office/drawing/2014/main" id="{8D34ADA7-6A8E-4314-8103-A0FDB0EAEC0C}"/>
                  </a:ext>
                </a:extLst>
              </p:cNvPr>
              <p:cNvSpPr/>
              <p:nvPr/>
            </p:nvSpPr>
            <p:spPr>
              <a:xfrm>
                <a:off x="7918" y="507960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" name="Star: 5 Points 22">
                <a:extLst>
                  <a:ext uri="{FF2B5EF4-FFF2-40B4-BE49-F238E27FC236}">
                    <a16:creationId xmlns:a16="http://schemas.microsoft.com/office/drawing/2014/main" id="{65A07EA4-E8F5-469D-9C5D-78DC3E506820}"/>
                  </a:ext>
                </a:extLst>
              </p:cNvPr>
              <p:cNvSpPr/>
              <p:nvPr/>
            </p:nvSpPr>
            <p:spPr>
              <a:xfrm>
                <a:off x="0" y="143856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" name="Star: 5 Points 23">
                <a:extLst>
                  <a:ext uri="{FF2B5EF4-FFF2-40B4-BE49-F238E27FC236}">
                    <a16:creationId xmlns:a16="http://schemas.microsoft.com/office/drawing/2014/main" id="{55F172FD-7DF5-4721-BC45-17F9D6CFA1DD}"/>
                  </a:ext>
                </a:extLst>
              </p:cNvPr>
              <p:cNvSpPr/>
              <p:nvPr/>
            </p:nvSpPr>
            <p:spPr>
              <a:xfrm>
                <a:off x="11378875" y="5023082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" name="Star: 5 Points 24">
                <a:extLst>
                  <a:ext uri="{FF2B5EF4-FFF2-40B4-BE49-F238E27FC236}">
                    <a16:creationId xmlns:a16="http://schemas.microsoft.com/office/drawing/2014/main" id="{6C5C857A-BE59-4A11-8328-BC09E1A4E637}"/>
                  </a:ext>
                </a:extLst>
              </p:cNvPr>
              <p:cNvSpPr/>
              <p:nvPr/>
            </p:nvSpPr>
            <p:spPr>
              <a:xfrm>
                <a:off x="11321643" y="1378796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47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9FE4F7-C336-470D-8A95-E1717C842244}"/>
              </a:ext>
            </a:extLst>
          </p:cNvPr>
          <p:cNvSpPr txBox="1"/>
          <p:nvPr/>
        </p:nvSpPr>
        <p:spPr>
          <a:xfrm>
            <a:off x="268356" y="5026269"/>
            <a:ext cx="11811000" cy="64633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বিদ্যালয়ের কোন কোন কা</a:t>
            </a:r>
            <a:r>
              <a:rPr lang="bn-BD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</a:t>
            </a:r>
            <a:r>
              <a:rPr lang="bn-BD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রনেট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কর</a:t>
            </a:r>
            <a:r>
              <a:rPr lang="bn-BD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</a:t>
            </a:r>
            <a:r>
              <a:rPr lang="bn-BD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তার তালিকা কর।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F2AEC-FDF9-4B5B-9FE2-155502B1DA78}"/>
              </a:ext>
            </a:extLst>
          </p:cNvPr>
          <p:cNvSpPr txBox="1"/>
          <p:nvPr/>
        </p:nvSpPr>
        <p:spPr>
          <a:xfrm>
            <a:off x="2935356" y="378069"/>
            <a:ext cx="5943600" cy="14465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4452FB-723B-4F6B-BAB5-3947C362D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86" y="2089048"/>
            <a:ext cx="3946421" cy="24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563</Words>
  <Application>Microsoft Office PowerPoint</Application>
  <PresentationFormat>Widescreen</PresentationFormat>
  <Paragraphs>77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NikoshBAN</vt:lpstr>
      <vt:lpstr>SolaimanLipi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c8-std4</dc:creator>
  <cp:lastModifiedBy>c8-std4</cp:lastModifiedBy>
  <cp:revision>29</cp:revision>
  <dcterms:created xsi:type="dcterms:W3CDTF">2019-11-26T06:04:00Z</dcterms:created>
  <dcterms:modified xsi:type="dcterms:W3CDTF">2019-11-26T07:03:43Z</dcterms:modified>
</cp:coreProperties>
</file>