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22"/>
  </p:notesMasterIdLst>
  <p:sldIdLst>
    <p:sldId id="301" r:id="rId2"/>
    <p:sldId id="302" r:id="rId3"/>
    <p:sldId id="305" r:id="rId4"/>
    <p:sldId id="297" r:id="rId5"/>
    <p:sldId id="296" r:id="rId6"/>
    <p:sldId id="291" r:id="rId7"/>
    <p:sldId id="272" r:id="rId8"/>
    <p:sldId id="295" r:id="rId9"/>
    <p:sldId id="292" r:id="rId10"/>
    <p:sldId id="273" r:id="rId11"/>
    <p:sldId id="260" r:id="rId12"/>
    <p:sldId id="303" r:id="rId13"/>
    <p:sldId id="277" r:id="rId14"/>
    <p:sldId id="278" r:id="rId15"/>
    <p:sldId id="279" r:id="rId16"/>
    <p:sldId id="304" r:id="rId17"/>
    <p:sldId id="266" r:id="rId18"/>
    <p:sldId id="265" r:id="rId19"/>
    <p:sldId id="270" r:id="rId20"/>
    <p:sldId id="289" r:id="rId21"/>
  </p:sldIdLst>
  <p:sldSz cx="9144000" cy="6858000" type="screen4x3"/>
  <p:notesSz cx="6858000" cy="9144000"/>
  <p:custShowLst>
    <p:custShow name="Custom Show 1" id="0">
      <p:sldLst>
        <p:sld r:id="rId5"/>
        <p:sld r:id="rId6"/>
        <p:sld r:id="rId7"/>
        <p:sld r:id="rId9"/>
        <p:sld r:id="rId8"/>
        <p:sld r:id="rId10"/>
        <p:sld r:id="rId11"/>
        <p:sld r:id="rId12"/>
        <p:sld r:id="rId14"/>
        <p:sld r:id="rId15"/>
        <p:sld r:id="rId16"/>
        <p:sld r:id="rId18"/>
        <p:sld r:id="rId19"/>
        <p:sld r:id="rId20"/>
        <p:sld r:id="rId21"/>
        <p:sld r:id="rId5"/>
        <p:sld r:id="rId6"/>
        <p:sld r:id="rId7"/>
        <p:sld r:id="rId9"/>
        <p:sld r:id="rId8"/>
        <p:sld r:id="rId10"/>
        <p:sld r:id="rId11"/>
        <p:sld r:id="rId12"/>
        <p:sld r:id="rId14"/>
        <p:sld r:id="rId15"/>
        <p:sld r:id="rId16"/>
        <p:sld r:id="rId18"/>
        <p:sld r:id="rId19"/>
        <p:sld r:id="rId20"/>
        <p:sld r:id="rId21"/>
      </p:sldLst>
    </p:custShow>
    <p:custShow name="Custom Show 2" id="1">
      <p:sldLst>
        <p:sld r:id="rId5"/>
        <p:sld r:id="rId6"/>
        <p:sld r:id="rId7"/>
        <p:sld r:id="rId9"/>
        <p:sld r:id="rId8"/>
        <p:sld r:id="rId10"/>
        <p:sld r:id="rId11"/>
        <p:sld r:id="rId12"/>
        <p:sld r:id="rId14"/>
        <p:sld r:id="rId15"/>
        <p:sld r:id="rId16"/>
        <p:sld r:id="rId18"/>
        <p:sld r:id="rId19"/>
        <p:sld r:id="rId20"/>
        <p:sld r:id="rId21"/>
      </p:sldLst>
    </p:custShow>
    <p:custShow name="Custom Show 3" id="2">
      <p:sldLst>
        <p:sld r:id="rId5"/>
        <p:sld r:id="rId6"/>
        <p:sld r:id="rId7"/>
        <p:sld r:id="rId9"/>
        <p:sld r:id="rId8"/>
        <p:sld r:id="rId10"/>
        <p:sld r:id="rId11"/>
        <p:sld r:id="rId12"/>
        <p:sld r:id="rId14"/>
        <p:sld r:id="rId15"/>
        <p:sld r:id="rId16"/>
        <p:sld r:id="rId18"/>
        <p:sld r:id="rId19"/>
        <p:sld r:id="rId20"/>
        <p:sld r:id="rId21"/>
      </p:sldLst>
    </p:custShow>
    <p:custShow name="Custom Show 4" id="3">
      <p:sldLst>
        <p:sld r:id="rId5"/>
        <p:sld r:id="rId6"/>
        <p:sld r:id="rId7"/>
        <p:sld r:id="rId9"/>
        <p:sld r:id="rId8"/>
        <p:sld r:id="rId10"/>
        <p:sld r:id="rId11"/>
        <p:sld r:id="rId12"/>
        <p:sld r:id="rId14"/>
        <p:sld r:id="rId15"/>
        <p:sld r:id="rId16"/>
        <p:sld r:id="rId18"/>
        <p:sld r:id="rId19"/>
        <p:sld r:id="rId20"/>
        <p:sld r:id="rId21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9" autoAdjust="0"/>
  </p:normalViewPr>
  <p:slideViewPr>
    <p:cSldViewPr>
      <p:cViewPr>
        <p:scale>
          <a:sx n="87" d="100"/>
          <a:sy n="87" d="100"/>
        </p:scale>
        <p:origin x="-876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147F2-3BAA-4B44-BB86-F02ACBA87F9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1D46E6-6FF9-4B7D-8A6C-6900716EB928}">
      <dgm:prSet phldrT="[Text]" custT="1"/>
      <dgm:spPr/>
      <dgm:t>
        <a:bodyPr/>
        <a:lstStyle/>
        <a:p>
          <a:endParaRPr lang="en-US" sz="2400" b="1" dirty="0">
            <a:solidFill>
              <a:schemeClr val="accent2"/>
            </a:solidFill>
            <a:latin typeface="NikoshBAN" pitchFamily="2" charset="0"/>
            <a:cs typeface="NikoshBAN" pitchFamily="2" charset="0"/>
          </a:endParaRPr>
        </a:p>
      </dgm:t>
    </dgm:pt>
    <dgm:pt modelId="{4FA75C14-4309-416C-B53D-645F25F7B421}" type="parTrans" cxnId="{D6E841A4-E476-4DB2-90F7-29834CECA194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FF934D60-7A28-429C-94B0-5DF4D5E8A195}" type="sibTrans" cxnId="{D6E841A4-E476-4DB2-90F7-29834CECA194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DD11AF06-CDA2-4AE6-847F-FED38F776993}">
      <dgm:prSet phldrT="[Text]"/>
      <dgm:spPr/>
      <dgm:t>
        <a:bodyPr/>
        <a:lstStyle/>
        <a:p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902FB7F8-900E-43A0-92CA-6C7C97B4EE5A}" type="parTrans" cxnId="{310EDC63-6E28-4CF1-A9C5-D691A727E81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F3855BC5-E307-43D5-A833-66FA644C2688}" type="sibTrans" cxnId="{310EDC63-6E28-4CF1-A9C5-D691A727E81C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275D1E37-6702-4AFE-98D5-E30965E6FE98}">
      <dgm:prSet phldrT="[Text]"/>
      <dgm:spPr/>
      <dgm:t>
        <a:bodyPr/>
        <a:lstStyle/>
        <a:p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34EA777F-C639-4FC9-A311-92EEF83A3DF9}" type="parTrans" cxnId="{78EBF5F3-CF02-495F-81B4-DBA5B6B081D6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93123B16-E6A0-4222-9538-5F98325EFF12}" type="sibTrans" cxnId="{78EBF5F3-CF02-495F-81B4-DBA5B6B081D6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6354CFB9-AFCA-427A-84E4-286DF10C5496}">
      <dgm:prSet phldrT="[Text]"/>
      <dgm:spPr/>
      <dgm:t>
        <a:bodyPr/>
        <a:lstStyle/>
        <a:p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FE40B921-CC2C-4990-A0A1-3449F69E6394}" type="parTrans" cxnId="{4DBCD088-744E-4AD9-8F82-D259615CA815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48B1745B-55F9-42CB-8DC3-D96A5BD3323D}" type="sibTrans" cxnId="{4DBCD088-744E-4AD9-8F82-D259615CA815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3555897A-570C-4809-B180-4F5294068795}">
      <dgm:prSet phldrT="[Text]" phldr="1"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C1418D86-F368-4E5B-863F-F685DC00AE33}" type="parTrans" cxnId="{EA783BE5-5E93-4DE8-8940-578ECFF9C3DB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202E7D44-4DC3-4AEC-A0CB-AA2F58D9D4A0}" type="sibTrans" cxnId="{EA783BE5-5E93-4DE8-8940-578ECFF9C3DB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A0826D66-9C5C-4EF1-A146-38E817317C6C}">
      <dgm:prSet phldrT="[Text]"/>
      <dgm:spPr/>
      <dgm:t>
        <a:bodyPr/>
        <a:lstStyle/>
        <a:p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E6182602-FF12-4A9B-AA01-442213C9D47E}" type="parTrans" cxnId="{E5CE87BC-8720-45FD-97E0-E3C5D838BE11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D1136146-2502-4BF0-B49A-4502FD231F41}" type="sibTrans" cxnId="{E5CE87BC-8720-45FD-97E0-E3C5D838BE11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12953002-7E44-4121-AD80-6430183BE3A4}">
      <dgm:prSet phldrT="[Text]"/>
      <dgm:spPr/>
      <dgm:t>
        <a:bodyPr/>
        <a:lstStyle/>
        <a:p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5E9DBD48-1BB0-4DF6-BE30-51AC568B7FCF}" type="parTrans" cxnId="{EAABAA04-D2BE-4FC5-9804-5D49681DD73E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924DB926-32B1-437D-95B4-FA286D884F45}" type="sibTrans" cxnId="{EAABAA04-D2BE-4FC5-9804-5D49681DD73E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256F5164-91EE-4FDD-8D26-4F095CEA478C}">
      <dgm:prSet/>
      <dgm:spPr/>
      <dgm:t>
        <a:bodyPr/>
        <a:lstStyle/>
        <a:p>
          <a:endParaRPr lang="en-US"/>
        </a:p>
      </dgm:t>
    </dgm:pt>
    <dgm:pt modelId="{70DABF1E-E1AE-4DA8-8C5E-0C57C9AD16A2}" type="parTrans" cxnId="{60CED29D-6011-490B-B900-A2FBDCBAEA4E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F5B21B9B-88BB-4667-8EB1-B22CDB97915F}" type="sibTrans" cxnId="{60CED29D-6011-490B-B900-A2FBDCBAEA4E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9C2A0A46-1801-43FD-BF73-920E745C8969}">
      <dgm:prSet/>
      <dgm:spPr/>
      <dgm:t>
        <a:bodyPr/>
        <a:lstStyle/>
        <a:p>
          <a:endParaRPr lang="en-US"/>
        </a:p>
      </dgm:t>
    </dgm:pt>
    <dgm:pt modelId="{74764500-E9C6-4FB4-B0AA-C31BAE5294AD}" type="parTrans" cxnId="{14072841-E514-427F-86DB-B8D971739AFC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11D64C8C-B709-4A57-B9E9-13476E4272CA}" type="sibTrans" cxnId="{14072841-E514-427F-86DB-B8D971739AFC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CFAC919E-315B-44AC-9856-02B60CFC4CAE}">
      <dgm:prSet phldrT="[Text]"/>
      <dgm:spPr/>
      <dgm:t>
        <a:bodyPr/>
        <a:lstStyle/>
        <a:p>
          <a:endParaRPr lang="en-US" b="1" dirty="0">
            <a:latin typeface="NikoshBAN" pitchFamily="2" charset="0"/>
            <a:cs typeface="NikoshBAN" pitchFamily="2" charset="0"/>
          </a:endParaRPr>
        </a:p>
      </dgm:t>
    </dgm:pt>
    <dgm:pt modelId="{B446C2CF-C0E7-4DD4-B6C9-12FB57AAE7B8}" type="sibTrans" cxnId="{9675BF64-98CE-437C-A81E-B79A407A243D}">
      <dgm:prSet/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9C477777-CCF5-46FB-894E-0BCDC685A44C}" type="parTrans" cxnId="{9675BF64-98CE-437C-A81E-B79A407A243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b="1">
            <a:latin typeface="NikoshBAN" pitchFamily="2" charset="0"/>
            <a:cs typeface="NikoshBAN" pitchFamily="2" charset="0"/>
          </a:endParaRPr>
        </a:p>
      </dgm:t>
    </dgm:pt>
    <dgm:pt modelId="{FA32D1B5-6073-4890-B11C-4BD82C879D6A}" type="pres">
      <dgm:prSet presAssocID="{55B147F2-3BAA-4B44-BB86-F02ACBA87F9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F4417B-0600-43F3-A97F-0BB7D0B9F3F6}" type="pres">
      <dgm:prSet presAssocID="{C11D46E6-6FF9-4B7D-8A6C-6900716EB928}" presName="centerShape" presStyleLbl="node0" presStyleIdx="0" presStyleCnt="1" custScaleX="97108" custLinFactNeighborX="6111" custLinFactNeighborY="6287"/>
      <dgm:spPr/>
      <dgm:t>
        <a:bodyPr/>
        <a:lstStyle/>
        <a:p>
          <a:endParaRPr lang="en-US"/>
        </a:p>
      </dgm:t>
    </dgm:pt>
    <dgm:pt modelId="{65D95E1B-82FE-4B29-9FF1-7893F04F1D99}" type="pres">
      <dgm:prSet presAssocID="{9C477777-CCF5-46FB-894E-0BCDC685A44C}" presName="parTrans" presStyleLbl="sibTrans2D1" presStyleIdx="0" presStyleCnt="6"/>
      <dgm:spPr/>
      <dgm:t>
        <a:bodyPr/>
        <a:lstStyle/>
        <a:p>
          <a:endParaRPr lang="en-US"/>
        </a:p>
      </dgm:t>
    </dgm:pt>
    <dgm:pt modelId="{F05D5363-8278-4B4F-B899-0DFB72E42195}" type="pres">
      <dgm:prSet presAssocID="{9C477777-CCF5-46FB-894E-0BCDC685A44C}" presName="connectorText" presStyleLbl="sibTrans2D1" presStyleIdx="0" presStyleCnt="6"/>
      <dgm:spPr/>
      <dgm:t>
        <a:bodyPr/>
        <a:lstStyle/>
        <a:p>
          <a:endParaRPr lang="en-US"/>
        </a:p>
      </dgm:t>
    </dgm:pt>
    <dgm:pt modelId="{099BBC3E-6193-40A0-B5D6-2120A39134AB}" type="pres">
      <dgm:prSet presAssocID="{CFAC919E-315B-44AC-9856-02B60CFC4CAE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577D1-AC2A-4B03-8DAC-1B45615F852B}" type="pres">
      <dgm:prSet presAssocID="{902FB7F8-900E-43A0-92CA-6C7C97B4EE5A}" presName="parTrans" presStyleLbl="sibTrans2D1" presStyleIdx="1" presStyleCnt="6" custLinFactNeighborX="-21256" custLinFactNeighborY="-4117"/>
      <dgm:spPr/>
      <dgm:t>
        <a:bodyPr/>
        <a:lstStyle/>
        <a:p>
          <a:endParaRPr lang="en-US"/>
        </a:p>
      </dgm:t>
    </dgm:pt>
    <dgm:pt modelId="{CC2140B3-FD2C-4597-855C-474E346940C3}" type="pres">
      <dgm:prSet presAssocID="{902FB7F8-900E-43A0-92CA-6C7C97B4EE5A}" presName="connectorText" presStyleLbl="sibTrans2D1" presStyleIdx="1" presStyleCnt="6"/>
      <dgm:spPr/>
      <dgm:t>
        <a:bodyPr/>
        <a:lstStyle/>
        <a:p>
          <a:endParaRPr lang="en-US"/>
        </a:p>
      </dgm:t>
    </dgm:pt>
    <dgm:pt modelId="{AD56FFEF-10C1-4284-B125-3E9BB3D8CAE8}" type="pres">
      <dgm:prSet presAssocID="{DD11AF06-CDA2-4AE6-847F-FED38F776993}" presName="node" presStyleLbl="node1" presStyleIdx="1" presStyleCnt="6" custScaleX="88576" custScaleY="65726" custRadScaleRad="132850" custRadScaleInc="269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9F7677-8C23-4EE9-802D-C6A843ECD514}" type="pres">
      <dgm:prSet presAssocID="{34EA777F-C639-4FC9-A311-92EEF83A3DF9}" presName="parTrans" presStyleLbl="sibTrans2D1" presStyleIdx="2" presStyleCnt="6" custScaleX="150829" custLinFactNeighborX="-708" custLinFactNeighborY="-1208"/>
      <dgm:spPr/>
      <dgm:t>
        <a:bodyPr/>
        <a:lstStyle/>
        <a:p>
          <a:endParaRPr lang="en-US"/>
        </a:p>
      </dgm:t>
    </dgm:pt>
    <dgm:pt modelId="{3777B8EC-1019-42CB-9DB5-574055A20138}" type="pres">
      <dgm:prSet presAssocID="{34EA777F-C639-4FC9-A311-92EEF83A3DF9}" presName="connectorText" presStyleLbl="sibTrans2D1" presStyleIdx="2" presStyleCnt="6"/>
      <dgm:spPr/>
      <dgm:t>
        <a:bodyPr/>
        <a:lstStyle/>
        <a:p>
          <a:endParaRPr lang="en-US"/>
        </a:p>
      </dgm:t>
    </dgm:pt>
    <dgm:pt modelId="{5B561177-902C-46E4-A0D9-16E2F5CAAF4E}" type="pres">
      <dgm:prSet presAssocID="{275D1E37-6702-4AFE-98D5-E30965E6FE98}" presName="node" presStyleLbl="node1" presStyleIdx="2" presStyleCnt="6" custScaleX="94286" custScaleY="77151" custRadScaleRad="132835" custRadScaleInc="-31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DD8A8D-D1C5-4A68-A56F-22ECE74E296D}" type="pres">
      <dgm:prSet presAssocID="{5E9DBD48-1BB0-4DF6-BE30-51AC568B7FCF}" presName="parTrans" presStyleLbl="sibTrans2D1" presStyleIdx="3" presStyleCnt="6" custScaleX="193185" custLinFactNeighborX="12120" custLinFactNeighborY="7817"/>
      <dgm:spPr/>
      <dgm:t>
        <a:bodyPr/>
        <a:lstStyle/>
        <a:p>
          <a:endParaRPr lang="en-US"/>
        </a:p>
      </dgm:t>
    </dgm:pt>
    <dgm:pt modelId="{A1A13F11-A81D-45E3-8413-6173E9DD6A1C}" type="pres">
      <dgm:prSet presAssocID="{5E9DBD48-1BB0-4DF6-BE30-51AC568B7FCF}" presName="connectorText" presStyleLbl="sibTrans2D1" presStyleIdx="3" presStyleCnt="6"/>
      <dgm:spPr/>
      <dgm:t>
        <a:bodyPr/>
        <a:lstStyle/>
        <a:p>
          <a:endParaRPr lang="en-US"/>
        </a:p>
      </dgm:t>
    </dgm:pt>
    <dgm:pt modelId="{A3A8250F-05F3-4EED-A7F4-EC4C867AFC70}" type="pres">
      <dgm:prSet presAssocID="{12953002-7E44-4121-AD80-6430183BE3A4}" presName="node" presStyleLbl="node1" presStyleIdx="3" presStyleCnt="6" custRadScaleRad="110356" custRadScaleInc="-17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E43563-BEB5-481F-85D3-F423F81CBD48}" type="pres">
      <dgm:prSet presAssocID="{E6182602-FF12-4A9B-AA01-442213C9D47E}" presName="parTrans" presStyleLbl="sibTrans2D1" presStyleIdx="4" presStyleCnt="6" custScaleX="107534" custScaleY="102903" custLinFactNeighborX="-4577" custLinFactNeighborY="-8945"/>
      <dgm:spPr/>
      <dgm:t>
        <a:bodyPr/>
        <a:lstStyle/>
        <a:p>
          <a:endParaRPr lang="en-US"/>
        </a:p>
      </dgm:t>
    </dgm:pt>
    <dgm:pt modelId="{0D54AFDA-9703-40DD-8052-B5D2DF69A0C9}" type="pres">
      <dgm:prSet presAssocID="{E6182602-FF12-4A9B-AA01-442213C9D47E}" presName="connectorText" presStyleLbl="sibTrans2D1" presStyleIdx="4" presStyleCnt="6"/>
      <dgm:spPr/>
      <dgm:t>
        <a:bodyPr/>
        <a:lstStyle/>
        <a:p>
          <a:endParaRPr lang="en-US"/>
        </a:p>
      </dgm:t>
    </dgm:pt>
    <dgm:pt modelId="{1B5DE711-C2E7-4FE9-9A39-B1F5B23928FA}" type="pres">
      <dgm:prSet presAssocID="{A0826D66-9C5C-4EF1-A146-38E817317C6C}" presName="node" presStyleLbl="node1" presStyleIdx="4" presStyleCnt="6" custScaleY="90705" custRadScaleRad="118572" custRadScaleInc="1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F3006A-4E64-4D19-B02C-ECC8157A73EC}" type="pres">
      <dgm:prSet presAssocID="{FE40B921-CC2C-4990-A0A1-3449F69E6394}" presName="parTrans" presStyleLbl="sibTrans2D1" presStyleIdx="5" presStyleCnt="6" custLinFactNeighborX="-34999" custLinFactNeighborY="-6941"/>
      <dgm:spPr/>
      <dgm:t>
        <a:bodyPr/>
        <a:lstStyle/>
        <a:p>
          <a:endParaRPr lang="en-US"/>
        </a:p>
      </dgm:t>
    </dgm:pt>
    <dgm:pt modelId="{3F453012-91CF-49DC-AACB-3A83B6B258A6}" type="pres">
      <dgm:prSet presAssocID="{FE40B921-CC2C-4990-A0A1-3449F69E6394}" presName="connectorText" presStyleLbl="sibTrans2D1" presStyleIdx="5" presStyleCnt="6"/>
      <dgm:spPr/>
      <dgm:t>
        <a:bodyPr/>
        <a:lstStyle/>
        <a:p>
          <a:endParaRPr lang="en-US"/>
        </a:p>
      </dgm:t>
    </dgm:pt>
    <dgm:pt modelId="{74D3DE9E-5AF5-4CAC-9DEF-A272DC4361EE}" type="pres">
      <dgm:prSet presAssocID="{6354CFB9-AFCA-427A-84E4-286DF10C5496}" presName="node" presStyleLbl="node1" presStyleIdx="5" presStyleCnt="6" custScaleY="95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9F70C7-A89F-4C61-984F-686BBA8E41D3}" type="presOf" srcId="{902FB7F8-900E-43A0-92CA-6C7C97B4EE5A}" destId="{CC2140B3-FD2C-4597-855C-474E346940C3}" srcOrd="1" destOrd="0" presId="urn:microsoft.com/office/officeart/2005/8/layout/radial5"/>
    <dgm:cxn modelId="{4DBCD088-744E-4AD9-8F82-D259615CA815}" srcId="{C11D46E6-6FF9-4B7D-8A6C-6900716EB928}" destId="{6354CFB9-AFCA-427A-84E4-286DF10C5496}" srcOrd="5" destOrd="0" parTransId="{FE40B921-CC2C-4990-A0A1-3449F69E6394}" sibTransId="{48B1745B-55F9-42CB-8DC3-D96A5BD3323D}"/>
    <dgm:cxn modelId="{333F7964-38BD-4F56-B731-D000E6C528BB}" type="presOf" srcId="{FE40B921-CC2C-4990-A0A1-3449F69E6394}" destId="{A2F3006A-4E64-4D19-B02C-ECC8157A73EC}" srcOrd="0" destOrd="0" presId="urn:microsoft.com/office/officeart/2005/8/layout/radial5"/>
    <dgm:cxn modelId="{FAA958BD-60FF-4062-8A51-5E5A82B99AEB}" type="presOf" srcId="{9C477777-CCF5-46FB-894E-0BCDC685A44C}" destId="{F05D5363-8278-4B4F-B899-0DFB72E42195}" srcOrd="1" destOrd="0" presId="urn:microsoft.com/office/officeart/2005/8/layout/radial5"/>
    <dgm:cxn modelId="{DFBCCC42-DE80-402A-A53D-A1A946E7E37E}" type="presOf" srcId="{E6182602-FF12-4A9B-AA01-442213C9D47E}" destId="{0D54AFDA-9703-40DD-8052-B5D2DF69A0C9}" srcOrd="1" destOrd="0" presId="urn:microsoft.com/office/officeart/2005/8/layout/radial5"/>
    <dgm:cxn modelId="{310EDC63-6E28-4CF1-A9C5-D691A727E81C}" srcId="{C11D46E6-6FF9-4B7D-8A6C-6900716EB928}" destId="{DD11AF06-CDA2-4AE6-847F-FED38F776993}" srcOrd="1" destOrd="0" parTransId="{902FB7F8-900E-43A0-92CA-6C7C97B4EE5A}" sibTransId="{F3855BC5-E307-43D5-A833-66FA644C2688}"/>
    <dgm:cxn modelId="{EA783BE5-5E93-4DE8-8940-578ECFF9C3DB}" srcId="{55B147F2-3BAA-4B44-BB86-F02ACBA87F91}" destId="{3555897A-570C-4809-B180-4F5294068795}" srcOrd="1" destOrd="0" parTransId="{C1418D86-F368-4E5B-863F-F685DC00AE33}" sibTransId="{202E7D44-4DC3-4AEC-A0CB-AA2F58D9D4A0}"/>
    <dgm:cxn modelId="{8AEAF112-3A2D-432C-A1ED-D86616297042}" type="presOf" srcId="{34EA777F-C639-4FC9-A311-92EEF83A3DF9}" destId="{3777B8EC-1019-42CB-9DB5-574055A20138}" srcOrd="1" destOrd="0" presId="urn:microsoft.com/office/officeart/2005/8/layout/radial5"/>
    <dgm:cxn modelId="{24E3FF20-2D10-409C-824F-8EECA105EB41}" type="presOf" srcId="{FE40B921-CC2C-4990-A0A1-3449F69E6394}" destId="{3F453012-91CF-49DC-AACB-3A83B6B258A6}" srcOrd="1" destOrd="0" presId="urn:microsoft.com/office/officeart/2005/8/layout/radial5"/>
    <dgm:cxn modelId="{32D4F5C6-9CE7-4AA3-86C8-853F19B25574}" type="presOf" srcId="{275D1E37-6702-4AFE-98D5-E30965E6FE98}" destId="{5B561177-902C-46E4-A0D9-16E2F5CAAF4E}" srcOrd="0" destOrd="0" presId="urn:microsoft.com/office/officeart/2005/8/layout/radial5"/>
    <dgm:cxn modelId="{E5CE87BC-8720-45FD-97E0-E3C5D838BE11}" srcId="{C11D46E6-6FF9-4B7D-8A6C-6900716EB928}" destId="{A0826D66-9C5C-4EF1-A146-38E817317C6C}" srcOrd="4" destOrd="0" parTransId="{E6182602-FF12-4A9B-AA01-442213C9D47E}" sibTransId="{D1136146-2502-4BF0-B49A-4502FD231F41}"/>
    <dgm:cxn modelId="{60CED29D-6011-490B-B900-A2FBDCBAEA4E}" srcId="{55B147F2-3BAA-4B44-BB86-F02ACBA87F91}" destId="{256F5164-91EE-4FDD-8D26-4F095CEA478C}" srcOrd="2" destOrd="0" parTransId="{70DABF1E-E1AE-4DA8-8C5E-0C57C9AD16A2}" sibTransId="{F5B21B9B-88BB-4667-8EB1-B22CDB97915F}"/>
    <dgm:cxn modelId="{79CE946D-02FA-49E4-8C53-0201D2B5CD75}" type="presOf" srcId="{12953002-7E44-4121-AD80-6430183BE3A4}" destId="{A3A8250F-05F3-4EED-A7F4-EC4C867AFC70}" srcOrd="0" destOrd="0" presId="urn:microsoft.com/office/officeart/2005/8/layout/radial5"/>
    <dgm:cxn modelId="{6F2952E1-53A4-4D59-BBCB-EAF982C1D4FB}" type="presOf" srcId="{9C477777-CCF5-46FB-894E-0BCDC685A44C}" destId="{65D95E1B-82FE-4B29-9FF1-7893F04F1D99}" srcOrd="0" destOrd="0" presId="urn:microsoft.com/office/officeart/2005/8/layout/radial5"/>
    <dgm:cxn modelId="{F589500A-0AFE-495F-9A7D-06DF3F6548AF}" type="presOf" srcId="{CFAC919E-315B-44AC-9856-02B60CFC4CAE}" destId="{099BBC3E-6193-40A0-B5D6-2120A39134AB}" srcOrd="0" destOrd="0" presId="urn:microsoft.com/office/officeart/2005/8/layout/radial5"/>
    <dgm:cxn modelId="{9B1533A7-F073-417F-84AB-FD640585CCBD}" type="presOf" srcId="{E6182602-FF12-4A9B-AA01-442213C9D47E}" destId="{07E43563-BEB5-481F-85D3-F423F81CBD48}" srcOrd="0" destOrd="0" presId="urn:microsoft.com/office/officeart/2005/8/layout/radial5"/>
    <dgm:cxn modelId="{CFA9FA09-32D2-4289-A728-77D979D81671}" type="presOf" srcId="{55B147F2-3BAA-4B44-BB86-F02ACBA87F91}" destId="{FA32D1B5-6073-4890-B11C-4BD82C879D6A}" srcOrd="0" destOrd="0" presId="urn:microsoft.com/office/officeart/2005/8/layout/radial5"/>
    <dgm:cxn modelId="{B495209E-1404-4555-BF8B-0B46FC1AF2B9}" type="presOf" srcId="{A0826D66-9C5C-4EF1-A146-38E817317C6C}" destId="{1B5DE711-C2E7-4FE9-9A39-B1F5B23928FA}" srcOrd="0" destOrd="0" presId="urn:microsoft.com/office/officeart/2005/8/layout/radial5"/>
    <dgm:cxn modelId="{0C48F248-D102-4086-9132-EF279298E0C3}" type="presOf" srcId="{34EA777F-C639-4FC9-A311-92EEF83A3DF9}" destId="{8A9F7677-8C23-4EE9-802D-C6A843ECD514}" srcOrd="0" destOrd="0" presId="urn:microsoft.com/office/officeart/2005/8/layout/radial5"/>
    <dgm:cxn modelId="{F22366F3-7464-4531-845F-4A44B72D6FA4}" type="presOf" srcId="{5E9DBD48-1BB0-4DF6-BE30-51AC568B7FCF}" destId="{01DD8A8D-D1C5-4A68-A56F-22ECE74E296D}" srcOrd="0" destOrd="0" presId="urn:microsoft.com/office/officeart/2005/8/layout/radial5"/>
    <dgm:cxn modelId="{78EBF5F3-CF02-495F-81B4-DBA5B6B081D6}" srcId="{C11D46E6-6FF9-4B7D-8A6C-6900716EB928}" destId="{275D1E37-6702-4AFE-98D5-E30965E6FE98}" srcOrd="2" destOrd="0" parTransId="{34EA777F-C639-4FC9-A311-92EEF83A3DF9}" sibTransId="{93123B16-E6A0-4222-9538-5F98325EFF12}"/>
    <dgm:cxn modelId="{D4720499-A87A-4AF8-8132-E5CD7145C126}" type="presOf" srcId="{DD11AF06-CDA2-4AE6-847F-FED38F776993}" destId="{AD56FFEF-10C1-4284-B125-3E9BB3D8CAE8}" srcOrd="0" destOrd="0" presId="urn:microsoft.com/office/officeart/2005/8/layout/radial5"/>
    <dgm:cxn modelId="{93BE06C0-7B88-4610-A8E7-90ED266D7D1D}" type="presOf" srcId="{902FB7F8-900E-43A0-92CA-6C7C97B4EE5A}" destId="{99B577D1-AC2A-4B03-8DAC-1B45615F852B}" srcOrd="0" destOrd="0" presId="urn:microsoft.com/office/officeart/2005/8/layout/radial5"/>
    <dgm:cxn modelId="{D6E841A4-E476-4DB2-90F7-29834CECA194}" srcId="{55B147F2-3BAA-4B44-BB86-F02ACBA87F91}" destId="{C11D46E6-6FF9-4B7D-8A6C-6900716EB928}" srcOrd="0" destOrd="0" parTransId="{4FA75C14-4309-416C-B53D-645F25F7B421}" sibTransId="{FF934D60-7A28-429C-94B0-5DF4D5E8A195}"/>
    <dgm:cxn modelId="{9675BF64-98CE-437C-A81E-B79A407A243D}" srcId="{C11D46E6-6FF9-4B7D-8A6C-6900716EB928}" destId="{CFAC919E-315B-44AC-9856-02B60CFC4CAE}" srcOrd="0" destOrd="0" parTransId="{9C477777-CCF5-46FB-894E-0BCDC685A44C}" sibTransId="{B446C2CF-C0E7-4DD4-B6C9-12FB57AAE7B8}"/>
    <dgm:cxn modelId="{01BDDED4-63AB-47EF-8710-92BCE2933031}" type="presOf" srcId="{5E9DBD48-1BB0-4DF6-BE30-51AC568B7FCF}" destId="{A1A13F11-A81D-45E3-8413-6173E9DD6A1C}" srcOrd="1" destOrd="0" presId="urn:microsoft.com/office/officeart/2005/8/layout/radial5"/>
    <dgm:cxn modelId="{EAABAA04-D2BE-4FC5-9804-5D49681DD73E}" srcId="{C11D46E6-6FF9-4B7D-8A6C-6900716EB928}" destId="{12953002-7E44-4121-AD80-6430183BE3A4}" srcOrd="3" destOrd="0" parTransId="{5E9DBD48-1BB0-4DF6-BE30-51AC568B7FCF}" sibTransId="{924DB926-32B1-437D-95B4-FA286D884F45}"/>
    <dgm:cxn modelId="{8C43D33E-3425-48A2-BB5F-3231D134FE59}" type="presOf" srcId="{C11D46E6-6FF9-4B7D-8A6C-6900716EB928}" destId="{97F4417B-0600-43F3-A97F-0BB7D0B9F3F6}" srcOrd="0" destOrd="0" presId="urn:microsoft.com/office/officeart/2005/8/layout/radial5"/>
    <dgm:cxn modelId="{FB53ADD5-187D-45C1-9DCB-0ACA1BBCBD23}" type="presOf" srcId="{6354CFB9-AFCA-427A-84E4-286DF10C5496}" destId="{74D3DE9E-5AF5-4CAC-9DEF-A272DC4361EE}" srcOrd="0" destOrd="0" presId="urn:microsoft.com/office/officeart/2005/8/layout/radial5"/>
    <dgm:cxn modelId="{14072841-E514-427F-86DB-B8D971739AFC}" srcId="{55B147F2-3BAA-4B44-BB86-F02ACBA87F91}" destId="{9C2A0A46-1801-43FD-BF73-920E745C8969}" srcOrd="3" destOrd="0" parTransId="{74764500-E9C6-4FB4-B0AA-C31BAE5294AD}" sibTransId="{11D64C8C-B709-4A57-B9E9-13476E4272CA}"/>
    <dgm:cxn modelId="{C2F2BF6F-C26B-41EA-8835-44D4F65A25C2}" type="presParOf" srcId="{FA32D1B5-6073-4890-B11C-4BD82C879D6A}" destId="{97F4417B-0600-43F3-A97F-0BB7D0B9F3F6}" srcOrd="0" destOrd="0" presId="urn:microsoft.com/office/officeart/2005/8/layout/radial5"/>
    <dgm:cxn modelId="{E5D3C2FC-562C-4E5F-95C9-4A279F853A5E}" type="presParOf" srcId="{FA32D1B5-6073-4890-B11C-4BD82C879D6A}" destId="{65D95E1B-82FE-4B29-9FF1-7893F04F1D99}" srcOrd="1" destOrd="0" presId="urn:microsoft.com/office/officeart/2005/8/layout/radial5"/>
    <dgm:cxn modelId="{427077C2-F5AB-4ABE-8055-12B2EB7DD90B}" type="presParOf" srcId="{65D95E1B-82FE-4B29-9FF1-7893F04F1D99}" destId="{F05D5363-8278-4B4F-B899-0DFB72E42195}" srcOrd="0" destOrd="0" presId="urn:microsoft.com/office/officeart/2005/8/layout/radial5"/>
    <dgm:cxn modelId="{B1A96256-0C37-4EC9-B951-3DA378362C49}" type="presParOf" srcId="{FA32D1B5-6073-4890-B11C-4BD82C879D6A}" destId="{099BBC3E-6193-40A0-B5D6-2120A39134AB}" srcOrd="2" destOrd="0" presId="urn:microsoft.com/office/officeart/2005/8/layout/radial5"/>
    <dgm:cxn modelId="{6F54AEB8-83B7-4814-8100-54E873B731E4}" type="presParOf" srcId="{FA32D1B5-6073-4890-B11C-4BD82C879D6A}" destId="{99B577D1-AC2A-4B03-8DAC-1B45615F852B}" srcOrd="3" destOrd="0" presId="urn:microsoft.com/office/officeart/2005/8/layout/radial5"/>
    <dgm:cxn modelId="{1FFB7C77-6019-4240-9F5A-79C407958A99}" type="presParOf" srcId="{99B577D1-AC2A-4B03-8DAC-1B45615F852B}" destId="{CC2140B3-FD2C-4597-855C-474E346940C3}" srcOrd="0" destOrd="0" presId="urn:microsoft.com/office/officeart/2005/8/layout/radial5"/>
    <dgm:cxn modelId="{434F9937-383E-41A6-8BEF-87C525418B66}" type="presParOf" srcId="{FA32D1B5-6073-4890-B11C-4BD82C879D6A}" destId="{AD56FFEF-10C1-4284-B125-3E9BB3D8CAE8}" srcOrd="4" destOrd="0" presId="urn:microsoft.com/office/officeart/2005/8/layout/radial5"/>
    <dgm:cxn modelId="{B79F827E-8B07-4EC1-8436-09266B753162}" type="presParOf" srcId="{FA32D1B5-6073-4890-B11C-4BD82C879D6A}" destId="{8A9F7677-8C23-4EE9-802D-C6A843ECD514}" srcOrd="5" destOrd="0" presId="urn:microsoft.com/office/officeart/2005/8/layout/radial5"/>
    <dgm:cxn modelId="{EACD5EDA-AAD3-4866-8FBD-8BE613E22742}" type="presParOf" srcId="{8A9F7677-8C23-4EE9-802D-C6A843ECD514}" destId="{3777B8EC-1019-42CB-9DB5-574055A20138}" srcOrd="0" destOrd="0" presId="urn:microsoft.com/office/officeart/2005/8/layout/radial5"/>
    <dgm:cxn modelId="{86AEFA6D-0A4A-480C-93F6-126632F8DE71}" type="presParOf" srcId="{FA32D1B5-6073-4890-B11C-4BD82C879D6A}" destId="{5B561177-902C-46E4-A0D9-16E2F5CAAF4E}" srcOrd="6" destOrd="0" presId="urn:microsoft.com/office/officeart/2005/8/layout/radial5"/>
    <dgm:cxn modelId="{D0B2A49F-E46D-4C18-B028-B9FA0277ED3D}" type="presParOf" srcId="{FA32D1B5-6073-4890-B11C-4BD82C879D6A}" destId="{01DD8A8D-D1C5-4A68-A56F-22ECE74E296D}" srcOrd="7" destOrd="0" presId="urn:microsoft.com/office/officeart/2005/8/layout/radial5"/>
    <dgm:cxn modelId="{291ABE0C-196C-42FE-8CAA-3C8EDEBCDEF9}" type="presParOf" srcId="{01DD8A8D-D1C5-4A68-A56F-22ECE74E296D}" destId="{A1A13F11-A81D-45E3-8413-6173E9DD6A1C}" srcOrd="0" destOrd="0" presId="urn:microsoft.com/office/officeart/2005/8/layout/radial5"/>
    <dgm:cxn modelId="{FB14CCC7-81AA-4B6F-BFE8-EC43D4EDE79A}" type="presParOf" srcId="{FA32D1B5-6073-4890-B11C-4BD82C879D6A}" destId="{A3A8250F-05F3-4EED-A7F4-EC4C867AFC70}" srcOrd="8" destOrd="0" presId="urn:microsoft.com/office/officeart/2005/8/layout/radial5"/>
    <dgm:cxn modelId="{ED66B7F5-CA63-4EB1-BD97-F8DFE4CE13FC}" type="presParOf" srcId="{FA32D1B5-6073-4890-B11C-4BD82C879D6A}" destId="{07E43563-BEB5-481F-85D3-F423F81CBD48}" srcOrd="9" destOrd="0" presId="urn:microsoft.com/office/officeart/2005/8/layout/radial5"/>
    <dgm:cxn modelId="{AC1618BF-71AA-4E35-9D5F-1107B704C0F8}" type="presParOf" srcId="{07E43563-BEB5-481F-85D3-F423F81CBD48}" destId="{0D54AFDA-9703-40DD-8052-B5D2DF69A0C9}" srcOrd="0" destOrd="0" presId="urn:microsoft.com/office/officeart/2005/8/layout/radial5"/>
    <dgm:cxn modelId="{DE885063-F0B3-460F-8CD3-7A10474C67D5}" type="presParOf" srcId="{FA32D1B5-6073-4890-B11C-4BD82C879D6A}" destId="{1B5DE711-C2E7-4FE9-9A39-B1F5B23928FA}" srcOrd="10" destOrd="0" presId="urn:microsoft.com/office/officeart/2005/8/layout/radial5"/>
    <dgm:cxn modelId="{28AE985E-B960-4D07-84FE-880CFB11853F}" type="presParOf" srcId="{FA32D1B5-6073-4890-B11C-4BD82C879D6A}" destId="{A2F3006A-4E64-4D19-B02C-ECC8157A73EC}" srcOrd="11" destOrd="0" presId="urn:microsoft.com/office/officeart/2005/8/layout/radial5"/>
    <dgm:cxn modelId="{E565F94D-6143-4273-8980-8AE3B8D9FC57}" type="presParOf" srcId="{A2F3006A-4E64-4D19-B02C-ECC8157A73EC}" destId="{3F453012-91CF-49DC-AACB-3A83B6B258A6}" srcOrd="0" destOrd="0" presId="urn:microsoft.com/office/officeart/2005/8/layout/radial5"/>
    <dgm:cxn modelId="{FA115607-A33B-4D89-9258-63CD9798E4D5}" type="presParOf" srcId="{FA32D1B5-6073-4890-B11C-4BD82C879D6A}" destId="{74D3DE9E-5AF5-4CAC-9DEF-A272DC4361EE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095D-B491-4047-97D9-34144A26B9A9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DA1E6-0C9F-492B-9F39-4FD5CEE736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4942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DA1E6-0C9F-492B-9F39-4FD5CEE736D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1925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DA1E6-0C9F-492B-9F39-4FD5CEE736D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DA1E6-0C9F-492B-9F39-4FD5CEE736D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4477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DA1E6-0C9F-492B-9F39-4FD5CEE736D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37850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DA1E6-0C9F-492B-9F39-4FD5CEE736D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539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4549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814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62063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4100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705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4550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50585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11962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963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211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17020-5BA8-47B1-8E49-678B8E893C00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580D7-5FF7-409E-AD09-D1DDDC901A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249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4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8.bin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oleObject" Target="../embeddings/oleObject37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1.bin"/><Relationship Id="rId12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0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Relationship Id="rId14" Type="http://schemas.openxmlformats.org/officeDocument/2006/relationships/oleObject" Target="../embeddings/oleObject3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4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44.bin"/><Relationship Id="rId4" Type="http://schemas.openxmlformats.org/officeDocument/2006/relationships/oleObject" Target="../embeddings/oleObject4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200561"/>
            <a:ext cx="7315200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lvl="0" algn="ctr"/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2" descr="D:\Flower png\f Bonnycastle Trigonometry vignet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66875"/>
            <a:ext cx="7315200" cy="5191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17401627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381000" y="571500"/>
            <a:ext cx="8382000" cy="5867400"/>
          </a:xfrm>
          <a:prstGeom prst="fra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Cyrl-AZ" sz="6600" dirty="0" smtClean="0">
                <a:solidFill>
                  <a:srgbClr val="7030A0"/>
                </a:solidFill>
                <a:latin typeface="Times New Roman"/>
                <a:ea typeface="SimHei"/>
                <a:cs typeface="NikoshBAN" pitchFamily="2" charset="0"/>
              </a:rPr>
              <a:t>Ө</a:t>
            </a:r>
            <a:r>
              <a:rPr lang="en-US" sz="6600" dirty="0" smtClean="0">
                <a:solidFill>
                  <a:srgbClr val="7030A0"/>
                </a:solidFill>
                <a:latin typeface="Times New Roman"/>
                <a:ea typeface="SimHei"/>
                <a:cs typeface="NikoshBAN" pitchFamily="2" charset="0"/>
              </a:rPr>
              <a:t>-</a:t>
            </a:r>
            <a:r>
              <a:rPr lang="en-US" sz="66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থেটা</a:t>
            </a:r>
            <a:endParaRPr lang="en-US" sz="6600" dirty="0" smtClean="0">
              <a:solidFill>
                <a:srgbClr val="7030A0"/>
              </a:solidFill>
              <a:latin typeface="NikoshBAN" pitchFamily="2" charset="0"/>
              <a:ea typeface="SimHei"/>
              <a:cs typeface="NikoshBAN" pitchFamily="2" charset="0"/>
            </a:endParaRPr>
          </a:p>
          <a:p>
            <a:pPr algn="ctr"/>
            <a:r>
              <a:rPr lang="az-Cyrl-AZ" sz="5400" dirty="0" smtClean="0">
                <a:solidFill>
                  <a:srgbClr val="7030A0"/>
                </a:solidFill>
                <a:latin typeface="Times New Roman"/>
                <a:ea typeface="SimHei"/>
                <a:cs typeface="NikoshBAN" pitchFamily="2" charset="0"/>
              </a:rPr>
              <a:t>Ө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একটি ত্রিকোণমিতিক কোণ</a:t>
            </a:r>
          </a:p>
          <a:p>
            <a:pPr algn="ctr"/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 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A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,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B,x,y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ea typeface="SimHei"/>
                <a:cs typeface="NikoshBAN" pitchFamily="2" charset="0"/>
              </a:rPr>
              <a:t>ইত্যাদিকেও ত্রিকোণমিতিক কোণ হিসেবে ধরা হয়।</a:t>
            </a:r>
            <a:endParaRPr lang="en-US" sz="5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Callout 5"/>
          <p:cNvSpPr/>
          <p:nvPr/>
        </p:nvSpPr>
        <p:spPr>
          <a:xfrm>
            <a:off x="457200" y="152400"/>
            <a:ext cx="8382000" cy="14478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ত্রিকোণমিতিতে ৬টি শব্দ ব্যবহৃত হয়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3970311956"/>
              </p:ext>
            </p:extLst>
          </p:nvPr>
        </p:nvGraphicFramePr>
        <p:xfrm>
          <a:off x="304800" y="1778000"/>
          <a:ext cx="84582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Donut 8"/>
          <p:cNvSpPr/>
          <p:nvPr/>
        </p:nvSpPr>
        <p:spPr>
          <a:xfrm>
            <a:off x="3797300" y="3657600"/>
            <a:ext cx="1752600" cy="1600200"/>
          </a:xfrm>
          <a:prstGeom prst="donut">
            <a:avLst>
              <a:gd name="adj" fmla="val 29215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ত্রিকোণমিতি</a:t>
            </a:r>
            <a:endParaRPr lang="en-US" sz="2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onut 9"/>
          <p:cNvSpPr/>
          <p:nvPr/>
        </p:nvSpPr>
        <p:spPr>
          <a:xfrm>
            <a:off x="3733800" y="1676400"/>
            <a:ext cx="1828800" cy="1638300"/>
          </a:xfrm>
          <a:prstGeom prst="donut">
            <a:avLst>
              <a:gd name="adj" fmla="val 3197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sin</a:t>
            </a:r>
            <a:r>
              <a:rPr lang="az-Cyrl-AZ" dirty="0" smtClean="0">
                <a:solidFill>
                  <a:schemeClr val="bg1"/>
                </a:solidFill>
                <a:latin typeface="Times New Roman"/>
                <a:cs typeface="NikoshBAN" pitchFamily="2" charset="0"/>
              </a:rPr>
              <a:t>Ө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Donut 11"/>
          <p:cNvSpPr/>
          <p:nvPr/>
        </p:nvSpPr>
        <p:spPr>
          <a:xfrm>
            <a:off x="1879600" y="2428875"/>
            <a:ext cx="1828800" cy="177165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cosec</a:t>
            </a:r>
            <a:r>
              <a:rPr lang="az-Cyrl-AZ" dirty="0" smtClean="0">
                <a:solidFill>
                  <a:schemeClr val="bg1"/>
                </a:solidFill>
                <a:latin typeface="Times New Roman"/>
                <a:cs typeface="NikoshBAN" pitchFamily="2" charset="0"/>
              </a:rPr>
              <a:t>Ө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Donut 12"/>
          <p:cNvSpPr/>
          <p:nvPr/>
        </p:nvSpPr>
        <p:spPr>
          <a:xfrm>
            <a:off x="3733800" y="5524500"/>
            <a:ext cx="1828800" cy="17145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cot</a:t>
            </a:r>
            <a:r>
              <a:rPr lang="az-Cyrl-AZ" dirty="0" smtClean="0">
                <a:solidFill>
                  <a:schemeClr val="bg1"/>
                </a:solidFill>
                <a:latin typeface="Times New Roman"/>
                <a:cs typeface="NikoshBAN" pitchFamily="2" charset="0"/>
              </a:rPr>
              <a:t>Ө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Donut 13"/>
          <p:cNvSpPr/>
          <p:nvPr/>
        </p:nvSpPr>
        <p:spPr>
          <a:xfrm>
            <a:off x="1752600" y="4514850"/>
            <a:ext cx="1828800" cy="17907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sec</a:t>
            </a:r>
            <a:r>
              <a:rPr lang="az-Cyrl-AZ" dirty="0" smtClean="0">
                <a:solidFill>
                  <a:schemeClr val="bg1"/>
                </a:solidFill>
                <a:latin typeface="Times New Roman"/>
                <a:cs typeface="NikoshBAN" pitchFamily="2" charset="0"/>
              </a:rPr>
              <a:t>Ө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Donut 14"/>
          <p:cNvSpPr/>
          <p:nvPr/>
        </p:nvSpPr>
        <p:spPr>
          <a:xfrm>
            <a:off x="5791200" y="4648200"/>
            <a:ext cx="1828800" cy="1752600"/>
          </a:xfrm>
          <a:prstGeom prst="don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tan</a:t>
            </a:r>
            <a:r>
              <a:rPr lang="az-Cyrl-AZ" dirty="0" smtClean="0">
                <a:solidFill>
                  <a:schemeClr val="bg1"/>
                </a:solidFill>
                <a:latin typeface="Times New Roman"/>
                <a:cs typeface="NikoshBAN" pitchFamily="2" charset="0"/>
              </a:rPr>
              <a:t>Ө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Donut 15"/>
          <p:cNvSpPr/>
          <p:nvPr/>
        </p:nvSpPr>
        <p:spPr>
          <a:xfrm>
            <a:off x="5943600" y="2495550"/>
            <a:ext cx="1828800" cy="1790700"/>
          </a:xfrm>
          <a:prstGeom prst="donut">
            <a:avLst>
              <a:gd name="adj" fmla="val 2850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 smtClean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cos</a:t>
            </a:r>
            <a:r>
              <a:rPr lang="az-Cyrl-AZ" dirty="0" smtClean="0">
                <a:solidFill>
                  <a:schemeClr val="bg1"/>
                </a:solidFill>
                <a:latin typeface="Times New Roman"/>
                <a:cs typeface="NikoshBAN" pitchFamily="2" charset="0"/>
              </a:rPr>
              <a:t>Ө</a:t>
            </a:r>
            <a:endParaRPr lang="en-US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endParaRPr lang="en-US" dirty="0" smtClean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 animBg="1"/>
      <p:bldP spid="6" grpId="1" build="allAtOnce" animBg="1"/>
      <p:bldP spid="9" grpId="0" animBg="1"/>
      <p:bldP spid="9" grpId="1" animBg="1"/>
      <p:bldP spid="10" grpId="0" animBg="1"/>
      <p:bldP spid="10" grpId="1" animBg="1"/>
      <p:bldP spid="12" grpId="1" animBg="1"/>
      <p:bldP spid="12" grpId="2" animBg="1"/>
      <p:bldP spid="13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162" y="0"/>
            <a:ext cx="8839200" cy="146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চিত্রটি লক্ষ্য কর এবং কোনটির বিপরীত কোনটি তা দেখ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Oval 4"/>
          <p:cNvSpPr/>
          <p:nvPr/>
        </p:nvSpPr>
        <p:spPr>
          <a:xfrm>
            <a:off x="446977" y="4184650"/>
            <a:ext cx="943269" cy="51823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400" tIns="25400" rIns="25400" bIns="254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>
                <a:latin typeface="Times New Roman"/>
                <a:cs typeface="Times New Roman"/>
              </a:rPr>
              <a:t>sin</a:t>
            </a:r>
            <a:r>
              <a:rPr lang="az-Cyrl-AZ" sz="2000" kern="1200" dirty="0" smtClean="0">
                <a:latin typeface="Times New Roman"/>
                <a:cs typeface="Times New Roman"/>
              </a:rPr>
              <a:t>Ө</a:t>
            </a:r>
            <a:endParaRPr lang="en-US" sz="2000" kern="1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Curved Down Arrow 35"/>
          <p:cNvSpPr/>
          <p:nvPr/>
        </p:nvSpPr>
        <p:spPr>
          <a:xfrm>
            <a:off x="714385" y="1583872"/>
            <a:ext cx="7543800" cy="1841500"/>
          </a:xfrm>
          <a:prstGeom prst="curvedDownArrow">
            <a:avLst>
              <a:gd name="adj1" fmla="val 15293"/>
              <a:gd name="adj2" fmla="val 40703"/>
              <a:gd name="adj3" fmla="val 2140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Curved Down Arrow 36"/>
          <p:cNvSpPr/>
          <p:nvPr/>
        </p:nvSpPr>
        <p:spPr>
          <a:xfrm>
            <a:off x="2313876" y="1898650"/>
            <a:ext cx="4755069" cy="1651000"/>
          </a:xfrm>
          <a:prstGeom prst="curved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flipH="1" flipV="1">
            <a:off x="523176" y="4832350"/>
            <a:ext cx="7735007" cy="2170432"/>
          </a:xfrm>
          <a:prstGeom prst="curvedDownArrow">
            <a:avLst>
              <a:gd name="adj1" fmla="val 14750"/>
              <a:gd name="adj2" fmla="val 28581"/>
              <a:gd name="adj3" fmla="val 25602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Curved Down Arrow 38"/>
          <p:cNvSpPr/>
          <p:nvPr/>
        </p:nvSpPr>
        <p:spPr>
          <a:xfrm rot="10800000">
            <a:off x="1876105" y="4832350"/>
            <a:ext cx="4914141" cy="1788064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Curved Down Arrow 39"/>
          <p:cNvSpPr/>
          <p:nvPr/>
        </p:nvSpPr>
        <p:spPr>
          <a:xfrm>
            <a:off x="3630421" y="2514600"/>
            <a:ext cx="1894485" cy="946150"/>
          </a:xfrm>
          <a:prstGeom prst="curved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Curved Down Arrow 40"/>
          <p:cNvSpPr/>
          <p:nvPr/>
        </p:nvSpPr>
        <p:spPr>
          <a:xfrm rot="10800000">
            <a:off x="3304626" y="4792982"/>
            <a:ext cx="2172106" cy="1219202"/>
          </a:xfrm>
          <a:prstGeom prst="curved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Donut 41"/>
          <p:cNvSpPr/>
          <p:nvPr/>
        </p:nvSpPr>
        <p:spPr>
          <a:xfrm>
            <a:off x="3590899" y="3898900"/>
            <a:ext cx="371501" cy="38106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Donut 42"/>
          <p:cNvSpPr/>
          <p:nvPr/>
        </p:nvSpPr>
        <p:spPr>
          <a:xfrm>
            <a:off x="6441378" y="3844250"/>
            <a:ext cx="348868" cy="3785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Donut 43"/>
          <p:cNvSpPr/>
          <p:nvPr/>
        </p:nvSpPr>
        <p:spPr>
          <a:xfrm>
            <a:off x="7838377" y="3879850"/>
            <a:ext cx="382418" cy="400110"/>
          </a:xfrm>
          <a:prstGeom prst="donut">
            <a:avLst>
              <a:gd name="adj" fmla="val 240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Donut 45"/>
          <p:cNvSpPr/>
          <p:nvPr/>
        </p:nvSpPr>
        <p:spPr>
          <a:xfrm>
            <a:off x="2123376" y="3879850"/>
            <a:ext cx="421577" cy="40011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Donut 46"/>
          <p:cNvSpPr/>
          <p:nvPr/>
        </p:nvSpPr>
        <p:spPr>
          <a:xfrm>
            <a:off x="523177" y="3879850"/>
            <a:ext cx="457200" cy="4572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Donut 47"/>
          <p:cNvSpPr/>
          <p:nvPr/>
        </p:nvSpPr>
        <p:spPr>
          <a:xfrm>
            <a:off x="2961575" y="3435350"/>
            <a:ext cx="1371600" cy="1447800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32677" y="3920390"/>
            <a:ext cx="876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sin</a:t>
            </a:r>
            <a:r>
              <a:rPr lang="az-Cyrl-AZ" sz="2000" dirty="0" smtClean="0">
                <a:latin typeface="Times New Roman"/>
                <a:cs typeface="NikoshBAN" pitchFamily="2" charset="0"/>
              </a:rPr>
              <a:t>Ө</a:t>
            </a:r>
            <a:r>
              <a:rPr lang="en-US" sz="2000" dirty="0" smtClean="0">
                <a:latin typeface="Times New Roman"/>
                <a:cs typeface="NikoshBAN" pitchFamily="2" charset="0"/>
              </a:rPr>
              <a:t> </a:t>
            </a:r>
            <a:endParaRPr lang="en-US" dirty="0" smtClean="0"/>
          </a:p>
        </p:txBody>
      </p:sp>
      <p:sp>
        <p:nvSpPr>
          <p:cNvPr id="50" name="Donut 49"/>
          <p:cNvSpPr/>
          <p:nvPr/>
        </p:nvSpPr>
        <p:spPr>
          <a:xfrm>
            <a:off x="4486285" y="3397251"/>
            <a:ext cx="1371600" cy="1447800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Donut 50"/>
          <p:cNvSpPr/>
          <p:nvPr/>
        </p:nvSpPr>
        <p:spPr>
          <a:xfrm>
            <a:off x="1628076" y="3483398"/>
            <a:ext cx="1371600" cy="1447800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Donut 51"/>
          <p:cNvSpPr/>
          <p:nvPr/>
        </p:nvSpPr>
        <p:spPr>
          <a:xfrm>
            <a:off x="142177" y="3448050"/>
            <a:ext cx="1371600" cy="1447800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Donut 52"/>
          <p:cNvSpPr/>
          <p:nvPr/>
        </p:nvSpPr>
        <p:spPr>
          <a:xfrm>
            <a:off x="5945171" y="3345182"/>
            <a:ext cx="1371600" cy="1447800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Donut 53"/>
          <p:cNvSpPr/>
          <p:nvPr/>
        </p:nvSpPr>
        <p:spPr>
          <a:xfrm>
            <a:off x="7343077" y="3357882"/>
            <a:ext cx="1371600" cy="1447800"/>
          </a:xfrm>
          <a:prstGeom prst="don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533296" y="3886352"/>
            <a:ext cx="992579" cy="3475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cosec</a:t>
            </a:r>
            <a:r>
              <a:rPr lang="az-Cyrl-AZ" dirty="0" smtClean="0">
                <a:latin typeface="Times New Roman"/>
                <a:cs typeface="Times New Roman"/>
              </a:rPr>
              <a:t>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250968" y="3868804"/>
            <a:ext cx="729687" cy="3475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sec</a:t>
            </a:r>
            <a:r>
              <a:rPr lang="az-Cyrl-AZ" dirty="0" smtClean="0">
                <a:latin typeface="Times New Roman"/>
                <a:cs typeface="Times New Roman"/>
              </a:rPr>
              <a:t>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819264" y="3939395"/>
            <a:ext cx="705642" cy="3475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i="1" dirty="0" smtClean="0">
                <a:latin typeface="NikoshBAN" pitchFamily="2" charset="0"/>
                <a:cs typeface="NikoshBAN" pitchFamily="2" charset="0"/>
              </a:rPr>
              <a:t>cot</a:t>
            </a:r>
            <a:r>
              <a:rPr lang="az-Cyrl-AZ" i="1" dirty="0" smtClean="0">
                <a:latin typeface="Times New Roman"/>
                <a:cs typeface="Times New Roman"/>
              </a:rPr>
              <a:t>Ө</a:t>
            </a:r>
            <a:endParaRPr lang="en-US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142146" y="3996650"/>
            <a:ext cx="976550" cy="376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tan</a:t>
            </a:r>
            <a:r>
              <a:rPr lang="az-Cyrl-AZ" sz="2000" dirty="0" smtClean="0">
                <a:latin typeface="Times New Roman"/>
                <a:cs typeface="Times New Roman"/>
              </a:rPr>
              <a:t>Ө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978137" y="3920450"/>
            <a:ext cx="712054" cy="376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dirty="0" err="1" smtClean="0">
                <a:latin typeface="Times New Roman"/>
                <a:cs typeface="Times New Roman"/>
              </a:rPr>
              <a:t>cos</a:t>
            </a:r>
            <a:r>
              <a:rPr lang="az-Cyrl-AZ" sz="2000" dirty="0" smtClean="0">
                <a:latin typeface="Times New Roman"/>
                <a:cs typeface="Times New Roman"/>
              </a:rPr>
              <a:t>Ө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89302110"/>
              </p:ext>
            </p:extLst>
          </p:nvPr>
        </p:nvGraphicFramePr>
        <p:xfrm>
          <a:off x="7471775" y="1233714"/>
          <a:ext cx="2108200" cy="990600"/>
        </p:xfrm>
        <a:graphic>
          <a:graphicData uri="http://schemas.openxmlformats.org/presentationml/2006/ole">
            <p:oleObj spid="_x0000_s34454" name="Equation" r:id="rId3" imgW="965200" imgH="393700" progId="">
              <p:embed/>
            </p:oleObj>
          </a:graphicData>
        </a:graphic>
      </p:graphicFrame>
      <p:graphicFrame>
        <p:nvGraphicFramePr>
          <p:cNvPr id="6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586922"/>
              </p:ext>
            </p:extLst>
          </p:nvPr>
        </p:nvGraphicFramePr>
        <p:xfrm>
          <a:off x="8028877" y="2230069"/>
          <a:ext cx="1981200" cy="914400"/>
        </p:xfrm>
        <a:graphic>
          <a:graphicData uri="http://schemas.openxmlformats.org/presentationml/2006/ole">
            <p:oleObj spid="_x0000_s34455" name="Equation" r:id="rId4" imgW="965200" imgH="393700" progId="">
              <p:embed/>
            </p:oleObj>
          </a:graphicData>
        </a:graphic>
      </p:graphicFrame>
      <p:graphicFrame>
        <p:nvGraphicFramePr>
          <p:cNvPr id="6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034914073"/>
              </p:ext>
            </p:extLst>
          </p:nvPr>
        </p:nvGraphicFramePr>
        <p:xfrm>
          <a:off x="7533296" y="1316607"/>
          <a:ext cx="1981200" cy="914400"/>
        </p:xfrm>
        <a:graphic>
          <a:graphicData uri="http://schemas.openxmlformats.org/presentationml/2006/ole">
            <p:oleObj spid="_x0000_s34456" name="Equation" r:id="rId5" imgW="837836" imgH="393529" progId="">
              <p:embed/>
            </p:oleObj>
          </a:graphicData>
        </a:graphic>
      </p:graphicFrame>
      <p:graphicFrame>
        <p:nvGraphicFramePr>
          <p:cNvPr id="6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054157569"/>
              </p:ext>
            </p:extLst>
          </p:nvPr>
        </p:nvGraphicFramePr>
        <p:xfrm>
          <a:off x="7871034" y="1447800"/>
          <a:ext cx="2100263" cy="1066800"/>
        </p:xfrm>
        <a:graphic>
          <a:graphicData uri="http://schemas.openxmlformats.org/presentationml/2006/ole">
            <p:oleObj spid="_x0000_s34457" name="Equation" r:id="rId6" imgW="825480" imgH="393480" progId="">
              <p:embed/>
            </p:oleObj>
          </a:graphicData>
        </a:graphic>
      </p:graphicFrame>
      <p:graphicFrame>
        <p:nvGraphicFramePr>
          <p:cNvPr id="6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63799020"/>
              </p:ext>
            </p:extLst>
          </p:nvPr>
        </p:nvGraphicFramePr>
        <p:xfrm>
          <a:off x="7457377" y="1460500"/>
          <a:ext cx="2514600" cy="1155700"/>
        </p:xfrm>
        <a:graphic>
          <a:graphicData uri="http://schemas.openxmlformats.org/presentationml/2006/ole">
            <p:oleObj spid="_x0000_s34458" name="Equation" r:id="rId7" imgW="825480" imgH="393480" progId="">
              <p:embed/>
            </p:oleObj>
          </a:graphicData>
        </a:graphic>
      </p:graphicFrame>
      <p:graphicFrame>
        <p:nvGraphicFramePr>
          <p:cNvPr id="6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15480349"/>
              </p:ext>
            </p:extLst>
          </p:nvPr>
        </p:nvGraphicFramePr>
        <p:xfrm>
          <a:off x="7420975" y="1460500"/>
          <a:ext cx="2209800" cy="990600"/>
        </p:xfrm>
        <a:graphic>
          <a:graphicData uri="http://schemas.openxmlformats.org/presentationml/2006/ole">
            <p:oleObj spid="_x0000_s34459" name="Equation" r:id="rId8" imgW="825480" imgH="393480" progId="">
              <p:embed/>
            </p:oleObj>
          </a:graphicData>
        </a:graphic>
      </p:graphicFrame>
      <p:sp>
        <p:nvSpPr>
          <p:cNvPr id="66" name="Donut 65"/>
          <p:cNvSpPr/>
          <p:nvPr/>
        </p:nvSpPr>
        <p:spPr>
          <a:xfrm>
            <a:off x="4962535" y="3930651"/>
            <a:ext cx="419100" cy="381000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4669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 -0.08148 C 0.02205 -0.05555 0.03837 -0.02939 0.03507 -0.01828 C 0.03177 -0.00671 -0.00451 -0.00972 -0.01423 -0.01412 C -0.02396 -0.01828 -0.02396 -0.03472 -0.02344 -0.04467 C -0.02291 -0.05509 -0.01979 -0.05509 -0.01111 -0.07569 C -0.00243 -0.09629 0.01181 -0.1368 0.02899 -0.16828 C 0.04618 -0.19838 0.06181 -0.23426 0.09202 -0.2618 C 0.12222 -0.28958 0.16893 -0.31551 0.21042 -0.33356 C 0.25191 -0.35185 0.30313 -0.36435 0.34115 -0.3706 C 0.37917 -0.37685 0.40156 -0.375 0.4382 -0.3706 C 0.47483 -0.3662 0.52327 -0.35926 0.56129 -0.34398 C 0.59931 -0.3287 0.63681 -0.29976 0.6658 -0.27824 C 0.69479 -0.25694 0.7158 -0.24236 0.73507 -0.21481 C 0.75434 -0.1868 0.77101 -0.13888 0.78125 -0.1125 C 0.79149 -0.08611 0.79288 -0.07453 0.79653 -0.05717 C 0.80018 -0.03981 0.80452 -0.0199 0.80278 -0.00787 C 0.80104 0.0044 0.79236 0.01389 0.78577 0.0169 C 0.77917 0.01968 0.76771 0.0169 0.76285 0.01065 C 0.75799 0.00487 0.7559 -0.01088 0.7566 -0.0199 C 0.75729 -0.02939 0.7632 -0.03981 0.76736 -0.04467 C 0.77153 -0.04976 0.77622 -0.0493 0.78125 -0.04884 C 0.78629 -0.04814 0.79393 -0.04398 0.79809 -0.04051 C 0.80226 -0.03726 0.80417 -0.03402 0.8059 -0.02824 C 0.80764 -0.02245 0.81007 -0.01157 0.80886 -0.00578 C 0.80764 -4.07407E-6 0.80295 0.00695 0.79809 0.00649 C 0.79323 0.00602 0.78247 -0.00231 0.77969 -0.00787 C 0.77691 -0.01342 0.7809 -0.02338 0.78125 -0.02615 " pathEditMode="relative" rAng="0" ptsTypes="aaaaaaaaaaaaaaaaaaaaaaaaaaA">
                                      <p:cBhvr>
                                        <p:cTn id="25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15" y="-9722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16 0.13958 C -0.00208 0.12754 -0.01215 0.11574 -0.01337 0.10278 C -0.01459 0.08981 -0.00746 0.06805 0.00053 0.06157 C 0.00851 0.05509 0.0283 0.0581 0.03437 0.06365 C 0.04045 0.06921 0.03715 0.08171 0.03732 0.09444 C 0.03751 0.10717 0.04167 0.12153 0.03577 0.13958 C 0.02987 0.15764 0.01389 0.1824 0.00191 0.20324 C -0.01007 0.22407 -0.0158 0.2419 -0.03645 0.26481 C -0.05712 0.2875 -0.08056 0.31458 -0.12257 0.34051 C -0.16459 0.36643 -0.23907 0.40648 -0.28872 0.42037 C -0.33837 0.43426 -0.3816 0.42592 -0.42101 0.42453 C -0.46042 0.42315 -0.48768 0.42291 -0.5257 0.41227 C -0.56372 0.40162 -0.60695 0.3919 -0.64879 0.36088 C -0.69063 0.32986 -0.75469 0.25995 -0.77639 0.22569 C -0.7981 0.19143 -0.77674 0.18125 -0.77952 0.15602 C -0.7823 0.13078 -0.78785 0.0949 -0.79341 0.07407 C -0.79896 0.05324 -0.81511 0.03472 -0.81337 0.03102 C -0.81164 0.02731 -0.78924 0.0449 -0.78264 0.05139 C -0.77605 0.05787 -0.77275 0.06435 -0.77344 0.0699 C -0.77414 0.07546 -0.77969 0.08217 -0.78716 0.08426 C -0.79462 0.08634 -0.81632 0.09004 -0.81806 0.08217 C -0.8198 0.0743 -0.80625 0.04259 -0.7981 0.03703 C -0.78994 0.03148 -0.76875 0.0419 -0.76875 0.0493 C -0.76875 0.05671 -0.79323 0.07662 -0.7981 0.08217 " pathEditMode="relative" rAng="0" ptsTypes="aaaaaaaaaaaaaaaaaaaaaaaA">
                                      <p:cBhvr>
                                        <p:cTn id="47" dur="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22" y="9120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54 -0.05834 C 0.0276 -0.02153 0.04184 0.01551 0.04114 0.0287 C 0.04045 0.0419 0.01649 0.03055 0.00885 0.02153 C 0.00121 0.0125 -0.00486 -0.00972 -0.00504 -0.0257 C -0.00521 -0.04121 -0.00417 -0.04352 0.00729 -0.07246 C 0.01875 -0.10139 0.04618 -0.16806 0.06423 -0.19954 C 0.08229 -0.23033 0.09844 -0.24144 0.1151 -0.25787 C 0.13177 -0.27431 0.14705 -0.28935 0.16423 -0.29815 C 0.18142 -0.30648 0.19601 -0.30787 0.21805 -0.30949 C 0.2401 -0.31135 0.27014 -0.31713 0.29653 -0.30718 C 0.32292 -0.29699 0.35347 -0.27269 0.37656 -0.24861 C 0.39965 -0.22477 0.41962 -0.18866 0.43507 -0.16389 C 0.45052 -0.13982 0.46024 -0.12222 0.46892 -0.10301 C 0.4776 -0.0838 0.4842 -0.0676 0.48732 -0.04908 C 0.49045 -0.03079 0.48837 -0.0081 0.48732 0.0074 C 0.48628 0.02315 0.48507 0.04028 0.48125 0.04514 C 0.47743 0.05 0.46649 0.0412 0.46423 0.03565 C 0.46198 0.02963 0.46528 0.01805 0.46736 0.00972 C 0.46944 0.00162 0.46962 -0.01343 0.47656 -0.01389 C 0.48351 -0.01412 0.50191 0.00023 0.50885 0.0074 C 0.5158 0.01458 0.51805 0.02291 0.51805 0.0287 C 0.51805 0.03449 0.51371 0.04004 0.50885 0.04236 C 0.50399 0.04514 0.4934 0.04583 0.48889 0.04514 C 0.48437 0.04421 0.48246 0.03912 0.48125 0.03796 " pathEditMode="relative" rAng="0" ptsTypes="aaaaaaaaaaaaaaaaaaaaaaaA">
                                      <p:cBhvr>
                                        <p:cTn id="69" dur="5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88" y="-7523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06 0.13033 C -0.02153 0.10116 -0.02483 0.072 -0.02118 0.06042 C -0.01754 0.04885 -0.00504 0.05533 0.00347 0.06042 C 0.01198 0.06551 0.0276 0.08056 0.02969 0.09121 C 0.03177 0.10186 0.02135 0.11135 0.0158 0.12408 C 0.01024 0.13681 0.00555 0.14931 -0.00417 0.16713 C -0.01389 0.18496 -0.01372 0.20139 -0.04271 0.23079 C -0.0717 0.25996 -0.13229 0.32385 -0.17813 0.34329 C -0.22396 0.36274 -0.27761 0.36227 -0.31806 0.34746 C -0.35851 0.33264 -0.39653 0.28866 -0.42118 0.25533 C -0.44584 0.22176 -0.45191 0.17917 -0.4658 0.14676 C -0.47969 0.11436 -0.50156 0.0757 -0.50417 0.06042 C -0.50677 0.04514 -0.48976 0.05463 -0.48125 0.0544 C -0.47275 0.05417 -0.4592 0.05209 -0.45347 0.05857 C -0.44775 0.06505 -0.44427 0.08519 -0.4474 0.09329 C -0.45052 0.10139 -0.46545 0.1125 -0.47188 0.10764 C -0.4783 0.10278 -0.48594 0.07176 -0.48577 0.06459 C -0.48559 0.05741 -0.47344 0.06112 -0.47031 0.06459 C -0.46719 0.06806 -0.46268 0.08241 -0.46736 0.08519 C -0.47205 0.08797 -0.49653 0.08519 -0.49809 0.08102 C -0.49966 0.07686 -0.48299 0.06274 -0.47656 0.06042 C -0.47014 0.05811 -0.46007 0.06366 -0.45955 0.06667 " pathEditMode="relative" rAng="0" ptsTypes="aaaaaaaaaaaaaaaaaaaaaA">
                                      <p:cBhvr>
                                        <p:cTn id="91" dur="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44" y="7361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6009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3 -0.05255 C -0.00469 -0.0169 -0.01215 0.01875 -0.0151 0.03101 C -0.01805 0.04282 -0.01389 0.02569 -0.01476 0.01967 C -0.01545 0.01365 -0.02049 0.00555 -0.02049 -0.00533 C -0.02031 -0.01621 -0.02049 -0.04399 -0.01458 -0.04537 C -0.00851 -0.04723 0.01215 -0.02431 0.01545 -0.01551 C 0.01858 -0.00672 0.00972 0.00879 0.00417 0.00694 C -0.00139 0.00393 -0.0151 -0.01297 -0.01788 -0.02824 C -0.02049 -0.04375 -0.01476 -0.06829 -0.0118 -0.08519 C -0.00903 -0.10209 -0.00521 -0.11343 -0.00104 -0.1301 C 0.00295 -0.14653 0.00174 -0.16875 0.01181 -0.18449 C 0.0224 -0.19977 0.04462 -0.21736 0.06163 -0.22315 C 0.07865 -0.22871 0.09688 -0.22408 0.1125 -0.21875 C 0.12778 -0.21412 0.14497 -0.19977 0.15365 -0.1926 C 0.16233 -0.18611 0.15695 -0.18959 0.16511 -0.17824 C 0.17344 -0.16667 0.19757 -0.13866 0.20399 -0.12524 C 0.21042 -0.11181 0.20278 -0.10695 0.2033 -0.09699 C 0.20347 -0.08727 0.20504 -0.07801 0.20504 -0.06598 C 0.20486 -0.05371 0.20764 -0.03797 0.20208 -0.02454 C 0.19653 -0.01088 0.17743 0.01435 0.17274 0.01458 C 0.16806 0.01458 0.16823 -0.01574 0.17396 -0.02361 C 0.17969 -0.03033 0.20295 -0.03565 0.20695 -0.02894 C 0.21094 -0.02223 0.20382 0.00463 0.19826 0.01759 C 0.19201 0.02986 0.17865 0.04444 0.1724 0.04606 C 0.16615 0.04722 0.15799 0.03726 0.16007 0.0243 C 0.16215 0.01088 0.17813 -0.02315 0.18455 -0.03426 C 0.19063 -0.04561 0.20017 -0.04074 0.19861 -0.04422 " pathEditMode="relative" rAng="-452768" ptsTypes="aaaaaaaaaaaaaaaaaaaaaaaaaaA">
                                      <p:cBhvr>
                                        <p:cTn id="113" dur="5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85" y="-3264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D60093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4 0.06041 C -0.00035 0.01944 0.00365 -0.02199 0.00538 -0.03449 C 0.0073 -0.04954 0.00487 -0.02963 0.0059 -0.02362 C 0.00694 -0.01644 0.01216 -0.00718 0.01303 0.00648 C 0.01372 0.01851 0.01546 0.05 0.01077 0.05301 C 0.00538 0.05486 -0.01493 0.02824 -0.01875 0.01782 C -0.02223 0.00833 -0.01546 -0.01065 -0.01025 -0.00695 C -0.00521 -0.00602 0.00885 0.01481 0.01233 0.03194 C 0.0158 0.0493 0.01216 0.07847 0.01093 0.09814 C 0.00972 0.11759 0.0073 0.12939 0.00468 0.14861 C 0.00209 0.16805 0.00521 0.19328 -0.0033 0.21111 C -0.01198 0.22893 -0.03039 0.25 -0.04497 0.25694 C -0.06007 0.26319 -0.07709 0.25949 -0.0915 0.25347 C -0.10556 0.24838 -0.12223 0.23194 -0.13004 0.22476 C -0.13889 0.21759 -0.13369 0.22129 -0.14185 0.2074 C -0.15053 0.19513 -0.17414 0.16412 -0.18125 0.14884 C -0.18785 0.13356 -0.18178 0.12777 -0.18282 0.11713 C -0.18369 0.10601 -0.18542 0.09583 -0.18646 0.08009 C -0.18716 0.06805 -0.1908 0.04861 -0.18698 0.03356 C -0.18351 0.01782 -0.16754 -0.0125 -0.16372 -0.01274 C -0.15886 -0.01204 -0.15695 0.02291 -0.16164 0.03032 C -0.1658 0.04097 -0.18646 0.04838 -0.1908 0.03819 C -0.19497 0.03032 -0.19046 -0.0007 -0.18646 -0.01505 C -0.18195 -0.02963 -0.17101 -0.04792 -0.16546 -0.04931 C -0.15973 -0.04977 -0.15139 -0.03797 -0.15278 -0.02292 C -0.15313 -0.00764 -0.16546 0.03009 -0.17014 0.0449 C -0.17535 0.05717 -0.18386 0.05115 -0.18212 0.05648 " pathEditMode="relative" rAng="10150432" ptsTypes="aaaaaaaaaaaaaaaaaaaaaaaaaaA">
                                      <p:cBhvr>
                                        <p:cTn id="146" dur="5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91" y="3866"/>
                                    </p:animMotion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6" grpId="0" animBg="1"/>
      <p:bldP spid="46" grpId="1" animBg="1"/>
      <p:bldP spid="47" grpId="0" animBg="1"/>
      <p:bldP spid="47" grpId="1" animBg="1"/>
      <p:bldP spid="66" grpId="0" animBg="1"/>
      <p:bldP spid="6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0" y="0"/>
            <a:ext cx="9144000" cy="1447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উপরের চিত্র থেকে নি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ম্নলিখিত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সূত্রগুলো পাওয়া গেল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045654708"/>
              </p:ext>
            </p:extLst>
          </p:nvPr>
        </p:nvGraphicFramePr>
        <p:xfrm>
          <a:off x="914400" y="1447800"/>
          <a:ext cx="2108200" cy="990600"/>
        </p:xfrm>
        <a:graphic>
          <a:graphicData uri="http://schemas.openxmlformats.org/presentationml/2006/ole">
            <p:oleObj spid="_x0000_s37004" name="Equation" r:id="rId3" imgW="965160" imgH="393480" progId="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12335868"/>
              </p:ext>
            </p:extLst>
          </p:nvPr>
        </p:nvGraphicFramePr>
        <p:xfrm>
          <a:off x="914400" y="5257800"/>
          <a:ext cx="2362200" cy="1085658"/>
        </p:xfrm>
        <a:graphic>
          <a:graphicData uri="http://schemas.openxmlformats.org/presentationml/2006/ole">
            <p:oleObj spid="_x0000_s37005" name="Equation" r:id="rId4" imgW="825500" imgH="393700" progId="">
              <p:embed/>
            </p:oleObj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737915162"/>
              </p:ext>
            </p:extLst>
          </p:nvPr>
        </p:nvGraphicFramePr>
        <p:xfrm>
          <a:off x="914400" y="3962400"/>
          <a:ext cx="2209800" cy="990600"/>
        </p:xfrm>
        <a:graphic>
          <a:graphicData uri="http://schemas.openxmlformats.org/presentationml/2006/ole">
            <p:oleObj spid="_x0000_s37006" name="Equation" r:id="rId5" imgW="825500" imgH="393700" progId="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502298243"/>
              </p:ext>
            </p:extLst>
          </p:nvPr>
        </p:nvGraphicFramePr>
        <p:xfrm>
          <a:off x="852488" y="2743200"/>
          <a:ext cx="1951037" cy="914400"/>
        </p:xfrm>
        <a:graphic>
          <a:graphicData uri="http://schemas.openxmlformats.org/presentationml/2006/ole">
            <p:oleObj spid="_x0000_s37007" name="Equation" r:id="rId6" imgW="825480" imgH="393480" progId="">
              <p:embed/>
            </p:oleObj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864511782"/>
              </p:ext>
            </p:extLst>
          </p:nvPr>
        </p:nvGraphicFramePr>
        <p:xfrm>
          <a:off x="4876800" y="2590800"/>
          <a:ext cx="2100263" cy="1066800"/>
        </p:xfrm>
        <a:graphic>
          <a:graphicData uri="http://schemas.openxmlformats.org/presentationml/2006/ole">
            <p:oleObj spid="_x0000_s37008" name="Equation" r:id="rId7" imgW="825480" imgH="393480" progId="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04604530"/>
              </p:ext>
            </p:extLst>
          </p:nvPr>
        </p:nvGraphicFramePr>
        <p:xfrm>
          <a:off x="4876800" y="1447800"/>
          <a:ext cx="1981200" cy="914400"/>
        </p:xfrm>
        <a:graphic>
          <a:graphicData uri="http://schemas.openxmlformats.org/presentationml/2006/ole">
            <p:oleObj spid="_x0000_s37009" name="Equation" r:id="rId8" imgW="965160" imgH="393480" progId="">
              <p:embed/>
            </p:oleObj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258926973"/>
              </p:ext>
            </p:extLst>
          </p:nvPr>
        </p:nvGraphicFramePr>
        <p:xfrm>
          <a:off x="4876800" y="3886200"/>
          <a:ext cx="2058988" cy="990600"/>
        </p:xfrm>
        <a:graphic>
          <a:graphicData uri="http://schemas.openxmlformats.org/presentationml/2006/ole">
            <p:oleObj spid="_x0000_s37010" name="Equation" r:id="rId9" imgW="838080" imgH="393480" progId="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151461180"/>
              </p:ext>
            </p:extLst>
          </p:nvPr>
        </p:nvGraphicFramePr>
        <p:xfrm>
          <a:off x="5105400" y="5334000"/>
          <a:ext cx="1830388" cy="990600"/>
        </p:xfrm>
        <a:graphic>
          <a:graphicData uri="http://schemas.openxmlformats.org/presentationml/2006/ole">
            <p:oleObj spid="_x0000_s37011" name="Equation" r:id="rId10" imgW="837836" imgH="393529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আরো কিছু গুরুত্বপূর্ণ সূত্র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5868601"/>
              </p:ext>
            </p:extLst>
          </p:nvPr>
        </p:nvGraphicFramePr>
        <p:xfrm>
          <a:off x="457200" y="1981200"/>
          <a:ext cx="2592388" cy="511175"/>
        </p:xfrm>
        <a:graphic>
          <a:graphicData uri="http://schemas.openxmlformats.org/presentationml/2006/ole">
            <p:oleObj spid="_x0000_s36174" name="Equation" r:id="rId4" imgW="1104840" imgH="203040" progId="">
              <p:embed/>
            </p:oleObj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09409450"/>
              </p:ext>
            </p:extLst>
          </p:nvPr>
        </p:nvGraphicFramePr>
        <p:xfrm>
          <a:off x="425450" y="4343400"/>
          <a:ext cx="2647950" cy="511175"/>
        </p:xfrm>
        <a:graphic>
          <a:graphicData uri="http://schemas.openxmlformats.org/presentationml/2006/ole">
            <p:oleObj spid="_x0000_s36175" name="Equation" r:id="rId5" imgW="1104840" imgH="203040" progId="">
              <p:embed/>
            </p:oleObj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62657091"/>
              </p:ext>
            </p:extLst>
          </p:nvPr>
        </p:nvGraphicFramePr>
        <p:xfrm>
          <a:off x="6526213" y="2117725"/>
          <a:ext cx="1703387" cy="542925"/>
        </p:xfrm>
        <a:graphic>
          <a:graphicData uri="http://schemas.openxmlformats.org/presentationml/2006/ole">
            <p:oleObj spid="_x0000_s36176" name="Equation" r:id="rId6" imgW="114120" imgH="21564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31475070"/>
              </p:ext>
            </p:extLst>
          </p:nvPr>
        </p:nvGraphicFramePr>
        <p:xfrm>
          <a:off x="533400" y="2743200"/>
          <a:ext cx="2631281" cy="469900"/>
        </p:xfrm>
        <a:graphic>
          <a:graphicData uri="http://schemas.openxmlformats.org/presentationml/2006/ole">
            <p:oleObj spid="_x0000_s36177" name="Equation" r:id="rId7" imgW="1104840" imgH="203040" progId="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50884059"/>
              </p:ext>
            </p:extLst>
          </p:nvPr>
        </p:nvGraphicFramePr>
        <p:xfrm>
          <a:off x="457200" y="3352800"/>
          <a:ext cx="2659062" cy="489075"/>
        </p:xfrm>
        <a:graphic>
          <a:graphicData uri="http://schemas.openxmlformats.org/presentationml/2006/ole">
            <p:oleObj spid="_x0000_s36178" name="Equation" r:id="rId8" imgW="1104840" imgH="20304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68027665"/>
              </p:ext>
            </p:extLst>
          </p:nvPr>
        </p:nvGraphicFramePr>
        <p:xfrm>
          <a:off x="457200" y="5029200"/>
          <a:ext cx="2590800" cy="471055"/>
        </p:xfrm>
        <a:graphic>
          <a:graphicData uri="http://schemas.openxmlformats.org/presentationml/2006/ole">
            <p:oleObj spid="_x0000_s36179" name="Equation" r:id="rId9" imgW="1117440" imgH="20304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9600" y="6172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729634385"/>
              </p:ext>
            </p:extLst>
          </p:nvPr>
        </p:nvGraphicFramePr>
        <p:xfrm>
          <a:off x="457200" y="5562600"/>
          <a:ext cx="2655887" cy="488950"/>
        </p:xfrm>
        <a:graphic>
          <a:graphicData uri="http://schemas.openxmlformats.org/presentationml/2006/ole">
            <p:oleObj spid="_x0000_s36180" name="Equation" r:id="rId10" imgW="1104840" imgH="203040" progId="">
              <p:embed/>
            </p:oleObj>
          </a:graphicData>
        </a:graphic>
      </p:graphicFrame>
      <p:sp>
        <p:nvSpPr>
          <p:cNvPr id="10" name="Right Brace 9"/>
          <p:cNvSpPr/>
          <p:nvPr/>
        </p:nvSpPr>
        <p:spPr>
          <a:xfrm>
            <a:off x="3352800" y="2209800"/>
            <a:ext cx="640080" cy="15240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3352800" y="4495800"/>
            <a:ext cx="640080" cy="14478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5272487"/>
              </p:ext>
            </p:extLst>
          </p:nvPr>
        </p:nvGraphicFramePr>
        <p:xfrm>
          <a:off x="4582886" y="2057400"/>
          <a:ext cx="2979738" cy="511175"/>
        </p:xfrm>
        <a:graphic>
          <a:graphicData uri="http://schemas.openxmlformats.org/presentationml/2006/ole">
            <p:oleObj spid="_x0000_s36181" name="Equation" r:id="rId11" imgW="1244520" imgH="203040" progId="">
              <p:embed/>
            </p:oleObj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4576076"/>
              </p:ext>
            </p:extLst>
          </p:nvPr>
        </p:nvGraphicFramePr>
        <p:xfrm>
          <a:off x="4593771" y="2722562"/>
          <a:ext cx="3049588" cy="498475"/>
        </p:xfrm>
        <a:graphic>
          <a:graphicData uri="http://schemas.openxmlformats.org/presentationml/2006/ole">
            <p:oleObj spid="_x0000_s36182" name="Equation" r:id="rId12" imgW="1244520" imgH="20304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18715452"/>
              </p:ext>
            </p:extLst>
          </p:nvPr>
        </p:nvGraphicFramePr>
        <p:xfrm>
          <a:off x="4572000" y="3320143"/>
          <a:ext cx="3200400" cy="522514"/>
        </p:xfrm>
        <a:graphic>
          <a:graphicData uri="http://schemas.openxmlformats.org/presentationml/2006/ole">
            <p:oleObj spid="_x0000_s36183" name="Equation" r:id="rId13" imgW="1244520" imgH="203040" progId="">
              <p:embed/>
            </p:oleObj>
          </a:graphicData>
        </a:graphic>
      </p:graphicFrame>
      <p:sp>
        <p:nvSpPr>
          <p:cNvPr id="15" name="Right Brace 14"/>
          <p:cNvSpPr/>
          <p:nvPr/>
        </p:nvSpPr>
        <p:spPr>
          <a:xfrm>
            <a:off x="8001000" y="2209800"/>
            <a:ext cx="640080" cy="15240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77971265"/>
              </p:ext>
            </p:extLst>
          </p:nvPr>
        </p:nvGraphicFramePr>
        <p:xfrm>
          <a:off x="3352800" y="2209799"/>
          <a:ext cx="2819400" cy="886097"/>
        </p:xfrm>
        <a:graphic>
          <a:graphicData uri="http://schemas.openxmlformats.org/presentationml/2006/ole">
            <p:oleObj spid="_x0000_s28121" name="Equation" r:id="rId3" imgW="1307532" imgH="393529" progId="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79087175"/>
              </p:ext>
            </p:extLst>
          </p:nvPr>
        </p:nvGraphicFramePr>
        <p:xfrm>
          <a:off x="2895599" y="3124200"/>
          <a:ext cx="2894179" cy="1981200"/>
        </p:xfrm>
        <a:graphic>
          <a:graphicData uri="http://schemas.openxmlformats.org/presentationml/2006/ole">
            <p:oleObj spid="_x0000_s28122" name="Equation" r:id="rId4" imgW="1091880" imgH="838080" progId="">
              <p:embed/>
            </p:oleObj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199860697"/>
              </p:ext>
            </p:extLst>
          </p:nvPr>
        </p:nvGraphicFramePr>
        <p:xfrm>
          <a:off x="2438400" y="5105400"/>
          <a:ext cx="3164032" cy="914400"/>
        </p:xfrm>
        <a:graphic>
          <a:graphicData uri="http://schemas.openxmlformats.org/presentationml/2006/ole">
            <p:oleObj spid="_x0000_s28123" name="Equation" r:id="rId5" imgW="1422360" imgH="393480" progId="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0" y="60960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দেখান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হল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2300514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দেখাও যে,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3276600"/>
            <a:ext cx="220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বামপক্ষ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=</a:t>
            </a:r>
            <a:endParaRPr lang="en-US" sz="4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আলোচনা ও গাণিতিক সমাধান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 animBg="1"/>
      <p:bldP spid="1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12622649"/>
              </p:ext>
            </p:extLst>
          </p:nvPr>
        </p:nvGraphicFramePr>
        <p:xfrm>
          <a:off x="1371600" y="1163141"/>
          <a:ext cx="3048000" cy="940037"/>
        </p:xfrm>
        <a:graphic>
          <a:graphicData uri="http://schemas.openxmlformats.org/presentationml/2006/ole">
            <p:oleObj spid="_x0000_s38023" name="Equation" r:id="rId4" imgW="1358640" imgH="419040" progId="">
              <p:embed/>
            </p:oleObj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50917790"/>
              </p:ext>
            </p:extLst>
          </p:nvPr>
        </p:nvGraphicFramePr>
        <p:xfrm>
          <a:off x="2362200" y="190935"/>
          <a:ext cx="4953000" cy="898072"/>
        </p:xfrm>
        <a:graphic>
          <a:graphicData uri="http://schemas.openxmlformats.org/presentationml/2006/ole">
            <p:oleObj spid="_x0000_s38024" name="Equation" r:id="rId5" imgW="2311200" imgH="41904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39427563"/>
              </p:ext>
            </p:extLst>
          </p:nvPr>
        </p:nvGraphicFramePr>
        <p:xfrm>
          <a:off x="762000" y="2133600"/>
          <a:ext cx="3505200" cy="1260182"/>
        </p:xfrm>
        <a:graphic>
          <a:graphicData uri="http://schemas.openxmlformats.org/presentationml/2006/ole">
            <p:oleObj spid="_x0000_s38025" name="Equation" r:id="rId6" imgW="1511280" imgH="60948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488555578"/>
              </p:ext>
            </p:extLst>
          </p:nvPr>
        </p:nvGraphicFramePr>
        <p:xfrm>
          <a:off x="537728" y="3276600"/>
          <a:ext cx="3580880" cy="1286221"/>
        </p:xfrm>
        <a:graphic>
          <a:graphicData uri="http://schemas.openxmlformats.org/presentationml/2006/ole">
            <p:oleObj spid="_x0000_s38026" name="Equation" r:id="rId7" imgW="1511280" imgH="62208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225047685"/>
              </p:ext>
            </p:extLst>
          </p:nvPr>
        </p:nvGraphicFramePr>
        <p:xfrm>
          <a:off x="677734" y="4640839"/>
          <a:ext cx="3810000" cy="832861"/>
        </p:xfrm>
        <a:graphic>
          <a:graphicData uri="http://schemas.openxmlformats.org/presentationml/2006/ole">
            <p:oleObj spid="_x0000_s38027" name="Equation" r:id="rId8" imgW="1993680" imgH="419040" progId="">
              <p:embed/>
            </p:oleObj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094770387"/>
              </p:ext>
            </p:extLst>
          </p:nvPr>
        </p:nvGraphicFramePr>
        <p:xfrm>
          <a:off x="762000" y="5658366"/>
          <a:ext cx="3809999" cy="950620"/>
        </p:xfrm>
        <a:graphic>
          <a:graphicData uri="http://schemas.openxmlformats.org/presentationml/2006/ole">
            <p:oleObj spid="_x0000_s38028" name="Equation" r:id="rId9" imgW="1485720" imgH="419040" progId="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203200" y="393700"/>
            <a:ext cx="20441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দেখাও যে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28168" y="793809"/>
            <a:ext cx="57490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____________________________________________</a:t>
            </a:r>
            <a:r>
              <a:rPr lang="en-US" b="1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700" y="1295399"/>
            <a:ext cx="14446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বামপক্ষ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=</a:t>
            </a:r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91176389"/>
              </p:ext>
            </p:extLst>
          </p:nvPr>
        </p:nvGraphicFramePr>
        <p:xfrm>
          <a:off x="4419600" y="1066800"/>
          <a:ext cx="477204" cy="6019741"/>
        </p:xfrm>
        <a:graphic>
          <a:graphicData uri="http://schemas.openxmlformats.org/drawingml/2006/table">
            <a:tbl>
              <a:tblPr/>
              <a:tblGrid>
                <a:gridCol w="235268"/>
                <a:gridCol w="241936"/>
              </a:tblGrid>
              <a:tr h="6019741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B0F0"/>
                        </a:solidFill>
                      </a:endParaRP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88419051"/>
              </p:ext>
            </p:extLst>
          </p:nvPr>
        </p:nvGraphicFramePr>
        <p:xfrm>
          <a:off x="4800600" y="1059671"/>
          <a:ext cx="2603499" cy="882059"/>
        </p:xfrm>
        <a:graphic>
          <a:graphicData uri="http://schemas.openxmlformats.org/presentationml/2006/ole">
            <p:oleObj spid="_x0000_s38029" name="Equation" r:id="rId10" imgW="1091880" imgH="419040" progId="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06540293"/>
              </p:ext>
            </p:extLst>
          </p:nvPr>
        </p:nvGraphicFramePr>
        <p:xfrm>
          <a:off x="4800600" y="1941730"/>
          <a:ext cx="2590800" cy="890588"/>
        </p:xfrm>
        <a:graphic>
          <a:graphicData uri="http://schemas.openxmlformats.org/presentationml/2006/ole">
            <p:oleObj spid="_x0000_s38030" name="Equation" r:id="rId11" imgW="1218960" imgH="419040" progId="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996914774"/>
              </p:ext>
            </p:extLst>
          </p:nvPr>
        </p:nvGraphicFramePr>
        <p:xfrm>
          <a:off x="4800600" y="2819400"/>
          <a:ext cx="1295400" cy="482009"/>
        </p:xfrm>
        <a:graphic>
          <a:graphicData uri="http://schemas.openxmlformats.org/presentationml/2006/ole">
            <p:oleObj spid="_x0000_s38031" name="Equation" r:id="rId12" imgW="545760" imgH="203040" progId="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853259423"/>
              </p:ext>
            </p:extLst>
          </p:nvPr>
        </p:nvGraphicFramePr>
        <p:xfrm>
          <a:off x="4800600" y="3200400"/>
          <a:ext cx="1219200" cy="874643"/>
        </p:xfrm>
        <a:graphic>
          <a:graphicData uri="http://schemas.openxmlformats.org/presentationml/2006/ole">
            <p:oleObj spid="_x0000_s38032" name="Equation" r:id="rId13" imgW="583920" imgH="419040" progId="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331340354"/>
              </p:ext>
            </p:extLst>
          </p:nvPr>
        </p:nvGraphicFramePr>
        <p:xfrm>
          <a:off x="4800600" y="3962400"/>
          <a:ext cx="1981201" cy="787401"/>
        </p:xfrm>
        <a:graphic>
          <a:graphicData uri="http://schemas.openxmlformats.org/presentationml/2006/ole">
            <p:oleObj spid="_x0000_s38033" name="Equation" r:id="rId14" imgW="990360" imgH="393480" progId="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222602344"/>
              </p:ext>
            </p:extLst>
          </p:nvPr>
        </p:nvGraphicFramePr>
        <p:xfrm>
          <a:off x="4724400" y="4853678"/>
          <a:ext cx="1981200" cy="422656"/>
        </p:xfrm>
        <a:graphic>
          <a:graphicData uri="http://schemas.openxmlformats.org/presentationml/2006/ole">
            <p:oleObj spid="_x0000_s38034" name="Equation" r:id="rId15" imgW="952200" imgH="203040" progId="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745366386"/>
              </p:ext>
            </p:extLst>
          </p:nvPr>
        </p:nvGraphicFramePr>
        <p:xfrm>
          <a:off x="4607726" y="5301734"/>
          <a:ext cx="4548974" cy="794266"/>
        </p:xfrm>
        <a:graphic>
          <a:graphicData uri="http://schemas.openxmlformats.org/presentationml/2006/ole">
            <p:oleObj spid="_x0000_s38035" name="Equation" r:id="rId16" imgW="2400120" imgH="419040" progId="">
              <p:embed/>
            </p:oleObj>
          </a:graphicData>
        </a:graphic>
      </p:graphicFrame>
      <p:sp>
        <p:nvSpPr>
          <p:cNvPr id="21" name="Rectangle 20"/>
          <p:cNvSpPr/>
          <p:nvPr/>
        </p:nvSpPr>
        <p:spPr>
          <a:xfrm>
            <a:off x="7365305" y="6157195"/>
            <a:ext cx="17732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দেখান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হল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4220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-Right Arrow 11"/>
          <p:cNvSpPr/>
          <p:nvPr/>
        </p:nvSpPr>
        <p:spPr>
          <a:xfrm>
            <a:off x="457200" y="228600"/>
            <a:ext cx="8077200" cy="33528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88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57702874"/>
              </p:ext>
            </p:extLst>
          </p:nvPr>
        </p:nvGraphicFramePr>
        <p:xfrm>
          <a:off x="2971800" y="4151313"/>
          <a:ext cx="5105400" cy="1144587"/>
        </p:xfrm>
        <a:graphic>
          <a:graphicData uri="http://schemas.openxmlformats.org/presentationml/2006/ole">
            <p:oleObj spid="_x0000_s31903" name="Equation" r:id="rId3" imgW="2133360" imgH="393480" progId="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4419600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দেখাও যে,</a:t>
            </a:r>
            <a:endParaRPr lang="en-US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71600" y="1828800"/>
            <a:ext cx="70104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নিচের সমস্যাটি সমাধান করে দেখাও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26571" y="3324225"/>
            <a:ext cx="8306254" cy="2020888"/>
            <a:chOff x="304800" y="3276914"/>
            <a:chExt cx="8306254" cy="2020888"/>
          </a:xfrm>
          <a:solidFill>
            <a:srgbClr val="FFFF00"/>
          </a:solidFill>
        </p:grpSpPr>
        <p:sp>
          <p:nvSpPr>
            <p:cNvPr id="13" name="TextBox 12"/>
            <p:cNvSpPr txBox="1"/>
            <p:nvPr/>
          </p:nvSpPr>
          <p:spPr>
            <a:xfrm>
              <a:off x="304800" y="3918857"/>
              <a:ext cx="2950029" cy="830997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marL="685800" indent="-685800">
                <a:buFont typeface="Wingdings" pitchFamily="2" charset="2"/>
                <a:buChar char="Ø"/>
              </a:pPr>
              <a:r>
                <a:rPr lang="bn-BD" sz="48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 দেখাও যে,</a:t>
              </a:r>
              <a:endParaRPr lang="en-US" sz="4800" dirty="0"/>
            </a:p>
          </p:txBody>
        </p:sp>
        <p:graphicFrame>
          <p:nvGraphicFramePr>
            <p:cNvPr id="30723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503378256"/>
                </p:ext>
              </p:extLst>
            </p:nvPr>
          </p:nvGraphicFramePr>
          <p:xfrm>
            <a:off x="3505654" y="3276914"/>
            <a:ext cx="5105400" cy="2020888"/>
          </p:xfrm>
          <a:graphic>
            <a:graphicData uri="http://schemas.openxmlformats.org/presentationml/2006/ole">
              <p:oleObj spid="_x0000_s30880" name="Equation" r:id="rId4" imgW="1206360" imgH="431640" progId="">
                <p:embed/>
              </p:oleObj>
            </a:graphicData>
          </a:graphic>
        </p:graphicFrame>
      </p:grpSp>
      <p:sp>
        <p:nvSpPr>
          <p:cNvPr id="15" name="Flowchart: Alternate Process 14"/>
          <p:cNvSpPr/>
          <p:nvPr/>
        </p:nvSpPr>
        <p:spPr>
          <a:xfrm>
            <a:off x="2667000" y="457200"/>
            <a:ext cx="4267200" cy="11430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5" grpId="0" animBg="1"/>
      <p:bldP spid="1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Callout 4"/>
          <p:cNvSpPr/>
          <p:nvPr/>
        </p:nvSpPr>
        <p:spPr>
          <a:xfrm>
            <a:off x="679125" y="4699000"/>
            <a:ext cx="7848600" cy="2781301"/>
          </a:xfrm>
          <a:prstGeom prst="wedgeEllipseCallout">
            <a:avLst>
              <a:gd name="adj1" fmla="val -13066"/>
              <a:gd name="adj2" fmla="val 41486"/>
            </a:avLst>
          </a:prstGeom>
          <a:solidFill>
            <a:srgbClr val="FFFF00"/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1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দেখাও যে,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2</a:t>
            </a:r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দেখাও যে,</a:t>
            </a:r>
            <a:endParaRPr lang="en-US" sz="3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sz="66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524000" y="685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449" y="1273629"/>
            <a:ext cx="5423552" cy="331226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1815449" y="140205"/>
            <a:ext cx="5423552" cy="1015663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বাড়ির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636600840"/>
              </p:ext>
            </p:extLst>
          </p:nvPr>
        </p:nvGraphicFramePr>
        <p:xfrm>
          <a:off x="3733800" y="4688114"/>
          <a:ext cx="3751829" cy="874486"/>
        </p:xfrm>
        <a:graphic>
          <a:graphicData uri="http://schemas.openxmlformats.org/presentationml/2006/ole">
            <p:oleObj spid="_x0000_s33009" name="Equation" r:id="rId4" imgW="1688760" imgH="39348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284438291"/>
              </p:ext>
            </p:extLst>
          </p:nvPr>
        </p:nvGraphicFramePr>
        <p:xfrm>
          <a:off x="3886200" y="5943600"/>
          <a:ext cx="4424517" cy="762000"/>
        </p:xfrm>
        <a:graphic>
          <a:graphicData uri="http://schemas.openxmlformats.org/presentationml/2006/ole">
            <p:oleObj spid="_x0000_s33010" name="Equation" r:id="rId5" imgW="2286000" imgH="393480" progId="">
              <p:embed/>
            </p:oleObj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14400"/>
            <a:ext cx="7010400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66800" y="2612571"/>
            <a:ext cx="7010400" cy="280076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 ৯ম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: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>
                <a:latin typeface="NikoshBAN" pitchFamily="2" charset="0"/>
                <a:cs typeface="NikoshBAN" pitchFamily="2" charset="0"/>
              </a:rPr>
              <a:t>: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ত্রিকোণমিতি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  ৫০ </a:t>
            </a:r>
            <a:r>
              <a:rPr lang="en-US" sz="4400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592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295400" y="304800"/>
            <a:ext cx="6461352" cy="4982185"/>
            <a:chOff x="1295400" y="304800"/>
            <a:chExt cx="6461352" cy="4982185"/>
          </a:xfrm>
        </p:grpSpPr>
        <p:sp>
          <p:nvSpPr>
            <p:cNvPr id="4" name="TextBox 3"/>
            <p:cNvSpPr txBox="1"/>
            <p:nvPr/>
          </p:nvSpPr>
          <p:spPr>
            <a:xfrm>
              <a:off x="1295400" y="304800"/>
              <a:ext cx="6461352" cy="120032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dirty="0" err="1" smtClean="0">
                  <a:solidFill>
                    <a:srgbClr val="FFFF00"/>
                  </a:solidFill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US" sz="2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35842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295400" y="1807029"/>
              <a:ext cx="6461352" cy="347995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630158" y="483872"/>
            <a:ext cx="3449073" cy="1427109"/>
            <a:chOff x="4160911" y="609602"/>
            <a:chExt cx="3449073" cy="142710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" name="Rectangle 2"/>
            <p:cNvSpPr/>
            <p:nvPr/>
          </p:nvSpPr>
          <p:spPr>
            <a:xfrm>
              <a:off x="4160911" y="609602"/>
              <a:ext cx="3352812" cy="1427109"/>
            </a:xfrm>
            <a:prstGeom prst="rect">
              <a:avLst/>
            </a:prstGeom>
            <a:solidFill>
              <a:srgbClr val="002060"/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Rectangle 3"/>
            <p:cNvSpPr/>
            <p:nvPr/>
          </p:nvSpPr>
          <p:spPr>
            <a:xfrm>
              <a:off x="4257172" y="609602"/>
              <a:ext cx="3352812" cy="142710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1910" tIns="41910" rIns="41910" bIns="41910" numCol="1" spcCol="1270" anchor="ctr" anchorCtr="0">
              <a:noAutofit/>
            </a:bodyPr>
            <a:lstStyle/>
            <a:p>
              <a:pPr lvl="0" algn="ctr" defTabSz="2933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6600" b="1" u="none" kern="1200" dirty="0" smtClean="0">
                  <a:latin typeface="NikoshBAN" pitchFamily="2" charset="0"/>
                  <a:cs typeface="NikoshBAN" pitchFamily="2" charset="0"/>
                </a:rPr>
                <a:t>শিখনফল</a:t>
              </a:r>
              <a:endParaRPr lang="en-US" sz="6600" u="none" kern="1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13084" y="3725090"/>
            <a:ext cx="2418058" cy="1884515"/>
            <a:chOff x="3762943" y="3357141"/>
            <a:chExt cx="2418058" cy="1884515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Rectangle 9"/>
            <p:cNvSpPr/>
            <p:nvPr/>
          </p:nvSpPr>
          <p:spPr>
            <a:xfrm>
              <a:off x="3823670" y="3357141"/>
              <a:ext cx="2296604" cy="1884515"/>
            </a:xfrm>
            <a:prstGeom prst="rect">
              <a:avLst/>
            </a:prstGeom>
            <a:solidFill>
              <a:srgbClr val="00B050"/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3762943" y="3474709"/>
              <a:ext cx="2418058" cy="166463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3600" kern="1200" dirty="0" smtClean="0">
                  <a:latin typeface="NikoshBAN" pitchFamily="2" charset="0"/>
                  <a:cs typeface="NikoshBAN" pitchFamily="2" charset="0"/>
                </a:rPr>
                <a:t>ত্রিকোণমিতির সূত্রগুলো </a:t>
              </a:r>
              <a:r>
                <a:rPr lang="en-US" sz="3600" smtClean="0">
                  <a:latin typeface="NikoshBAN" pitchFamily="2" charset="0"/>
                  <a:cs typeface="NikoshBAN" pitchFamily="2" charset="0"/>
                </a:rPr>
                <a:t>বল</a:t>
              </a:r>
              <a:r>
                <a:rPr lang="bn-BD" sz="3600" kern="1200" smtClean="0">
                  <a:latin typeface="NikoshBAN" pitchFamily="2" charset="0"/>
                  <a:cs typeface="NikoshBAN" pitchFamily="2" charset="0"/>
                </a:rPr>
                <a:t>তে </a:t>
              </a:r>
              <a:r>
                <a:rPr lang="bn-BD" sz="3600" kern="1200" dirty="0" smtClean="0">
                  <a:latin typeface="NikoshBAN" pitchFamily="2" charset="0"/>
                  <a:cs typeface="NikoshBAN" pitchFamily="2" charset="0"/>
                </a:rPr>
                <a:t>পারবে ।</a:t>
              </a:r>
              <a:endParaRPr lang="en-US" sz="3600" kern="1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481309" y="1910981"/>
            <a:ext cx="6058173" cy="1698709"/>
            <a:chOff x="1481309" y="1910981"/>
            <a:chExt cx="6058173" cy="1698709"/>
          </a:xfrm>
        </p:grpSpPr>
        <p:sp>
          <p:nvSpPr>
            <p:cNvPr id="18" name="Down Arrow 17"/>
            <p:cNvSpPr/>
            <p:nvPr/>
          </p:nvSpPr>
          <p:spPr>
            <a:xfrm>
              <a:off x="4084654" y="1910981"/>
              <a:ext cx="375698" cy="734900"/>
            </a:xfrm>
            <a:prstGeom prst="down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1481309" y="2656114"/>
              <a:ext cx="6058173" cy="953576"/>
              <a:chOff x="1481309" y="2656114"/>
              <a:chExt cx="6058173" cy="953576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683417" y="2667000"/>
                <a:ext cx="5684058" cy="190500"/>
              </a:xfrm>
              <a:prstGeom prst="rect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wn Arrow 19"/>
              <p:cNvSpPr/>
              <p:nvPr/>
            </p:nvSpPr>
            <p:spPr>
              <a:xfrm>
                <a:off x="1481309" y="2656114"/>
                <a:ext cx="347491" cy="953576"/>
              </a:xfrm>
              <a:prstGeom prst="down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wn Arrow 20"/>
              <p:cNvSpPr/>
              <p:nvPr/>
            </p:nvSpPr>
            <p:spPr>
              <a:xfrm flipH="1">
                <a:off x="7210757" y="2667000"/>
                <a:ext cx="328725" cy="883126"/>
              </a:xfrm>
              <a:prstGeom prst="down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wn Arrow 21"/>
              <p:cNvSpPr/>
              <p:nvPr/>
            </p:nvSpPr>
            <p:spPr>
              <a:xfrm>
                <a:off x="4118917" y="2857500"/>
                <a:ext cx="341436" cy="692626"/>
              </a:xfrm>
              <a:prstGeom prst="down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" name="Rectangle 26"/>
          <p:cNvSpPr/>
          <p:nvPr/>
        </p:nvSpPr>
        <p:spPr>
          <a:xfrm>
            <a:off x="441590" y="3714205"/>
            <a:ext cx="2606410" cy="18779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ত্রিকোণমিতি </a:t>
            </a:r>
            <a:r>
              <a:rPr lang="en-US" sz="36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শব্দটির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বলতে </a:t>
            </a:r>
            <a:r>
              <a:rPr lang="bn-BD" sz="36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67400" y="3657600"/>
            <a:ext cx="3048000" cy="193457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ত্রিকোণমিতি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সূত্র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গাণিতিক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পারবে ।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3009" y="2016820"/>
            <a:ext cx="3826776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----  </a:t>
            </a:r>
            <a:endParaRPr lang="en-US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64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4191000"/>
            <a:ext cx="4495800" cy="2514600"/>
          </a:xfrm>
        </p:spPr>
      </p:pic>
      <p:pic>
        <p:nvPicPr>
          <p:cNvPr id="35842" name="Picture 2" descr="C:\Users\DELL\Desktop\t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800" y="1600200"/>
            <a:ext cx="4572000" cy="23622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0" y="152400"/>
            <a:ext cx="9144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নিচের চিত্রগুলো ভালভাবে ল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ক্ষ্য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কর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5844" name="Picture 4" descr="C:\Users\DELL\Desktop\t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114800"/>
            <a:ext cx="4572000" cy="2743200"/>
          </a:xfrm>
          <a:prstGeom prst="rect">
            <a:avLst/>
          </a:prstGeom>
          <a:noFill/>
        </p:spPr>
      </p:pic>
      <p:pic>
        <p:nvPicPr>
          <p:cNvPr id="35845" name="Picture 5" descr="C:\Users\DELL\Desktop\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1447800"/>
            <a:ext cx="4419600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m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4191000"/>
            <a:ext cx="4419600" cy="2667000"/>
          </a:xfrm>
        </p:spPr>
      </p:pic>
      <p:pic>
        <p:nvPicPr>
          <p:cNvPr id="34818" name="Picture 2" descr="C:\Users\DELL\Desktop\m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47800"/>
            <a:ext cx="4495800" cy="2667000"/>
          </a:xfrm>
          <a:prstGeom prst="rect">
            <a:avLst/>
          </a:prstGeom>
          <a:noFill/>
        </p:spPr>
      </p:pic>
      <p:pic>
        <p:nvPicPr>
          <p:cNvPr id="34819" name="Picture 3" descr="C:\Users\DELL\Desktop\m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1447800"/>
            <a:ext cx="4648200" cy="2667000"/>
          </a:xfrm>
          <a:prstGeom prst="rect">
            <a:avLst/>
          </a:prstGeom>
          <a:noFill/>
        </p:spPr>
      </p:pic>
      <p:pic>
        <p:nvPicPr>
          <p:cNvPr id="34820" name="Picture 4" descr="C:\Users\DELL\Desktop\m7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5801" y="4191000"/>
            <a:ext cx="4648200" cy="2667000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0" y="152400"/>
            <a:ext cx="9144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আরো কিছু ছবি দেখ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6000" y="609600"/>
            <a:ext cx="7010400" cy="132343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আজকের </a:t>
            </a:r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</a:t>
            </a:r>
            <a:endParaRPr lang="en-US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6000" y="3124200"/>
            <a:ext cx="70104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ত্রিকোণমিতি</a:t>
            </a:r>
            <a:endParaRPr lang="en-US" sz="1100" dirty="0">
              <a:solidFill>
                <a:schemeClr val="accent4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otched Right Arrow 8"/>
          <p:cNvSpPr/>
          <p:nvPr/>
        </p:nvSpPr>
        <p:spPr>
          <a:xfrm>
            <a:off x="381000" y="869868"/>
            <a:ext cx="4495800" cy="1828800"/>
          </a:xfrm>
          <a:prstGeom prst="notched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ত্রিকোণ শব্দের অর্থ</a:t>
            </a:r>
            <a:endParaRPr lang="en-US" sz="4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Notched Right Arrow 11"/>
          <p:cNvSpPr/>
          <p:nvPr/>
        </p:nvSpPr>
        <p:spPr>
          <a:xfrm>
            <a:off x="304800" y="3329380"/>
            <a:ext cx="4495800" cy="1752600"/>
          </a:xfrm>
          <a:prstGeom prst="notched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মিতি শব্দের অর্থ</a:t>
            </a:r>
            <a:endParaRPr lang="en-US" sz="4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ight Triangle 17"/>
          <p:cNvSpPr/>
          <p:nvPr/>
        </p:nvSpPr>
        <p:spPr>
          <a:xfrm>
            <a:off x="5080000" y="203200"/>
            <a:ext cx="4191000" cy="2667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5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তিনটি কোণ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AutoShape 2" descr="Image result for picture of rul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e result for picture of rul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3797" name="Picture 5" descr="D:\Flower png\rula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79612"/>
            <a:ext cx="4038600" cy="2590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5080000" y="3651682"/>
            <a:ext cx="391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endParaRPr lang="en-US" sz="5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733800"/>
            <a:ext cx="9144000" cy="1676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নবম খ্রিষ্টাব্দে গ্রিক জ্যোতির্বিদ হিপারচুসের মূল ধারণার ওপর ভিত্তি করেই আরবের তিনজন গণিতবিদ বিষ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য়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টিকে আরও আধুনিক করে গ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ড়ে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তুলেছিলেন। </a:t>
            </a:r>
          </a:p>
        </p:txBody>
      </p:sp>
      <p:pic>
        <p:nvPicPr>
          <p:cNvPr id="36866" name="Picture 2" descr="C:\Users\DELL\Desktop\th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962400" cy="3429000"/>
          </a:xfrm>
          <a:prstGeom prst="rect">
            <a:avLst/>
          </a:prstGeom>
          <a:noFill/>
        </p:spPr>
      </p:pic>
      <p:sp>
        <p:nvSpPr>
          <p:cNvPr id="4" name="Right Arrow 3"/>
          <p:cNvSpPr/>
          <p:nvPr/>
        </p:nvSpPr>
        <p:spPr>
          <a:xfrm>
            <a:off x="4089400" y="1257300"/>
            <a:ext cx="16764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91200" y="1143000"/>
            <a:ext cx="3048000" cy="7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গ্রিক জ্যোতির্বিদ হিপারচুস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5410200"/>
            <a:ext cx="4114800" cy="685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১. আবু আবদুল্লাহ আল-বাতানি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9200" y="5410200"/>
            <a:ext cx="4114800" cy="685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২. হাবাস আল-হাসিব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67000" y="6184900"/>
            <a:ext cx="4114800" cy="6858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৩. আবুল ও</a:t>
            </a:r>
            <a:r>
              <a:rPr lang="en-US" sz="32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য়া</a:t>
            </a:r>
            <a:r>
              <a:rPr lang="bn-BD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ফা আল-বুজানি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2819400" y="1676400"/>
            <a:ext cx="3276600" cy="2514600"/>
          </a:xfrm>
          <a:prstGeom prst="rt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4800600"/>
            <a:ext cx="8077200" cy="221599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457200" algn="ctr"/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তিনটি কোণের পরিমাপ </a:t>
            </a:r>
          </a:p>
          <a:p>
            <a:pPr marL="457200" algn="ctr"/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ত্রিভুজের পরিমাপ</a:t>
            </a:r>
            <a:endParaRPr lang="en-US" sz="60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2311821">
            <a:off x="3918897" y="2220754"/>
            <a:ext cx="119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অতিভুজ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21414651">
            <a:off x="3825234" y="4294265"/>
            <a:ext cx="896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ভূমি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2140781" y="2659819"/>
            <a:ext cx="6612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লম্ব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2819400" y="4267200"/>
            <a:ext cx="3200400" cy="7620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1409700" y="2933700"/>
            <a:ext cx="2514600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971800" y="1600200"/>
            <a:ext cx="3200400" cy="2362200"/>
          </a:xfrm>
          <a:prstGeom prst="straightConnector1">
            <a:avLst/>
          </a:prstGeom>
          <a:ln w="762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104900" y="304800"/>
            <a:ext cx="6705600" cy="110799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ত্রিকোণমিতি শব্দের </a:t>
            </a:r>
            <a:r>
              <a:rPr lang="bn-BD" sz="6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 animBg="1"/>
      <p:bldP spid="5" grpId="3" animBg="1"/>
      <p:bldP spid="7" grpId="0" animBg="1"/>
      <p:bldP spid="6" grpId="0"/>
      <p:bldP spid="6" grpId="1"/>
      <p:bldP spid="12" grpId="0"/>
      <p:bldP spid="12" grpId="1"/>
      <p:bldP spid="13" grpId="0"/>
      <p:bldP spid="13" grpId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2116</TotalTime>
  <Words>254</Words>
  <Application>Microsoft Office PowerPoint</Application>
  <PresentationFormat>On-screen Show (4:3)</PresentationFormat>
  <Paragraphs>81</Paragraphs>
  <Slides>20</Slides>
  <Notes>5</Notes>
  <HiddenSlides>0</HiddenSlides>
  <MMClips>0</MMClips>
  <ScaleCrop>false</ScaleCrop>
  <HeadingPairs>
    <vt:vector size="8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  <vt:variant>
        <vt:lpstr>Custom Shows</vt:lpstr>
      </vt:variant>
      <vt:variant>
        <vt:i4>4</vt:i4>
      </vt:variant>
    </vt:vector>
  </HeadingPairs>
  <TitlesOfParts>
    <vt:vector size="26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Custom Show 1</vt:lpstr>
      <vt:lpstr>Custom Show 2</vt:lpstr>
      <vt:lpstr>Custom Show 3</vt:lpstr>
      <vt:lpstr>Custom Show 4</vt:lpstr>
    </vt:vector>
  </TitlesOfParts>
  <Company>naem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</dc:creator>
  <cp:lastModifiedBy>cm</cp:lastModifiedBy>
  <cp:revision>381</cp:revision>
  <dcterms:created xsi:type="dcterms:W3CDTF">2012-05-10T04:09:32Z</dcterms:created>
  <dcterms:modified xsi:type="dcterms:W3CDTF">2019-11-26T17:15:11Z</dcterms:modified>
</cp:coreProperties>
</file>