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63" r:id="rId2"/>
    <p:sldId id="264" r:id="rId3"/>
    <p:sldId id="265" r:id="rId4"/>
    <p:sldId id="266" r:id="rId5"/>
    <p:sldId id="267" r:id="rId6"/>
    <p:sldId id="268" r:id="rId7"/>
    <p:sldId id="269" r:id="rId8"/>
    <p:sldId id="270" r:id="rId9"/>
    <p:sldId id="271" r:id="rId10"/>
    <p:sldId id="272" r:id="rId11"/>
    <p:sldId id="273" r:id="rId12"/>
    <p:sldId id="274" r:id="rId13"/>
    <p:sldId id="275" r:id="rId14"/>
    <p:sldId id="279" r:id="rId15"/>
    <p:sldId id="280" r:id="rId16"/>
    <p:sldId id="281" r:id="rId17"/>
    <p:sldId id="282" r:id="rId18"/>
    <p:sldId id="283" r:id="rId19"/>
    <p:sldId id="284" r:id="rId20"/>
    <p:sldId id="285"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20" r:id="rId39"/>
    <p:sldId id="321" r:id="rId40"/>
    <p:sldId id="32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E7325B-A5D5-40B7-858D-BA7B7D16E14C}" type="datetimeFigureOut">
              <a:rPr lang="en-US" smtClean="0"/>
              <a:pPr/>
              <a:t>11/26/2019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109F5A-E867-49B2-9DDD-0F944DC495C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31"/>
          <p:cNvSpPr>
            <a:spLocks noGrp="1" noChangeArrowheads="1"/>
          </p:cNvSpPr>
          <p:nvPr>
            <p:ph type="sldNum" sz="quarter" idx="5"/>
          </p:nvPr>
        </p:nvSpPr>
        <p:spPr>
          <a:noFill/>
        </p:spPr>
        <p:txBody>
          <a:bodyPr/>
          <a:lstStyle/>
          <a:p>
            <a:fld id="{9648A679-9E21-493C-85F1-502D6F2E4C23}" type="slidenum">
              <a:rPr lang="en-US"/>
              <a:pPr/>
              <a:t>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r>
              <a:rPr lang="en-US" sz="1800" smtClean="0">
                <a:cs typeface="Cordia New" pitchFamily="34" charset="-34"/>
              </a:rPr>
              <a:t>Teacher's Professionalism Development in Bangladesh: </a:t>
            </a:r>
          </a:p>
          <a:p>
            <a:r>
              <a:rPr lang="en-US" sz="1800" smtClean="0">
                <a:cs typeface="Cordia New" pitchFamily="34" charset="-34"/>
              </a:rPr>
              <a:t>The time it is to think over the development of teacher's professionalism in Bangladesh context,when the continuous increased budget in education sector is getting the first priority, the economic status of both govtment and nongovtment schools and colleges is on the track running, it is obviously natural that we should lay emphasis on the issue.</a:t>
            </a:r>
          </a:p>
          <a:p>
            <a:endParaRPr lang="en-US" sz="1800" smtClean="0">
              <a:cs typeface="Cordia New" pitchFamily="34" charset="-34"/>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cs typeface="Cordia New" pitchFamily="34" charset="-34"/>
            </a:endParaRPr>
          </a:p>
        </p:txBody>
      </p:sp>
      <p:sp>
        <p:nvSpPr>
          <p:cNvPr id="52228" name="Slide Number Placeholder 3"/>
          <p:cNvSpPr>
            <a:spLocks noGrp="1"/>
          </p:cNvSpPr>
          <p:nvPr>
            <p:ph type="sldNum" sz="quarter" idx="5"/>
          </p:nvPr>
        </p:nvSpPr>
        <p:spPr>
          <a:noFill/>
        </p:spPr>
        <p:txBody>
          <a:bodyPr/>
          <a:lstStyle/>
          <a:p>
            <a:fld id="{B345DD62-7510-4B96-B6F7-36AAEA28CF4D}" type="slidenum">
              <a:rPr lang="en-US"/>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val 7"/>
          <p:cNvSpPr>
            <a:spLocks noChangeArrowheads="1"/>
          </p:cNvSpPr>
          <p:nvPr/>
        </p:nvSpPr>
        <p:spPr bwMode="auto">
          <a:xfrm>
            <a:off x="7524750" y="3181350"/>
            <a:ext cx="914400" cy="838200"/>
          </a:xfrm>
          <a:prstGeom prst="ellipse">
            <a:avLst/>
          </a:prstGeom>
          <a:gradFill rotWithShape="0">
            <a:gsLst>
              <a:gs pos="0">
                <a:srgbClr val="CCFFFF"/>
              </a:gs>
              <a:gs pos="50000">
                <a:srgbClr val="FFFFFF"/>
              </a:gs>
              <a:gs pos="100000">
                <a:srgbClr val="CCFFFF"/>
              </a:gs>
            </a:gsLst>
            <a:lin ang="0" scaled="1"/>
          </a:gradFill>
          <a:ln w="9525">
            <a:noFill/>
            <a:round/>
            <a:headEnd/>
            <a:tailEnd/>
          </a:ln>
        </p:spPr>
        <p:txBody>
          <a:bodyPr wrap="none" anchor="ctr"/>
          <a:lstStyle/>
          <a:p>
            <a:endParaRPr lang="en-US"/>
          </a:p>
        </p:txBody>
      </p:sp>
      <p:sp>
        <p:nvSpPr>
          <p:cNvPr id="15363" name="AutoShape 8"/>
          <p:cNvSpPr>
            <a:spLocks noChangeArrowheads="1"/>
          </p:cNvSpPr>
          <p:nvPr/>
        </p:nvSpPr>
        <p:spPr bwMode="auto">
          <a:xfrm>
            <a:off x="838200" y="914400"/>
            <a:ext cx="4343400" cy="914400"/>
          </a:xfrm>
          <a:prstGeom prst="diamond">
            <a:avLst/>
          </a:prstGeom>
          <a:gradFill rotWithShape="0">
            <a:gsLst>
              <a:gs pos="0">
                <a:srgbClr val="FFFF99"/>
              </a:gs>
              <a:gs pos="50000">
                <a:srgbClr val="FFFFFF"/>
              </a:gs>
              <a:gs pos="100000">
                <a:srgbClr val="FFFF99"/>
              </a:gs>
            </a:gsLst>
            <a:lin ang="18900000" scaled="1"/>
          </a:gradFill>
          <a:ln w="9525">
            <a:noFill/>
            <a:miter lim="800000"/>
            <a:headEnd/>
            <a:tailEnd/>
          </a:ln>
        </p:spPr>
        <p:txBody>
          <a:bodyPr wrap="none" anchor="ctr"/>
          <a:lstStyle/>
          <a:p>
            <a:endParaRPr lang="en-US"/>
          </a:p>
        </p:txBody>
      </p:sp>
      <p:sp>
        <p:nvSpPr>
          <p:cNvPr id="15364" name="AutoShape 9"/>
          <p:cNvSpPr>
            <a:spLocks noChangeArrowheads="1"/>
          </p:cNvSpPr>
          <p:nvPr/>
        </p:nvSpPr>
        <p:spPr bwMode="auto">
          <a:xfrm>
            <a:off x="5334000" y="5105400"/>
            <a:ext cx="3657600" cy="990600"/>
          </a:xfrm>
          <a:prstGeom prst="diamond">
            <a:avLst/>
          </a:prstGeom>
          <a:gradFill rotWithShape="0">
            <a:gsLst>
              <a:gs pos="0">
                <a:srgbClr val="99FF99"/>
              </a:gs>
              <a:gs pos="100000">
                <a:srgbClr val="FFFFFF"/>
              </a:gs>
            </a:gsLst>
            <a:path path="shape">
              <a:fillToRect l="50000" t="50000" r="50000" b="50000"/>
            </a:path>
          </a:gradFill>
          <a:ln w="9525">
            <a:noFill/>
            <a:miter lim="800000"/>
            <a:headEnd/>
            <a:tailEnd/>
          </a:ln>
        </p:spPr>
        <p:txBody>
          <a:bodyPr wrap="none" anchor="ctr"/>
          <a:lstStyle/>
          <a:p>
            <a:endParaRPr lang="en-US"/>
          </a:p>
        </p:txBody>
      </p:sp>
      <p:sp>
        <p:nvSpPr>
          <p:cNvPr id="15365" name="Oval 10"/>
          <p:cNvSpPr>
            <a:spLocks noChangeArrowheads="1"/>
          </p:cNvSpPr>
          <p:nvPr/>
        </p:nvSpPr>
        <p:spPr bwMode="auto">
          <a:xfrm>
            <a:off x="990600" y="4876800"/>
            <a:ext cx="685800" cy="457200"/>
          </a:xfrm>
          <a:prstGeom prst="ellipse">
            <a:avLst/>
          </a:prstGeom>
          <a:gradFill rotWithShape="0">
            <a:gsLst>
              <a:gs pos="0">
                <a:srgbClr val="99FFCC"/>
              </a:gs>
              <a:gs pos="100000">
                <a:srgbClr val="FFFFFF"/>
              </a:gs>
            </a:gsLst>
            <a:path path="rect">
              <a:fillToRect l="100000" b="100000"/>
            </a:path>
          </a:gradFill>
          <a:ln w="9525">
            <a:noFill/>
            <a:round/>
            <a:headEnd/>
            <a:tailEnd/>
          </a:ln>
        </p:spPr>
        <p:txBody>
          <a:bodyPr wrap="none" anchor="ctr"/>
          <a:lstStyle/>
          <a:p>
            <a:endParaRPr lang="en-US"/>
          </a:p>
        </p:txBody>
      </p:sp>
      <p:sp>
        <p:nvSpPr>
          <p:cNvPr id="15366" name="AutoShape 11"/>
          <p:cNvSpPr>
            <a:spLocks noChangeArrowheads="1"/>
          </p:cNvSpPr>
          <p:nvPr/>
        </p:nvSpPr>
        <p:spPr bwMode="auto">
          <a:xfrm>
            <a:off x="5715000" y="533400"/>
            <a:ext cx="1295400" cy="762000"/>
          </a:xfrm>
          <a:prstGeom prst="star8">
            <a:avLst>
              <a:gd name="adj" fmla="val 39829"/>
            </a:avLst>
          </a:prstGeom>
          <a:gradFill rotWithShape="0">
            <a:gsLst>
              <a:gs pos="0">
                <a:srgbClr val="FFCC99"/>
              </a:gs>
              <a:gs pos="100000">
                <a:srgbClr val="FFFFFF"/>
              </a:gs>
            </a:gsLst>
            <a:path path="shape">
              <a:fillToRect l="50000" t="50000" r="50000" b="50000"/>
            </a:path>
          </a:gradFill>
          <a:ln w="9525">
            <a:noFill/>
            <a:miter lim="800000"/>
            <a:headEnd/>
            <a:tailEnd/>
          </a:ln>
        </p:spPr>
        <p:txBody>
          <a:bodyPr wrap="none" anchor="ctr"/>
          <a:lstStyle/>
          <a:p>
            <a:endParaRPr lang="en-US"/>
          </a:p>
        </p:txBody>
      </p:sp>
      <p:sp>
        <p:nvSpPr>
          <p:cNvPr id="15367" name="AutoShape 12"/>
          <p:cNvSpPr>
            <a:spLocks noChangeArrowheads="1"/>
          </p:cNvSpPr>
          <p:nvPr/>
        </p:nvSpPr>
        <p:spPr bwMode="auto">
          <a:xfrm>
            <a:off x="3124200" y="2514600"/>
            <a:ext cx="2971800" cy="914400"/>
          </a:xfrm>
          <a:prstGeom prst="star32">
            <a:avLst>
              <a:gd name="adj" fmla="val 37500"/>
            </a:avLst>
          </a:prstGeom>
          <a:gradFill rotWithShape="0">
            <a:gsLst>
              <a:gs pos="0">
                <a:srgbClr val="FFCCFF"/>
              </a:gs>
              <a:gs pos="100000">
                <a:schemeClr val="bg1"/>
              </a:gs>
            </a:gsLst>
            <a:path path="shape">
              <a:fillToRect l="50000" t="50000" r="50000" b="50000"/>
            </a:path>
          </a:gradFill>
          <a:ln w="9525">
            <a:noFill/>
            <a:miter lim="800000"/>
            <a:headEnd/>
            <a:tailEnd/>
          </a:ln>
        </p:spPr>
        <p:txBody>
          <a:bodyPr wrap="none" anchor="ctr"/>
          <a:lstStyle/>
          <a:p>
            <a:endParaRPr lang="en-US"/>
          </a:p>
        </p:txBody>
      </p:sp>
      <p:sp>
        <p:nvSpPr>
          <p:cNvPr id="15368" name="WordArt 3"/>
          <p:cNvSpPr>
            <a:spLocks noChangeArrowheads="1" noChangeShapeType="1" noTextEdit="1"/>
          </p:cNvSpPr>
          <p:nvPr/>
        </p:nvSpPr>
        <p:spPr bwMode="auto">
          <a:xfrm>
            <a:off x="914400" y="838200"/>
            <a:ext cx="7620000" cy="1600200"/>
          </a:xfrm>
          <a:prstGeom prst="rect">
            <a:avLst/>
          </a:prstGeom>
        </p:spPr>
        <p:txBody>
          <a:bodyPr wrap="none" fromWordArt="1">
            <a:prstTxWarp prst="textPlain">
              <a:avLst>
                <a:gd name="adj" fmla="val 50000"/>
              </a:avLst>
            </a:prstTxWarp>
          </a:bodyPr>
          <a:lstStyle/>
          <a:p>
            <a:pPr algn="ctr"/>
            <a:r>
              <a:rPr lang="en-US" sz="3600" b="1" kern="10" dirty="0" smtClean="0">
                <a:ln w="12700">
                  <a:solidFill>
                    <a:srgbClr val="EAEAEA"/>
                  </a:solidFill>
                  <a:round/>
                  <a:headEnd/>
                  <a:tailEnd/>
                </a:ln>
                <a:gradFill rotWithShape="1">
                  <a:gsLst>
                    <a:gs pos="0">
                      <a:srgbClr val="000000"/>
                    </a:gs>
                    <a:gs pos="20000">
                      <a:srgbClr val="000040"/>
                    </a:gs>
                    <a:gs pos="50000">
                      <a:srgbClr val="400040"/>
                    </a:gs>
                    <a:gs pos="75000">
                      <a:srgbClr val="8F0040"/>
                    </a:gs>
                    <a:gs pos="89999">
                      <a:srgbClr val="F27300"/>
                    </a:gs>
                    <a:gs pos="100000">
                      <a:srgbClr val="FFBF00"/>
                    </a:gs>
                  </a:gsLst>
                  <a:lin ang="5400000" scaled="1"/>
                </a:gradFill>
                <a:effectLst>
                  <a:outerShdw dist="35921" dir="2700000" sy="50000" kx="2115830" algn="bl" rotWithShape="0">
                    <a:srgbClr val="C0C0C0"/>
                  </a:outerShdw>
                </a:effectLst>
                <a:latin typeface="Browallia New"/>
                <a:cs typeface="Browallia New"/>
              </a:rPr>
              <a:t>A Handout </a:t>
            </a:r>
            <a:r>
              <a:rPr lang="en-US" sz="3600" b="1" kern="10" dirty="0">
                <a:ln w="12700">
                  <a:solidFill>
                    <a:srgbClr val="EAEAEA"/>
                  </a:solidFill>
                  <a:round/>
                  <a:headEnd/>
                  <a:tailEnd/>
                </a:ln>
                <a:gradFill rotWithShape="1">
                  <a:gsLst>
                    <a:gs pos="0">
                      <a:srgbClr val="000000"/>
                    </a:gs>
                    <a:gs pos="20000">
                      <a:srgbClr val="000040"/>
                    </a:gs>
                    <a:gs pos="50000">
                      <a:srgbClr val="400040"/>
                    </a:gs>
                    <a:gs pos="75000">
                      <a:srgbClr val="8F0040"/>
                    </a:gs>
                    <a:gs pos="89999">
                      <a:srgbClr val="F27300"/>
                    </a:gs>
                    <a:gs pos="100000">
                      <a:srgbClr val="FFBF00"/>
                    </a:gs>
                  </a:gsLst>
                  <a:lin ang="5400000" scaled="1"/>
                </a:gradFill>
                <a:effectLst>
                  <a:outerShdw dist="35921" dir="2700000" sy="50000" kx="2115830" algn="bl" rotWithShape="0">
                    <a:srgbClr val="C0C0C0"/>
                  </a:outerShdw>
                </a:effectLst>
                <a:latin typeface="Browallia New"/>
                <a:cs typeface="Browallia New"/>
              </a:rPr>
              <a:t>of Articles</a:t>
            </a:r>
          </a:p>
        </p:txBody>
      </p:sp>
      <p:sp>
        <p:nvSpPr>
          <p:cNvPr id="2" name="Rounded Rectangle 1"/>
          <p:cNvSpPr>
            <a:spLocks noChangeArrowheads="1"/>
          </p:cNvSpPr>
          <p:nvPr/>
        </p:nvSpPr>
        <p:spPr bwMode="auto">
          <a:xfrm>
            <a:off x="914400" y="2852738"/>
            <a:ext cx="7315200" cy="1109662"/>
          </a:xfrm>
          <a:prstGeom prst="roundRect">
            <a:avLst>
              <a:gd name="adj" fmla="val 16667"/>
            </a:avLst>
          </a:prstGeom>
          <a:solidFill>
            <a:schemeClr val="accent1"/>
          </a:solidFill>
          <a:ln w="9525" algn="ctr">
            <a:solidFill>
              <a:schemeClr val="tx1"/>
            </a:solidFill>
            <a:round/>
            <a:headEnd/>
            <a:tailEnd/>
          </a:ln>
        </p:spPr>
        <p:txBody>
          <a:bodyPr/>
          <a:lstStyle/>
          <a:p>
            <a:r>
              <a:rPr lang="en-US" sz="6600" dirty="0"/>
              <a:t>For weak learners</a:t>
            </a:r>
          </a:p>
        </p:txBody>
      </p:sp>
      <p:pic>
        <p:nvPicPr>
          <p:cNvPr id="1026" name="Picture 2" descr="C:\Users\Shahi\Downloads\teacher07.jpg"/>
          <p:cNvPicPr>
            <a:picLocks noChangeAspect="1" noChangeArrowheads="1"/>
          </p:cNvPicPr>
          <p:nvPr/>
        </p:nvPicPr>
        <p:blipFill>
          <a:blip r:embed="rId4"/>
          <a:srcRect/>
          <a:stretch>
            <a:fillRect/>
          </a:stretch>
        </p:blipFill>
        <p:spPr bwMode="auto">
          <a:xfrm>
            <a:off x="381000" y="4191001"/>
            <a:ext cx="7924800" cy="2286000"/>
          </a:xfrm>
          <a:prstGeom prst="rect">
            <a:avLst/>
          </a:prstGeom>
          <a:noFill/>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rot="2293260">
            <a:off x="857250" y="1785938"/>
            <a:ext cx="2000250" cy="1143000"/>
          </a:xfrm>
          <a:prstGeom prst="roundRect">
            <a:avLst/>
          </a:prstGeom>
          <a:ln>
            <a:headEnd type="none" w="med" len="med"/>
            <a:tailEnd type="none" w="med" len="med"/>
          </a:ln>
          <a:scene3d>
            <a:camera prst="orthographicFront"/>
            <a:lightRig rig="threePt" dir="t"/>
          </a:scene3d>
          <a:sp3d>
            <a:bevelT w="139700" prst="cross"/>
          </a:sp3d>
        </p:spPr>
        <p:style>
          <a:lnRef idx="1">
            <a:schemeClr val="accent2"/>
          </a:lnRef>
          <a:fillRef idx="2">
            <a:schemeClr val="accent2"/>
          </a:fillRef>
          <a:effectRef idx="1">
            <a:schemeClr val="accent2"/>
          </a:effectRef>
          <a:fontRef idx="minor">
            <a:schemeClr val="dk1"/>
          </a:fontRef>
        </p:style>
        <p:txBody>
          <a:bodyPr/>
          <a:lstStyle/>
          <a:p>
            <a:pPr algn="ctr">
              <a:defRPr/>
            </a:pPr>
            <a:r>
              <a:rPr lang="en-US" sz="9600" dirty="0">
                <a:solidFill>
                  <a:schemeClr val="tx1"/>
                </a:solidFill>
              </a:rPr>
              <a:t>P</a:t>
            </a:r>
          </a:p>
        </p:txBody>
      </p:sp>
      <p:sp>
        <p:nvSpPr>
          <p:cNvPr id="9219" name="Rounded Rectangle 2"/>
          <p:cNvSpPr>
            <a:spLocks noChangeArrowheads="1"/>
          </p:cNvSpPr>
          <p:nvPr/>
        </p:nvSpPr>
        <p:spPr bwMode="auto">
          <a:xfrm rot="2337353">
            <a:off x="6000750" y="1785938"/>
            <a:ext cx="2000250" cy="1143000"/>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w="139700" prst="cross"/>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lgn="ctr">
              <a:defRPr/>
            </a:pPr>
            <a:r>
              <a:rPr lang="en-US" sz="8800" smtClean="0"/>
              <a:t>D</a:t>
            </a:r>
          </a:p>
        </p:txBody>
      </p:sp>
      <p:sp>
        <p:nvSpPr>
          <p:cNvPr id="4" name="Rounded Rectangle 3"/>
          <p:cNvSpPr/>
          <p:nvPr/>
        </p:nvSpPr>
        <p:spPr bwMode="auto">
          <a:xfrm rot="2177940">
            <a:off x="3571875" y="1785938"/>
            <a:ext cx="2000250" cy="1143000"/>
          </a:xfrm>
          <a:prstGeom prst="roundRect">
            <a:avLst/>
          </a:prstGeom>
          <a:ln>
            <a:headEnd type="none" w="med" len="med"/>
            <a:tailEnd type="none" w="med" len="med"/>
          </a:ln>
          <a:scene3d>
            <a:camera prst="orthographicFront"/>
            <a:lightRig rig="threePt" dir="t"/>
          </a:scene3d>
          <a:sp3d>
            <a:bevelT w="139700" prst="cross"/>
          </a:sp3d>
        </p:spPr>
        <p:style>
          <a:lnRef idx="1">
            <a:schemeClr val="accent1"/>
          </a:lnRef>
          <a:fillRef idx="2">
            <a:schemeClr val="accent1"/>
          </a:fillRef>
          <a:effectRef idx="1">
            <a:schemeClr val="accent1"/>
          </a:effectRef>
          <a:fontRef idx="minor">
            <a:schemeClr val="dk1"/>
          </a:fontRef>
        </p:style>
        <p:txBody>
          <a:bodyPr/>
          <a:lstStyle/>
          <a:p>
            <a:pPr algn="ctr">
              <a:defRPr/>
            </a:pPr>
            <a:r>
              <a:rPr lang="en-US" sz="9600" dirty="0">
                <a:solidFill>
                  <a:srgbClr val="FF0000"/>
                </a:solidFill>
              </a:rPr>
              <a:t>O</a:t>
            </a:r>
          </a:p>
        </p:txBody>
      </p:sp>
      <p:sp>
        <p:nvSpPr>
          <p:cNvPr id="6" name="Oval 5"/>
          <p:cNvSpPr/>
          <p:nvPr/>
        </p:nvSpPr>
        <p:spPr bwMode="auto">
          <a:xfrm rot="1703325">
            <a:off x="3122333" y="3484070"/>
            <a:ext cx="2714644" cy="1500198"/>
          </a:xfrm>
          <a:prstGeom prst="ellipse">
            <a:avLst/>
          </a:prstGeom>
          <a:ln>
            <a:headEnd type="none" w="med" len="med"/>
            <a:tailEnd type="none" w="med" len="med"/>
          </a:ln>
          <a:scene3d>
            <a:camera prst="orthographicFront">
              <a:rot lat="0" lon="0" rev="0"/>
            </a:camera>
            <a:lightRig rig="threePt" dir="t">
              <a:rot lat="0" lon="0" rev="1200000"/>
            </a:lightRig>
          </a:scene3d>
          <a:sp3d>
            <a:bevelT w="63500" h="25400" prst="cross"/>
          </a:sp3d>
        </p:spPr>
        <p:style>
          <a:lnRef idx="0">
            <a:schemeClr val="accent5"/>
          </a:lnRef>
          <a:fillRef idx="3">
            <a:schemeClr val="accent5"/>
          </a:fillRef>
          <a:effectRef idx="3">
            <a:schemeClr val="accent5"/>
          </a:effectRef>
          <a:fontRef idx="minor">
            <a:schemeClr val="lt1"/>
          </a:fontRef>
        </p:style>
        <p:txBody>
          <a:bodyPr/>
          <a:lstStyle/>
          <a:p>
            <a:pPr>
              <a:defRPr/>
            </a:pPr>
            <a:r>
              <a:rPr lang="en-US" sz="3200" dirty="0">
                <a:solidFill>
                  <a:srgbClr val="7030A0"/>
                </a:solidFill>
              </a:rPr>
              <a:t>Only one things</a:t>
            </a:r>
          </a:p>
        </p:txBody>
      </p:sp>
      <p:sp>
        <p:nvSpPr>
          <p:cNvPr id="7" name="Oval 6"/>
          <p:cNvSpPr/>
          <p:nvPr/>
        </p:nvSpPr>
        <p:spPr bwMode="auto">
          <a:xfrm rot="1596108">
            <a:off x="6000750" y="3571875"/>
            <a:ext cx="2714625" cy="1500188"/>
          </a:xfrm>
          <a:prstGeom prst="ellipse">
            <a:avLst/>
          </a:prstGeom>
          <a:ln>
            <a:headEnd type="none" w="med" len="med"/>
            <a:tailEnd type="none" w="med" len="med"/>
          </a:ln>
          <a:scene3d>
            <a:camera prst="orthographicFront"/>
            <a:lightRig rig="threePt" dir="t"/>
          </a:scene3d>
          <a:sp3d>
            <a:bevelT w="139700" prst="cross"/>
          </a:sp3d>
        </p:spPr>
        <p:style>
          <a:lnRef idx="1">
            <a:schemeClr val="accent5"/>
          </a:lnRef>
          <a:fillRef idx="3">
            <a:schemeClr val="accent5"/>
          </a:fillRef>
          <a:effectRef idx="2">
            <a:schemeClr val="accent5"/>
          </a:effectRef>
          <a:fontRef idx="minor">
            <a:schemeClr val="lt1"/>
          </a:fontRef>
        </p:style>
        <p:txBody>
          <a:bodyPr/>
          <a:lstStyle/>
          <a:p>
            <a:pPr>
              <a:defRPr/>
            </a:pPr>
            <a:r>
              <a:rPr lang="en-US" sz="3200" dirty="0">
                <a:solidFill>
                  <a:srgbClr val="C00000"/>
                </a:solidFill>
              </a:rPr>
              <a:t>Definite  things</a:t>
            </a:r>
          </a:p>
        </p:txBody>
      </p:sp>
      <p:sp>
        <p:nvSpPr>
          <p:cNvPr id="9225" name="Oval 7"/>
          <p:cNvSpPr>
            <a:spLocks noChangeArrowheads="1"/>
          </p:cNvSpPr>
          <p:nvPr/>
        </p:nvSpPr>
        <p:spPr bwMode="auto">
          <a:xfrm rot="1235012">
            <a:off x="357188" y="3571875"/>
            <a:ext cx="2714625" cy="1500188"/>
          </a:xfrm>
          <a:prstGeom prst="ellipse">
            <a:avLst/>
          </a:prstGeom>
          <a:ln>
            <a:headEnd/>
            <a:tailEnd/>
          </a:ln>
          <a:scene3d>
            <a:camera prst="orthographicFront"/>
            <a:lightRig rig="threePt" dir="t"/>
          </a:scene3d>
          <a:sp3d>
            <a:bevelT w="139700" prst="cross"/>
          </a:sp3d>
        </p:spPr>
        <p:style>
          <a:lnRef idx="1">
            <a:schemeClr val="accent4"/>
          </a:lnRef>
          <a:fillRef idx="3">
            <a:schemeClr val="accent4"/>
          </a:fillRef>
          <a:effectRef idx="2">
            <a:schemeClr val="accent4"/>
          </a:effectRef>
          <a:fontRef idx="minor">
            <a:schemeClr val="lt1"/>
          </a:fontRef>
        </p:style>
        <p:txBody>
          <a:bodyPr/>
          <a:lstStyle/>
          <a:p>
            <a:pPr>
              <a:defRPr/>
            </a:pPr>
            <a:r>
              <a:rPr lang="en-US" sz="3600" dirty="0">
                <a:solidFill>
                  <a:srgbClr val="FFFF00"/>
                </a:solidFill>
              </a:rPr>
              <a:t>Part of things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1" presetClass="entr" presetSubtype="0" fill="hold" nodeType="clickEffect">
                                  <p:stCondLst>
                                    <p:cond delay="0"/>
                                  </p:stCondLst>
                                  <p:iterate type="lt">
                                    <p:tmPct val="5000"/>
                                  </p:iterate>
                                  <p:childTnLst>
                                    <p:set>
                                      <p:cBhvr>
                                        <p:cTn id="15" dur="1" fill="hold">
                                          <p:stCondLst>
                                            <p:cond delay="0"/>
                                          </p:stCondLst>
                                        </p:cTn>
                                        <p:tgtEl>
                                          <p:spTgt spid="9225"/>
                                        </p:tgtEl>
                                        <p:attrNameLst>
                                          <p:attrName>style.visibility</p:attrName>
                                        </p:attrNameLst>
                                      </p:cBhvr>
                                      <p:to>
                                        <p:strVal val="visible"/>
                                      </p:to>
                                    </p:set>
                                    <p:anim calcmode="lin" valueType="num">
                                      <p:cBhvr>
                                        <p:cTn id="16" dur="1000" fill="hold"/>
                                        <p:tgtEl>
                                          <p:spTgt spid="9225"/>
                                        </p:tgtEl>
                                        <p:attrNameLst>
                                          <p:attrName>ppt_w</p:attrName>
                                        </p:attrNameLst>
                                      </p:cBhvr>
                                      <p:tavLst>
                                        <p:tav tm="0">
                                          <p:val>
                                            <p:fltVal val="0"/>
                                          </p:val>
                                        </p:tav>
                                        <p:tav tm="100000">
                                          <p:val>
                                            <p:strVal val="#ppt_w"/>
                                          </p:val>
                                        </p:tav>
                                      </p:tavLst>
                                    </p:anim>
                                    <p:anim calcmode="lin" valueType="num">
                                      <p:cBhvr>
                                        <p:cTn id="17" dur="1000" fill="hold"/>
                                        <p:tgtEl>
                                          <p:spTgt spid="9225"/>
                                        </p:tgtEl>
                                        <p:attrNameLst>
                                          <p:attrName>ppt_h</p:attrName>
                                        </p:attrNameLst>
                                      </p:cBhvr>
                                      <p:tavLst>
                                        <p:tav tm="0">
                                          <p:val>
                                            <p:fltVal val="0"/>
                                          </p:val>
                                        </p:tav>
                                        <p:tav tm="100000">
                                          <p:val>
                                            <p:strVal val="#ppt_h"/>
                                          </p:val>
                                        </p:tav>
                                      </p:tavLst>
                                    </p:anim>
                                    <p:anim calcmode="lin" valueType="num">
                                      <p:cBhvr>
                                        <p:cTn id="18" dur="1000" fill="hold"/>
                                        <p:tgtEl>
                                          <p:spTgt spid="9225"/>
                                        </p:tgtEl>
                                        <p:attrNameLst>
                                          <p:attrName>style.rotation</p:attrName>
                                        </p:attrNameLst>
                                      </p:cBhvr>
                                      <p:tavLst>
                                        <p:tav tm="0">
                                          <p:val>
                                            <p:fltVal val="90"/>
                                          </p:val>
                                        </p:tav>
                                        <p:tav tm="100000">
                                          <p:val>
                                            <p:fltVal val="0"/>
                                          </p:val>
                                        </p:tav>
                                      </p:tavLst>
                                    </p:anim>
                                    <p:animEffect transition="in" filter="fade">
                                      <p:cBhvr>
                                        <p:cTn id="19" dur="1000"/>
                                        <p:tgtEl>
                                          <p:spTgt spid="922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8" presetClass="entr" presetSubtype="0" accel="50000" fill="hold"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set>
                                      <p:cBhvr>
                                        <p:cTn id="24" dur="455" fill="hold">
                                          <p:stCondLst>
                                            <p:cond delay="0"/>
                                          </p:stCondLst>
                                        </p:cTn>
                                        <p:tgtEl>
                                          <p:spTgt spid="4"/>
                                        </p:tgtEl>
                                        <p:attrNameLst>
                                          <p:attrName>style.rotation</p:attrName>
                                        </p:attrNameLst>
                                      </p:cBhvr>
                                      <p:to>
                                        <p:strVal val="-45.0"/>
                                      </p:to>
                                    </p:set>
                                    <p:anim calcmode="lin" valueType="num">
                                      <p:cBhvr>
                                        <p:cTn id="25"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26"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27"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28"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1" presetClass="entr" presetSubtype="0" fill="hold" nodeType="clickEffect">
                                  <p:stCondLst>
                                    <p:cond delay="0"/>
                                  </p:stCondLst>
                                  <p:iterate type="lt">
                                    <p:tmPct val="5000"/>
                                  </p:iterate>
                                  <p:childTnLst>
                                    <p:set>
                                      <p:cBhvr>
                                        <p:cTn id="32" dur="1" fill="hold">
                                          <p:stCondLst>
                                            <p:cond delay="0"/>
                                          </p:stCondLst>
                                        </p:cTn>
                                        <p:tgtEl>
                                          <p:spTgt spid="6"/>
                                        </p:tgtEl>
                                        <p:attrNameLst>
                                          <p:attrName>style.visibility</p:attrName>
                                        </p:attrNameLst>
                                      </p:cBhvr>
                                      <p:to>
                                        <p:strVal val="visible"/>
                                      </p:to>
                                    </p:set>
                                    <p:anim calcmode="lin" valueType="num">
                                      <p:cBhvr>
                                        <p:cTn id="33" dur="1000" fill="hold"/>
                                        <p:tgtEl>
                                          <p:spTgt spid="6"/>
                                        </p:tgtEl>
                                        <p:attrNameLst>
                                          <p:attrName>ppt_w</p:attrName>
                                        </p:attrNameLst>
                                      </p:cBhvr>
                                      <p:tavLst>
                                        <p:tav tm="0">
                                          <p:val>
                                            <p:fltVal val="0"/>
                                          </p:val>
                                        </p:tav>
                                        <p:tav tm="100000">
                                          <p:val>
                                            <p:strVal val="#ppt_w"/>
                                          </p:val>
                                        </p:tav>
                                      </p:tavLst>
                                    </p:anim>
                                    <p:anim calcmode="lin" valueType="num">
                                      <p:cBhvr>
                                        <p:cTn id="34" dur="1000" fill="hold"/>
                                        <p:tgtEl>
                                          <p:spTgt spid="6"/>
                                        </p:tgtEl>
                                        <p:attrNameLst>
                                          <p:attrName>ppt_h</p:attrName>
                                        </p:attrNameLst>
                                      </p:cBhvr>
                                      <p:tavLst>
                                        <p:tav tm="0">
                                          <p:val>
                                            <p:fltVal val="0"/>
                                          </p:val>
                                        </p:tav>
                                        <p:tav tm="100000">
                                          <p:val>
                                            <p:strVal val="#ppt_h"/>
                                          </p:val>
                                        </p:tav>
                                      </p:tavLst>
                                    </p:anim>
                                    <p:anim calcmode="lin" valueType="num">
                                      <p:cBhvr>
                                        <p:cTn id="35" dur="1000" fill="hold"/>
                                        <p:tgtEl>
                                          <p:spTgt spid="6"/>
                                        </p:tgtEl>
                                        <p:attrNameLst>
                                          <p:attrName>style.rotation</p:attrName>
                                        </p:attrNameLst>
                                      </p:cBhvr>
                                      <p:tavLst>
                                        <p:tav tm="0">
                                          <p:val>
                                            <p:fltVal val="90"/>
                                          </p:val>
                                        </p:tav>
                                        <p:tav tm="100000">
                                          <p:val>
                                            <p:fltVal val="0"/>
                                          </p:val>
                                        </p:tav>
                                      </p:tavLst>
                                    </p:anim>
                                    <p:animEffect transition="in" filter="fade">
                                      <p:cBhvr>
                                        <p:cTn id="36" dur="1000"/>
                                        <p:tgtEl>
                                          <p:spTgt spid="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8" presetClass="entr" presetSubtype="0" accel="50000" fill="hold" nodeType="clickEffect">
                                  <p:stCondLst>
                                    <p:cond delay="0"/>
                                  </p:stCondLst>
                                  <p:iterate type="lt">
                                    <p:tmPct val="50000"/>
                                  </p:iterate>
                                  <p:childTnLst>
                                    <p:set>
                                      <p:cBhvr>
                                        <p:cTn id="40" dur="1" fill="hold">
                                          <p:stCondLst>
                                            <p:cond delay="0"/>
                                          </p:stCondLst>
                                        </p:cTn>
                                        <p:tgtEl>
                                          <p:spTgt spid="9219"/>
                                        </p:tgtEl>
                                        <p:attrNameLst>
                                          <p:attrName>style.visibility</p:attrName>
                                        </p:attrNameLst>
                                      </p:cBhvr>
                                      <p:to>
                                        <p:strVal val="visible"/>
                                      </p:to>
                                    </p:set>
                                    <p:set>
                                      <p:cBhvr>
                                        <p:cTn id="41" dur="455" fill="hold">
                                          <p:stCondLst>
                                            <p:cond delay="0"/>
                                          </p:stCondLst>
                                        </p:cTn>
                                        <p:tgtEl>
                                          <p:spTgt spid="9219"/>
                                        </p:tgtEl>
                                        <p:attrNameLst>
                                          <p:attrName>style.rotation</p:attrName>
                                        </p:attrNameLst>
                                      </p:cBhvr>
                                      <p:to>
                                        <p:strVal val="-45.0"/>
                                      </p:to>
                                    </p:set>
                                    <p:anim calcmode="lin" valueType="num">
                                      <p:cBhvr>
                                        <p:cTn id="42" dur="455" fill="hold">
                                          <p:stCondLst>
                                            <p:cond delay="455"/>
                                          </p:stCondLst>
                                        </p:cTn>
                                        <p:tgtEl>
                                          <p:spTgt spid="9219"/>
                                        </p:tgtEl>
                                        <p:attrNameLst>
                                          <p:attrName>style.rotation</p:attrName>
                                        </p:attrNameLst>
                                      </p:cBhvr>
                                      <p:tavLst>
                                        <p:tav tm="0">
                                          <p:val>
                                            <p:fltVal val="-45"/>
                                          </p:val>
                                        </p:tav>
                                        <p:tav tm="69900">
                                          <p:val>
                                            <p:fltVal val="45"/>
                                          </p:val>
                                        </p:tav>
                                        <p:tav tm="100000">
                                          <p:val>
                                            <p:fltVal val="0"/>
                                          </p:val>
                                        </p:tav>
                                      </p:tavLst>
                                    </p:anim>
                                    <p:anim calcmode="lin" valueType="num">
                                      <p:cBhvr>
                                        <p:cTn id="43" dur="455" fill="hold">
                                          <p:stCondLst>
                                            <p:cond delay="0"/>
                                          </p:stCondLst>
                                        </p:cTn>
                                        <p:tgtEl>
                                          <p:spTgt spid="9219"/>
                                        </p:tgtEl>
                                        <p:attrNameLst>
                                          <p:attrName>ppt_y</p:attrName>
                                        </p:attrNameLst>
                                      </p:cBhvr>
                                      <p:tavLst>
                                        <p:tav tm="0">
                                          <p:val>
                                            <p:strVal val="#ppt_y-1"/>
                                          </p:val>
                                        </p:tav>
                                        <p:tav tm="100000">
                                          <p:val>
                                            <p:strVal val="#ppt_y-(0.354*#ppt_w-0.172*#ppt_h)"/>
                                          </p:val>
                                        </p:tav>
                                      </p:tavLst>
                                    </p:anim>
                                    <p:anim calcmode="lin" valueType="num">
                                      <p:cBhvr>
                                        <p:cTn id="44" dur="156" decel="50000" autoRev="1" fill="hold">
                                          <p:stCondLst>
                                            <p:cond delay="455"/>
                                          </p:stCondLst>
                                        </p:cTn>
                                        <p:tgtEl>
                                          <p:spTgt spid="9219"/>
                                        </p:tgtEl>
                                        <p:attrNameLst>
                                          <p:attrName>ppt_y</p:attrName>
                                        </p:attrNameLst>
                                      </p:cBhvr>
                                      <p:tavLst>
                                        <p:tav tm="0">
                                          <p:val>
                                            <p:strVal val="#ppt_y-(0.354*#ppt_w-0.172*#ppt_h)"/>
                                          </p:val>
                                        </p:tav>
                                        <p:tav tm="100000">
                                          <p:val>
                                            <p:strVal val="#ppt_y-(0.354*#ppt_w-0.172*#ppt_h)-#ppt_h/2"/>
                                          </p:val>
                                        </p:tav>
                                      </p:tavLst>
                                    </p:anim>
                                    <p:anim calcmode="lin" valueType="num">
                                      <p:cBhvr>
                                        <p:cTn id="45" dur="136" fill="hold">
                                          <p:stCondLst>
                                            <p:cond delay="864"/>
                                          </p:stCondLst>
                                        </p:cTn>
                                        <p:tgtEl>
                                          <p:spTgt spid="9219"/>
                                        </p:tgtEl>
                                        <p:attrNameLst>
                                          <p:attrName>ppt_y</p:attrName>
                                        </p:attrNameLst>
                                      </p:cBhvr>
                                      <p:tavLst>
                                        <p:tav tm="0">
                                          <p:val>
                                            <p:strVal val="#ppt_y-(0.354*#ppt_w-0.172*#ppt_h)"/>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31" presetClass="entr" presetSubtype="0" fill="hold" nodeType="clickEffect">
                                  <p:stCondLst>
                                    <p:cond delay="0"/>
                                  </p:stCondLst>
                                  <p:iterate type="lt">
                                    <p:tmPct val="5000"/>
                                  </p:iterate>
                                  <p:childTnLst>
                                    <p:set>
                                      <p:cBhvr>
                                        <p:cTn id="49" dur="1" fill="hold">
                                          <p:stCondLst>
                                            <p:cond delay="0"/>
                                          </p:stCondLst>
                                        </p:cTn>
                                        <p:tgtEl>
                                          <p:spTgt spid="7"/>
                                        </p:tgtEl>
                                        <p:attrNameLst>
                                          <p:attrName>style.visibility</p:attrName>
                                        </p:attrNameLst>
                                      </p:cBhvr>
                                      <p:to>
                                        <p:strVal val="visible"/>
                                      </p:to>
                                    </p:set>
                                    <p:anim calcmode="lin" valueType="num">
                                      <p:cBhvr>
                                        <p:cTn id="50" dur="1000" fill="hold"/>
                                        <p:tgtEl>
                                          <p:spTgt spid="7"/>
                                        </p:tgtEl>
                                        <p:attrNameLst>
                                          <p:attrName>ppt_w</p:attrName>
                                        </p:attrNameLst>
                                      </p:cBhvr>
                                      <p:tavLst>
                                        <p:tav tm="0">
                                          <p:val>
                                            <p:fltVal val="0"/>
                                          </p:val>
                                        </p:tav>
                                        <p:tav tm="100000">
                                          <p:val>
                                            <p:strVal val="#ppt_w"/>
                                          </p:val>
                                        </p:tav>
                                      </p:tavLst>
                                    </p:anim>
                                    <p:anim calcmode="lin" valueType="num">
                                      <p:cBhvr>
                                        <p:cTn id="51" dur="1000" fill="hold"/>
                                        <p:tgtEl>
                                          <p:spTgt spid="7"/>
                                        </p:tgtEl>
                                        <p:attrNameLst>
                                          <p:attrName>ppt_h</p:attrName>
                                        </p:attrNameLst>
                                      </p:cBhvr>
                                      <p:tavLst>
                                        <p:tav tm="0">
                                          <p:val>
                                            <p:fltVal val="0"/>
                                          </p:val>
                                        </p:tav>
                                        <p:tav tm="100000">
                                          <p:val>
                                            <p:strVal val="#ppt_h"/>
                                          </p:val>
                                        </p:tav>
                                      </p:tavLst>
                                    </p:anim>
                                    <p:anim calcmode="lin" valueType="num">
                                      <p:cBhvr>
                                        <p:cTn id="52" dur="1000" fill="hold"/>
                                        <p:tgtEl>
                                          <p:spTgt spid="7"/>
                                        </p:tgtEl>
                                        <p:attrNameLst>
                                          <p:attrName>style.rotation</p:attrName>
                                        </p:attrNameLst>
                                      </p:cBhvr>
                                      <p:tavLst>
                                        <p:tav tm="0">
                                          <p:val>
                                            <p:fltVal val="90"/>
                                          </p:val>
                                        </p:tav>
                                        <p:tav tm="100000">
                                          <p:val>
                                            <p:fltVal val="0"/>
                                          </p:val>
                                        </p:tav>
                                      </p:tavLst>
                                    </p:anim>
                                    <p:animEffect transition="in" filter="fade">
                                      <p:cBhvr>
                                        <p:cTn id="5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0250" y="714375"/>
            <a:ext cx="5143500" cy="769938"/>
          </a:xfrm>
          <a:prstGeom prst="rect">
            <a:avLst/>
          </a:prstGeom>
          <a:scene3d>
            <a:camera prst="orthographicFront"/>
            <a:lightRig rig="threePt" dir="t"/>
          </a:scene3d>
          <a:sp3d>
            <a:bevelT w="152400" h="50800" prst="softRound"/>
          </a:sp3d>
        </p:spPr>
        <p:style>
          <a:lnRef idx="3">
            <a:schemeClr val="lt1"/>
          </a:lnRef>
          <a:fillRef idx="1">
            <a:schemeClr val="accent2"/>
          </a:fillRef>
          <a:effectRef idx="1">
            <a:schemeClr val="accent2"/>
          </a:effectRef>
          <a:fontRef idx="minor">
            <a:schemeClr val="lt1"/>
          </a:fontRef>
        </p:style>
        <p:txBody>
          <a:bodyPr>
            <a:spAutoFit/>
          </a:bodyPr>
          <a:lstStyle/>
          <a:p>
            <a:pPr algn="ctr">
              <a:defRPr/>
            </a:pPr>
            <a:r>
              <a:rPr lang="en-US" sz="4400" dirty="0">
                <a:solidFill>
                  <a:srgbClr val="FFFF00"/>
                </a:solidFill>
              </a:rPr>
              <a:t>Before Three Nouns </a:t>
            </a:r>
          </a:p>
        </p:txBody>
      </p:sp>
      <p:sp>
        <p:nvSpPr>
          <p:cNvPr id="4" name="TextBox 3"/>
          <p:cNvSpPr txBox="1"/>
          <p:nvPr/>
        </p:nvSpPr>
        <p:spPr>
          <a:xfrm>
            <a:off x="428625" y="1928813"/>
            <a:ext cx="8215313" cy="769937"/>
          </a:xfrm>
          <a:prstGeom prst="rect">
            <a:avLst/>
          </a:prstGeom>
          <a:scene3d>
            <a:camera prst="orthographicFront"/>
            <a:lightRig rig="threePt" dir="t"/>
          </a:scene3d>
          <a:sp3d>
            <a:bevelT w="152400" h="50800" prst="softRound"/>
          </a:sp3d>
        </p:spPr>
        <p:style>
          <a:lnRef idx="2">
            <a:schemeClr val="dk1">
              <a:shade val="50000"/>
            </a:schemeClr>
          </a:lnRef>
          <a:fillRef idx="1">
            <a:schemeClr val="dk1"/>
          </a:fillRef>
          <a:effectRef idx="0">
            <a:schemeClr val="dk1"/>
          </a:effectRef>
          <a:fontRef idx="minor">
            <a:schemeClr val="lt1"/>
          </a:fontRef>
        </p:style>
        <p:txBody>
          <a:bodyPr>
            <a:spAutoFit/>
          </a:bodyPr>
          <a:lstStyle/>
          <a:p>
            <a:pPr algn="ctr">
              <a:defRPr/>
            </a:pPr>
            <a:r>
              <a:rPr lang="en-US" sz="4400" b="1" dirty="0"/>
              <a:t>Before </a:t>
            </a:r>
            <a:r>
              <a:rPr lang="en-US" sz="4400" b="1" dirty="0">
                <a:solidFill>
                  <a:srgbClr val="FFFF00"/>
                </a:solidFill>
              </a:rPr>
              <a:t>C</a:t>
            </a:r>
            <a:r>
              <a:rPr lang="en-US" sz="4400" dirty="0"/>
              <a:t>ollective  noun</a:t>
            </a:r>
            <a:endParaRPr lang="en-US" sz="4400" dirty="0">
              <a:solidFill>
                <a:srgbClr val="C00000"/>
              </a:solidFill>
              <a:latin typeface="Times New Roman" pitchFamily="18" charset="0"/>
              <a:cs typeface="Times New Roman" pitchFamily="18" charset="0"/>
              <a:sym typeface="Webdings" pitchFamily="18" charset="2"/>
            </a:endParaRPr>
          </a:p>
        </p:txBody>
      </p:sp>
      <p:sp>
        <p:nvSpPr>
          <p:cNvPr id="5" name="TextBox 4"/>
          <p:cNvSpPr txBox="1"/>
          <p:nvPr/>
        </p:nvSpPr>
        <p:spPr>
          <a:xfrm>
            <a:off x="500063" y="3143250"/>
            <a:ext cx="8215312" cy="584775"/>
          </a:xfrm>
          <a:prstGeom prst="rect">
            <a:avLst/>
          </a:prstGeom>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sz="3200" dirty="0">
                <a:solidFill>
                  <a:srgbClr val="C00000"/>
                </a:solidFill>
              </a:rPr>
              <a:t>The class </a:t>
            </a:r>
            <a:r>
              <a:rPr lang="en-US" sz="3200" dirty="0"/>
              <a:t>is making noise, </a:t>
            </a:r>
            <a:r>
              <a:rPr lang="en-US" sz="3200" dirty="0">
                <a:solidFill>
                  <a:srgbClr val="C00000"/>
                </a:solidFill>
              </a:rPr>
              <a:t>The army </a:t>
            </a:r>
            <a:r>
              <a:rPr lang="en-US" sz="3200" dirty="0"/>
              <a:t>is active </a:t>
            </a:r>
            <a:endParaRPr lang="en-US" sz="3200" dirty="0">
              <a:solidFill>
                <a:srgbClr val="C00000"/>
              </a:solidFill>
              <a:latin typeface="Times New Roman" pitchFamily="18" charset="0"/>
              <a:cs typeface="Times New Roman" pitchFamily="18" charset="0"/>
              <a:sym typeface="Webdings" pitchFamily="18" charset="2"/>
            </a:endParaRPr>
          </a:p>
        </p:txBody>
      </p:sp>
      <p:sp>
        <p:nvSpPr>
          <p:cNvPr id="6" name="TextBox 5"/>
          <p:cNvSpPr txBox="1"/>
          <p:nvPr/>
        </p:nvSpPr>
        <p:spPr>
          <a:xfrm>
            <a:off x="428625" y="4357688"/>
            <a:ext cx="8215313" cy="769937"/>
          </a:xfrm>
          <a:prstGeom prst="rect">
            <a:avLst/>
          </a:prstGeom>
          <a:scene3d>
            <a:camera prst="orthographicFront"/>
            <a:lightRig rig="threePt" dir="t"/>
          </a:scene3d>
          <a:sp3d>
            <a:bevelT w="152400" h="50800" prst="softRound"/>
          </a:sp3d>
        </p:spPr>
        <p:style>
          <a:lnRef idx="2">
            <a:schemeClr val="dk1">
              <a:shade val="50000"/>
            </a:schemeClr>
          </a:lnRef>
          <a:fillRef idx="1">
            <a:schemeClr val="dk1"/>
          </a:fillRef>
          <a:effectRef idx="0">
            <a:schemeClr val="dk1"/>
          </a:effectRef>
          <a:fontRef idx="minor">
            <a:schemeClr val="lt1"/>
          </a:fontRef>
        </p:style>
        <p:txBody>
          <a:bodyPr>
            <a:spAutoFit/>
          </a:bodyPr>
          <a:lstStyle/>
          <a:p>
            <a:pPr algn="ctr">
              <a:defRPr/>
            </a:pPr>
            <a:r>
              <a:rPr lang="en-US" sz="4400" b="1" dirty="0"/>
              <a:t>Before </a:t>
            </a:r>
            <a:r>
              <a:rPr lang="en-US" sz="4400" b="1" dirty="0">
                <a:solidFill>
                  <a:srgbClr val="FFFF00"/>
                </a:solidFill>
              </a:rPr>
              <a:t>U</a:t>
            </a:r>
            <a:r>
              <a:rPr lang="en-US" sz="4400" dirty="0"/>
              <a:t>ncountable noun</a:t>
            </a:r>
            <a:endParaRPr lang="en-US" sz="4400" dirty="0">
              <a:solidFill>
                <a:srgbClr val="C00000"/>
              </a:solidFill>
              <a:latin typeface="Times New Roman" pitchFamily="18" charset="0"/>
              <a:cs typeface="Times New Roman" pitchFamily="18" charset="0"/>
              <a:sym typeface="Webdings" pitchFamily="18" charset="2"/>
            </a:endParaRPr>
          </a:p>
        </p:txBody>
      </p:sp>
      <p:sp>
        <p:nvSpPr>
          <p:cNvPr id="7" name="TextBox 6"/>
          <p:cNvSpPr txBox="1"/>
          <p:nvPr/>
        </p:nvSpPr>
        <p:spPr>
          <a:xfrm>
            <a:off x="500063" y="5286375"/>
            <a:ext cx="8215312" cy="1261884"/>
          </a:xfrm>
          <a:prstGeom prst="rect">
            <a:avLst/>
          </a:prstGeom>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sz="3600" dirty="0"/>
              <a:t>The iron, the sugar, The water of this sea is blue, The gold of this ring is pure</a:t>
            </a:r>
            <a:r>
              <a:rPr lang="en-US" sz="4000" dirty="0"/>
              <a:t>.</a:t>
            </a:r>
            <a:endParaRPr lang="en-US" sz="4000" dirty="0">
              <a:solidFill>
                <a:srgbClr val="C00000"/>
              </a:solidFill>
              <a:latin typeface="Times New Roman" pitchFamily="18" charset="0"/>
              <a:cs typeface="Times New Roman" pitchFamily="18" charset="0"/>
              <a:sym typeface="Webdings" pitchFamily="18"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3" presetClass="entr" presetSubtype="16"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plus(in)">
                                      <p:cBhvr>
                                        <p:cTn id="23" dur="2000"/>
                                        <p:tgtEl>
                                          <p:spTgt spid="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1" presetClass="entr" presetSubtype="0" fill="hold" nodeType="clickEffect">
                                  <p:stCondLst>
                                    <p:cond delay="0"/>
                                  </p:stCondLst>
                                  <p:iterate type="lt">
                                    <p:tmPct val="5000"/>
                                  </p:iterate>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fltVal val="0"/>
                                          </p:val>
                                        </p:tav>
                                        <p:tav tm="100000">
                                          <p:val>
                                            <p:strVal val="#ppt_w"/>
                                          </p:val>
                                        </p:tav>
                                      </p:tavLst>
                                    </p:anim>
                                    <p:anim calcmode="lin" valueType="num">
                                      <p:cBhvr>
                                        <p:cTn id="29" dur="1000" fill="hold"/>
                                        <p:tgtEl>
                                          <p:spTgt spid="7"/>
                                        </p:tgtEl>
                                        <p:attrNameLst>
                                          <p:attrName>ppt_h</p:attrName>
                                        </p:attrNameLst>
                                      </p:cBhvr>
                                      <p:tavLst>
                                        <p:tav tm="0">
                                          <p:val>
                                            <p:fltVal val="0"/>
                                          </p:val>
                                        </p:tav>
                                        <p:tav tm="100000">
                                          <p:val>
                                            <p:strVal val="#ppt_h"/>
                                          </p:val>
                                        </p:tav>
                                      </p:tavLst>
                                    </p:anim>
                                    <p:anim calcmode="lin" valueType="num">
                                      <p:cBhvr>
                                        <p:cTn id="30" dur="1000" fill="hold"/>
                                        <p:tgtEl>
                                          <p:spTgt spid="7"/>
                                        </p:tgtEl>
                                        <p:attrNameLst>
                                          <p:attrName>style.rotation</p:attrName>
                                        </p:attrNameLst>
                                      </p:cBhvr>
                                      <p:tavLst>
                                        <p:tav tm="0">
                                          <p:val>
                                            <p:fltVal val="90"/>
                                          </p:val>
                                        </p:tav>
                                        <p:tav tm="100000">
                                          <p:val>
                                            <p:fltVal val="0"/>
                                          </p:val>
                                        </p:tav>
                                      </p:tavLst>
                                    </p:anim>
                                    <p:animEffect transition="in" filter="fade">
                                      <p:cBhvr>
                                        <p:cTn id="3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50" y="1000125"/>
            <a:ext cx="6286500" cy="923925"/>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lgn="ctr">
              <a:defRPr/>
            </a:pPr>
            <a:r>
              <a:rPr lang="en-US" sz="5400" b="1" dirty="0">
                <a:solidFill>
                  <a:srgbClr val="FFFF00"/>
                </a:solidFill>
              </a:rPr>
              <a:t>S</a:t>
            </a:r>
            <a:r>
              <a:rPr lang="en-US" sz="5400" dirty="0"/>
              <a:t>ingular common noun</a:t>
            </a:r>
          </a:p>
        </p:txBody>
      </p:sp>
      <p:sp>
        <p:nvSpPr>
          <p:cNvPr id="3" name="Rectangle 2"/>
          <p:cNvSpPr/>
          <p:nvPr/>
        </p:nvSpPr>
        <p:spPr>
          <a:xfrm>
            <a:off x="285750" y="2071688"/>
            <a:ext cx="8501063" cy="200025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4400" b="1" dirty="0">
                <a:solidFill>
                  <a:srgbClr val="C00000"/>
                </a:solidFill>
              </a:rPr>
              <a:t>The </a:t>
            </a:r>
            <a:r>
              <a:rPr lang="en-US" sz="4000" dirty="0"/>
              <a:t>cow lives on grass, </a:t>
            </a:r>
            <a:r>
              <a:rPr lang="en-US" sz="4400" b="1" dirty="0">
                <a:solidFill>
                  <a:srgbClr val="C00000"/>
                </a:solidFill>
              </a:rPr>
              <a:t>The</a:t>
            </a:r>
            <a:r>
              <a:rPr lang="en-US" sz="4000" dirty="0"/>
              <a:t> bird fly in the sky, </a:t>
            </a:r>
            <a:r>
              <a:rPr lang="en-US" sz="4000" b="1" dirty="0">
                <a:solidFill>
                  <a:srgbClr val="C00000"/>
                </a:solidFill>
              </a:rPr>
              <a:t>The</a:t>
            </a:r>
            <a:r>
              <a:rPr lang="en-US" sz="4000" dirty="0"/>
              <a:t> bamboo is a kind of grass. </a:t>
            </a:r>
            <a:r>
              <a:rPr lang="en-US" sz="4000" dirty="0">
                <a:solidFill>
                  <a:srgbClr val="C00000"/>
                </a:solidFill>
              </a:rPr>
              <a:t>The</a:t>
            </a:r>
            <a:r>
              <a:rPr lang="en-US" sz="4000" dirty="0"/>
              <a:t> cat loves comport, </a:t>
            </a:r>
            <a:r>
              <a:rPr lang="en-US" sz="4000" dirty="0">
                <a:solidFill>
                  <a:srgbClr val="C00000"/>
                </a:solidFill>
              </a:rPr>
              <a:t>The</a:t>
            </a:r>
            <a:r>
              <a:rPr lang="en-US" sz="4000" dirty="0"/>
              <a:t> bird can fly in the sky, </a:t>
            </a:r>
            <a:r>
              <a:rPr lang="en-US" sz="4000" dirty="0">
                <a:solidFill>
                  <a:srgbClr val="C00000"/>
                </a:solidFill>
              </a:rPr>
              <a:t>The</a:t>
            </a:r>
            <a:r>
              <a:rPr lang="en-US" sz="4000" dirty="0"/>
              <a:t> Swedish are meritorious.</a:t>
            </a:r>
            <a:endParaRPr lang="en-US" sz="4000" dirty="0">
              <a:solidFill>
                <a:srgbClr val="C00000"/>
              </a:solidFill>
              <a:latin typeface="Times New Roman" pitchFamily="18" charset="0"/>
              <a:cs typeface="Times New Roman" pitchFamily="18" charset="0"/>
              <a:sym typeface="Webdings" pitchFamily="18" charset="2"/>
            </a:endParaRPr>
          </a:p>
        </p:txBody>
      </p:sp>
      <p:sp>
        <p:nvSpPr>
          <p:cNvPr id="11268" name="Oval 3"/>
          <p:cNvSpPr>
            <a:spLocks noChangeArrowheads="1"/>
          </p:cNvSpPr>
          <p:nvPr/>
        </p:nvSpPr>
        <p:spPr bwMode="auto">
          <a:xfrm>
            <a:off x="928688" y="4643438"/>
            <a:ext cx="2214562" cy="1428750"/>
          </a:xfrm>
          <a:prstGeom prst="ellipse">
            <a:avLst/>
          </a:prstGeom>
          <a:solidFill>
            <a:schemeClr val="accent1"/>
          </a:solidFill>
          <a:ln w="9525" algn="ctr">
            <a:solidFill>
              <a:srgbClr val="FF00FF"/>
            </a:solidFill>
            <a:round/>
            <a:headEnd/>
            <a:tailEnd/>
          </a:ln>
          <a:scene3d>
            <a:camera prst="orthographicFront"/>
            <a:lightRig rig="threePt" dir="t"/>
          </a:scene3d>
          <a:sp3d>
            <a:bevelT prst="relaxedInset"/>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lgn="ctr">
              <a:defRPr/>
            </a:pPr>
            <a:r>
              <a:rPr lang="en-US" sz="6600" smtClean="0">
                <a:solidFill>
                  <a:srgbClr val="C00000"/>
                </a:solidFill>
              </a:rPr>
              <a:t>C</a:t>
            </a:r>
          </a:p>
        </p:txBody>
      </p:sp>
      <p:sp>
        <p:nvSpPr>
          <p:cNvPr id="7" name="Oval 6"/>
          <p:cNvSpPr/>
          <p:nvPr/>
        </p:nvSpPr>
        <p:spPr bwMode="auto">
          <a:xfrm>
            <a:off x="3657600" y="4800600"/>
            <a:ext cx="2214562" cy="1428750"/>
          </a:xfrm>
          <a:prstGeom prst="ellipse">
            <a:avLst/>
          </a:prstGeom>
          <a:ln>
            <a:solidFill>
              <a:srgbClr val="FF00FF"/>
            </a:solidFill>
            <a:headEnd type="none" w="med" len="med"/>
            <a:tailEnd type="none" w="med" len="med"/>
          </a:ln>
          <a:scene3d>
            <a:camera prst="orthographicFront"/>
            <a:lightRig rig="threePt" dir="t"/>
          </a:scene3d>
          <a:sp3d>
            <a:bevelT prst="relaxedInset"/>
          </a:sp3d>
        </p:spPr>
        <p:style>
          <a:lnRef idx="1">
            <a:schemeClr val="accent2"/>
          </a:lnRef>
          <a:fillRef idx="2">
            <a:schemeClr val="accent2"/>
          </a:fillRef>
          <a:effectRef idx="1">
            <a:schemeClr val="accent2"/>
          </a:effectRef>
          <a:fontRef idx="minor">
            <a:schemeClr val="dk1"/>
          </a:fontRef>
        </p:style>
        <p:txBody>
          <a:bodyPr/>
          <a:lstStyle/>
          <a:p>
            <a:pPr algn="ctr">
              <a:defRPr/>
            </a:pPr>
            <a:r>
              <a:rPr lang="en-US" sz="7200" dirty="0">
                <a:solidFill>
                  <a:schemeClr val="tx1"/>
                </a:solidFill>
              </a:rPr>
              <a:t>U</a:t>
            </a:r>
          </a:p>
        </p:txBody>
      </p:sp>
      <p:sp>
        <p:nvSpPr>
          <p:cNvPr id="8" name="Oval 7"/>
          <p:cNvSpPr/>
          <p:nvPr/>
        </p:nvSpPr>
        <p:spPr bwMode="auto">
          <a:xfrm>
            <a:off x="6400800" y="4800600"/>
            <a:ext cx="2214562" cy="1428750"/>
          </a:xfrm>
          <a:prstGeom prst="ellipse">
            <a:avLst/>
          </a:prstGeom>
          <a:ln>
            <a:solidFill>
              <a:srgbClr val="FF00FF"/>
            </a:solidFill>
            <a:headEnd type="none" w="med" len="med"/>
            <a:tailEnd type="none" w="med" len="med"/>
          </a:ln>
          <a:scene3d>
            <a:camera prst="orthographicFront"/>
            <a:lightRig rig="threePt" dir="t"/>
          </a:scene3d>
          <a:sp3d>
            <a:bevelT prst="relaxedInset"/>
          </a:sp3d>
        </p:spPr>
        <p:style>
          <a:lnRef idx="3">
            <a:schemeClr val="lt1"/>
          </a:lnRef>
          <a:fillRef idx="1">
            <a:schemeClr val="accent6"/>
          </a:fillRef>
          <a:effectRef idx="1">
            <a:schemeClr val="accent6"/>
          </a:effectRef>
          <a:fontRef idx="minor">
            <a:schemeClr val="lt1"/>
          </a:fontRef>
        </p:style>
        <p:txBody>
          <a:bodyPr/>
          <a:lstStyle/>
          <a:p>
            <a:pPr algn="ctr">
              <a:defRPr/>
            </a:pPr>
            <a:r>
              <a:rPr lang="en-US" sz="6600" dirty="0">
                <a:solidFill>
                  <a:srgbClr val="FFFF00"/>
                </a:solidFill>
              </a:rPr>
              <a: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4)">
                                      <p:cBhvr>
                                        <p:cTn id="7" dur="2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plus(in)">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nodeType="clickEffect">
                                  <p:stCondLst>
                                    <p:cond delay="0"/>
                                  </p:stCondLst>
                                  <p:childTnLst>
                                    <p:set>
                                      <p:cBhvr>
                                        <p:cTn id="16" dur="1" fill="hold">
                                          <p:stCondLst>
                                            <p:cond delay="0"/>
                                          </p:stCondLst>
                                        </p:cTn>
                                        <p:tgtEl>
                                          <p:spTgt spid="11268"/>
                                        </p:tgtEl>
                                        <p:attrNameLst>
                                          <p:attrName>style.visibility</p:attrName>
                                        </p:attrNameLst>
                                      </p:cBhvr>
                                      <p:to>
                                        <p:strVal val="visible"/>
                                      </p:to>
                                    </p:set>
                                    <p:animEffect transition="in" filter="wheel(4)">
                                      <p:cBhvr>
                                        <p:cTn id="17" dur="2000"/>
                                        <p:tgtEl>
                                          <p:spTgt spid="112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4)">
                                      <p:cBhvr>
                                        <p:cTn id="22" dur="20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4)">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8813" y="500063"/>
            <a:ext cx="5143500" cy="923330"/>
          </a:xfrm>
          <a:prstGeom prst="rect">
            <a:avLst/>
          </a:prstGeom>
          <a:scene3d>
            <a:camera prst="orthographicFront"/>
            <a:lightRig rig="threePt" dir="t"/>
          </a:scene3d>
          <a:sp3d>
            <a:bevelT prst="relaxedInset"/>
          </a:sp3d>
        </p:spPr>
        <p:style>
          <a:lnRef idx="2">
            <a:schemeClr val="dk1">
              <a:shade val="50000"/>
            </a:schemeClr>
          </a:lnRef>
          <a:fillRef idx="1">
            <a:schemeClr val="dk1"/>
          </a:fillRef>
          <a:effectRef idx="0">
            <a:schemeClr val="dk1"/>
          </a:effectRef>
          <a:fontRef idx="minor">
            <a:schemeClr val="lt1"/>
          </a:fontRef>
        </p:style>
        <p:txBody>
          <a:bodyPr>
            <a:spAutoFit/>
          </a:bodyPr>
          <a:lstStyle/>
          <a:p>
            <a:pPr algn="ctr">
              <a:defRPr/>
            </a:pPr>
            <a:r>
              <a:rPr lang="en-US" sz="5400" dirty="0">
                <a:solidFill>
                  <a:srgbClr val="FFFF00"/>
                </a:solidFill>
              </a:rPr>
              <a:t>Before Three “</a:t>
            </a:r>
            <a:r>
              <a:rPr lang="en-US" sz="5400" dirty="0" smtClean="0">
                <a:solidFill>
                  <a:srgbClr val="FF0000"/>
                </a:solidFill>
              </a:rPr>
              <a:t>R</a:t>
            </a:r>
            <a:r>
              <a:rPr lang="en-US" sz="5400" dirty="0" smtClean="0">
                <a:solidFill>
                  <a:srgbClr val="FFFF00"/>
                </a:solidFill>
              </a:rPr>
              <a:t>” </a:t>
            </a:r>
            <a:endParaRPr lang="en-US" sz="5400" dirty="0">
              <a:solidFill>
                <a:srgbClr val="FFFF00"/>
              </a:solidFill>
            </a:endParaRPr>
          </a:p>
        </p:txBody>
      </p:sp>
      <p:sp>
        <p:nvSpPr>
          <p:cNvPr id="5" name="TextBox 4"/>
          <p:cNvSpPr txBox="1"/>
          <p:nvPr/>
        </p:nvSpPr>
        <p:spPr>
          <a:xfrm rot="2489965">
            <a:off x="500063" y="2214563"/>
            <a:ext cx="1857375" cy="923925"/>
          </a:xfrm>
          <a:prstGeom prst="rect">
            <a:avLst/>
          </a:prstGeom>
          <a:scene3d>
            <a:camera prst="orthographicFront"/>
            <a:lightRig rig="threePt" dir="t"/>
          </a:scene3d>
          <a:sp3d>
            <a:bevelT prst="relaxedInset"/>
          </a:sp3d>
        </p:spPr>
        <p:style>
          <a:lnRef idx="3">
            <a:schemeClr val="lt1"/>
          </a:lnRef>
          <a:fillRef idx="1">
            <a:schemeClr val="accent1"/>
          </a:fillRef>
          <a:effectRef idx="1">
            <a:schemeClr val="accent1"/>
          </a:effectRef>
          <a:fontRef idx="minor">
            <a:schemeClr val="lt1"/>
          </a:fontRef>
        </p:style>
        <p:txBody>
          <a:bodyPr>
            <a:spAutoFit/>
          </a:bodyPr>
          <a:lstStyle/>
          <a:p>
            <a:pPr algn="ctr">
              <a:defRPr/>
            </a:pPr>
            <a:r>
              <a:rPr lang="en-US" sz="5400" dirty="0">
                <a:solidFill>
                  <a:srgbClr val="C00000"/>
                </a:solidFill>
              </a:rPr>
              <a:t>R</a:t>
            </a:r>
            <a:r>
              <a:rPr lang="en-US" sz="5400" dirty="0"/>
              <a:t>oad</a:t>
            </a:r>
          </a:p>
        </p:txBody>
      </p:sp>
      <p:sp>
        <p:nvSpPr>
          <p:cNvPr id="6" name="TextBox 5"/>
          <p:cNvSpPr txBox="1"/>
          <p:nvPr/>
        </p:nvSpPr>
        <p:spPr>
          <a:xfrm rot="2194182">
            <a:off x="5807075" y="3462338"/>
            <a:ext cx="1857375" cy="923925"/>
          </a:xfrm>
          <a:prstGeom prst="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a:spAutoFit/>
          </a:bodyPr>
          <a:lstStyle/>
          <a:p>
            <a:pPr algn="ctr">
              <a:defRPr/>
            </a:pPr>
            <a:r>
              <a:rPr lang="en-US" sz="5400" dirty="0">
                <a:solidFill>
                  <a:srgbClr val="C00000"/>
                </a:solidFill>
              </a:rPr>
              <a:t>R</a:t>
            </a:r>
            <a:r>
              <a:rPr lang="en-US" sz="5400" dirty="0"/>
              <a:t>adio</a:t>
            </a:r>
          </a:p>
        </p:txBody>
      </p:sp>
      <p:sp>
        <p:nvSpPr>
          <p:cNvPr id="7" name="TextBox 6"/>
          <p:cNvSpPr txBox="1"/>
          <p:nvPr/>
        </p:nvSpPr>
        <p:spPr>
          <a:xfrm rot="2180979">
            <a:off x="3022600" y="2817813"/>
            <a:ext cx="1857375" cy="923925"/>
          </a:xfrm>
          <a:prstGeom prst="rect">
            <a:avLst/>
          </a:prstGeom>
          <a:scene3d>
            <a:camera prst="orthographicFront"/>
            <a:lightRig rig="threePt" dir="t"/>
          </a:scene3d>
          <a:sp3d>
            <a:bevelT prst="relaxedInset"/>
          </a:sp3d>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n-US" sz="5400" dirty="0">
                <a:solidFill>
                  <a:srgbClr val="C00000"/>
                </a:solidFill>
              </a:rPr>
              <a:t>R</a:t>
            </a:r>
            <a:r>
              <a:rPr lang="en-US" sz="5400" dirty="0"/>
              <a:t>ace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accent2"/>
                                        </p:clrVal>
                                      </p:to>
                                    </p:set>
                                    <p:set>
                                      <p:cBhvr>
                                        <p:cTn id="7" dur="500" autoRev="1" fill="hold"/>
                                        <p:tgtEl>
                                          <p:spTgt spid="2"/>
                                        </p:tgtEl>
                                        <p:attrNameLst>
                                          <p:attrName>fillcolor</p:attrName>
                                        </p:attrNameLst>
                                      </p:cBhvr>
                                      <p:to>
                                        <p:clrVal>
                                          <a:schemeClr val="accent2"/>
                                        </p:clrVal>
                                      </p:to>
                                    </p:set>
                                    <p:set>
                                      <p:cBhvr>
                                        <p:cTn id="8" dur="500" autoRev="1" fill="hold"/>
                                        <p:tgtEl>
                                          <p:spTgt spid="2"/>
                                        </p:tgtEl>
                                        <p:attrNameLst>
                                          <p:attrName>fill.type</p:attrName>
                                        </p:attrNameLst>
                                      </p:cBhvr>
                                      <p:to>
                                        <p:strVal val="solid"/>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childTnLst>
                          </p:cTn>
                        </p:par>
                      </p:childTnLst>
                    </p:cTn>
                  </p:par>
                  <p:par>
                    <p:cTn id="27" fill="hold" nodeType="clickPar">
                      <p:stCondLst>
                        <p:cond delay="indefinite"/>
                      </p:stCondLst>
                      <p:childTnLst>
                        <p:par>
                          <p:cTn id="28" fill="hold" nodeType="withGroup">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80">
                                          <p:stCondLst>
                                            <p:cond delay="0"/>
                                          </p:stCondLst>
                                        </p:cTn>
                                        <p:tgtEl>
                                          <p:spTgt spid="7"/>
                                        </p:tgtEl>
                                      </p:cBhvr>
                                    </p:animEffect>
                                    <p:anim calcmode="lin" valueType="num">
                                      <p:cBhvr>
                                        <p:cTn id="3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7" dur="26">
                                          <p:stCondLst>
                                            <p:cond delay="650"/>
                                          </p:stCondLst>
                                        </p:cTn>
                                        <p:tgtEl>
                                          <p:spTgt spid="7"/>
                                        </p:tgtEl>
                                      </p:cBhvr>
                                      <p:to x="100000" y="60000"/>
                                    </p:animScale>
                                    <p:animScale>
                                      <p:cBhvr>
                                        <p:cTn id="38" dur="166" decel="50000">
                                          <p:stCondLst>
                                            <p:cond delay="676"/>
                                          </p:stCondLst>
                                        </p:cTn>
                                        <p:tgtEl>
                                          <p:spTgt spid="7"/>
                                        </p:tgtEl>
                                      </p:cBhvr>
                                      <p:to x="100000" y="100000"/>
                                    </p:animScale>
                                    <p:animScale>
                                      <p:cBhvr>
                                        <p:cTn id="39" dur="26">
                                          <p:stCondLst>
                                            <p:cond delay="1312"/>
                                          </p:stCondLst>
                                        </p:cTn>
                                        <p:tgtEl>
                                          <p:spTgt spid="7"/>
                                        </p:tgtEl>
                                      </p:cBhvr>
                                      <p:to x="100000" y="80000"/>
                                    </p:animScale>
                                    <p:animScale>
                                      <p:cBhvr>
                                        <p:cTn id="40" dur="166" decel="50000">
                                          <p:stCondLst>
                                            <p:cond delay="1338"/>
                                          </p:stCondLst>
                                        </p:cTn>
                                        <p:tgtEl>
                                          <p:spTgt spid="7"/>
                                        </p:tgtEl>
                                      </p:cBhvr>
                                      <p:to x="100000" y="100000"/>
                                    </p:animScale>
                                    <p:animScale>
                                      <p:cBhvr>
                                        <p:cTn id="41" dur="26">
                                          <p:stCondLst>
                                            <p:cond delay="1642"/>
                                          </p:stCondLst>
                                        </p:cTn>
                                        <p:tgtEl>
                                          <p:spTgt spid="7"/>
                                        </p:tgtEl>
                                      </p:cBhvr>
                                      <p:to x="100000" y="90000"/>
                                    </p:animScale>
                                    <p:animScale>
                                      <p:cBhvr>
                                        <p:cTn id="42" dur="166" decel="50000">
                                          <p:stCondLst>
                                            <p:cond delay="1668"/>
                                          </p:stCondLst>
                                        </p:cTn>
                                        <p:tgtEl>
                                          <p:spTgt spid="7"/>
                                        </p:tgtEl>
                                      </p:cBhvr>
                                      <p:to x="100000" y="100000"/>
                                    </p:animScale>
                                    <p:animScale>
                                      <p:cBhvr>
                                        <p:cTn id="43" dur="26">
                                          <p:stCondLst>
                                            <p:cond delay="1808"/>
                                          </p:stCondLst>
                                        </p:cTn>
                                        <p:tgtEl>
                                          <p:spTgt spid="7"/>
                                        </p:tgtEl>
                                      </p:cBhvr>
                                      <p:to x="100000" y="95000"/>
                                    </p:animScale>
                                    <p:animScale>
                                      <p:cBhvr>
                                        <p:cTn id="44" dur="166" decel="50000">
                                          <p:stCondLst>
                                            <p:cond delay="1834"/>
                                          </p:stCondLst>
                                        </p:cTn>
                                        <p:tgtEl>
                                          <p:spTgt spid="7"/>
                                        </p:tgtEl>
                                      </p:cBhvr>
                                      <p:to x="100000" y="100000"/>
                                    </p:animScale>
                                  </p:childTnLst>
                                </p:cTn>
                              </p:par>
                            </p:childTnLst>
                          </p:cTn>
                        </p:par>
                      </p:childTnLst>
                    </p:cTn>
                  </p:par>
                  <p:par>
                    <p:cTn id="45" fill="hold" nodeType="clickPar">
                      <p:stCondLst>
                        <p:cond delay="indefinite"/>
                      </p:stCondLst>
                      <p:childTnLst>
                        <p:par>
                          <p:cTn id="46" fill="hold" nodeType="withGroup">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down)">
                                      <p:cBhvr>
                                        <p:cTn id="49" dur="580">
                                          <p:stCondLst>
                                            <p:cond delay="0"/>
                                          </p:stCondLst>
                                        </p:cTn>
                                        <p:tgtEl>
                                          <p:spTgt spid="6"/>
                                        </p:tgtEl>
                                      </p:cBhvr>
                                    </p:animEffect>
                                    <p:anim calcmode="lin" valueType="num">
                                      <p:cBhvr>
                                        <p:cTn id="5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55" dur="26">
                                          <p:stCondLst>
                                            <p:cond delay="650"/>
                                          </p:stCondLst>
                                        </p:cTn>
                                        <p:tgtEl>
                                          <p:spTgt spid="6"/>
                                        </p:tgtEl>
                                      </p:cBhvr>
                                      <p:to x="100000" y="60000"/>
                                    </p:animScale>
                                    <p:animScale>
                                      <p:cBhvr>
                                        <p:cTn id="56" dur="166" decel="50000">
                                          <p:stCondLst>
                                            <p:cond delay="676"/>
                                          </p:stCondLst>
                                        </p:cTn>
                                        <p:tgtEl>
                                          <p:spTgt spid="6"/>
                                        </p:tgtEl>
                                      </p:cBhvr>
                                      <p:to x="100000" y="100000"/>
                                    </p:animScale>
                                    <p:animScale>
                                      <p:cBhvr>
                                        <p:cTn id="57" dur="26">
                                          <p:stCondLst>
                                            <p:cond delay="1312"/>
                                          </p:stCondLst>
                                        </p:cTn>
                                        <p:tgtEl>
                                          <p:spTgt spid="6"/>
                                        </p:tgtEl>
                                      </p:cBhvr>
                                      <p:to x="100000" y="80000"/>
                                    </p:animScale>
                                    <p:animScale>
                                      <p:cBhvr>
                                        <p:cTn id="58" dur="166" decel="50000">
                                          <p:stCondLst>
                                            <p:cond delay="1338"/>
                                          </p:stCondLst>
                                        </p:cTn>
                                        <p:tgtEl>
                                          <p:spTgt spid="6"/>
                                        </p:tgtEl>
                                      </p:cBhvr>
                                      <p:to x="100000" y="100000"/>
                                    </p:animScale>
                                    <p:animScale>
                                      <p:cBhvr>
                                        <p:cTn id="59" dur="26">
                                          <p:stCondLst>
                                            <p:cond delay="1642"/>
                                          </p:stCondLst>
                                        </p:cTn>
                                        <p:tgtEl>
                                          <p:spTgt spid="6"/>
                                        </p:tgtEl>
                                      </p:cBhvr>
                                      <p:to x="100000" y="90000"/>
                                    </p:animScale>
                                    <p:animScale>
                                      <p:cBhvr>
                                        <p:cTn id="60" dur="166" decel="50000">
                                          <p:stCondLst>
                                            <p:cond delay="1668"/>
                                          </p:stCondLst>
                                        </p:cTn>
                                        <p:tgtEl>
                                          <p:spTgt spid="6"/>
                                        </p:tgtEl>
                                      </p:cBhvr>
                                      <p:to x="100000" y="100000"/>
                                    </p:animScale>
                                    <p:animScale>
                                      <p:cBhvr>
                                        <p:cTn id="61" dur="26">
                                          <p:stCondLst>
                                            <p:cond delay="1808"/>
                                          </p:stCondLst>
                                        </p:cTn>
                                        <p:tgtEl>
                                          <p:spTgt spid="6"/>
                                        </p:tgtEl>
                                      </p:cBhvr>
                                      <p:to x="100000" y="95000"/>
                                    </p:animScale>
                                    <p:animScale>
                                      <p:cBhvr>
                                        <p:cTn id="62"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48587" cy="769937"/>
          </a:xfrm>
          <a:prstGeom prst="rect">
            <a:avLst/>
          </a:prstGeom>
          <a:scene3d>
            <a:camera prst="orthographicFront"/>
            <a:lightRig rig="threePt" dir="t"/>
          </a:scene3d>
          <a:sp3d>
            <a:bevelT prst="relaxedInset"/>
          </a:sp3d>
        </p:spPr>
        <p:style>
          <a:lnRef idx="1">
            <a:schemeClr val="accent1"/>
          </a:lnRef>
          <a:fillRef idx="2">
            <a:schemeClr val="accent1"/>
          </a:fillRef>
          <a:effectRef idx="1">
            <a:schemeClr val="accent1"/>
          </a:effectRef>
          <a:fontRef idx="minor">
            <a:schemeClr val="dk1"/>
          </a:fontRef>
        </p:style>
        <p:txBody>
          <a:bodyPr wrap="square">
            <a:spAutoFit/>
          </a:bodyPr>
          <a:lstStyle/>
          <a:p>
            <a:pPr algn="ctr">
              <a:defRPr/>
            </a:pPr>
            <a:r>
              <a:rPr lang="en-US" sz="4400" dirty="0">
                <a:solidFill>
                  <a:srgbClr val="FF0000"/>
                </a:solidFill>
              </a:rPr>
              <a:t>This is </a:t>
            </a:r>
            <a:r>
              <a:rPr lang="en-US" sz="4400" b="1" dirty="0">
                <a:solidFill>
                  <a:schemeClr val="tx1"/>
                </a:solidFill>
              </a:rPr>
              <a:t>the  </a:t>
            </a:r>
            <a:r>
              <a:rPr lang="en-US" sz="4400" dirty="0" err="1">
                <a:solidFill>
                  <a:srgbClr val="FF0000"/>
                </a:solidFill>
              </a:rPr>
              <a:t>Arakan</a:t>
            </a:r>
            <a:r>
              <a:rPr lang="en-US" sz="4400" dirty="0">
                <a:solidFill>
                  <a:srgbClr val="FF0000"/>
                </a:solidFill>
              </a:rPr>
              <a:t> road</a:t>
            </a:r>
          </a:p>
        </p:txBody>
      </p:sp>
      <p:sp>
        <p:nvSpPr>
          <p:cNvPr id="3" name="TextBox 2"/>
          <p:cNvSpPr txBox="1"/>
          <p:nvPr/>
        </p:nvSpPr>
        <p:spPr>
          <a:xfrm>
            <a:off x="762000" y="1643063"/>
            <a:ext cx="7848599" cy="769937"/>
          </a:xfrm>
          <a:prstGeom prst="rect">
            <a:avLst/>
          </a:prstGeom>
          <a:scene3d>
            <a:camera prst="orthographicFront"/>
            <a:lightRig rig="threePt" dir="t"/>
          </a:scene3d>
          <a:sp3d>
            <a:bevelT prst="relaxedInset"/>
          </a:sp3d>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sz="4400" b="1" dirty="0">
                <a:solidFill>
                  <a:schemeClr val="tx1"/>
                </a:solidFill>
              </a:rPr>
              <a:t>The</a:t>
            </a:r>
            <a:r>
              <a:rPr lang="en-US" sz="4400" dirty="0">
                <a:solidFill>
                  <a:srgbClr val="FF0000"/>
                </a:solidFill>
              </a:rPr>
              <a:t> Muslims are pious</a:t>
            </a:r>
          </a:p>
        </p:txBody>
      </p:sp>
      <p:sp>
        <p:nvSpPr>
          <p:cNvPr id="4" name="TextBox 3"/>
          <p:cNvSpPr txBox="1"/>
          <p:nvPr/>
        </p:nvSpPr>
        <p:spPr>
          <a:xfrm>
            <a:off x="762000" y="2928938"/>
            <a:ext cx="7772400" cy="769937"/>
          </a:xfrm>
          <a:prstGeom prst="rect">
            <a:avLst/>
          </a:prstGeom>
          <a:scene3d>
            <a:camera prst="orthographicFront"/>
            <a:lightRig rig="threePt" dir="t"/>
          </a:scene3d>
          <a:sp3d>
            <a:bevelT prst="relaxedInset"/>
          </a:sp3d>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sz="4400" dirty="0">
                <a:solidFill>
                  <a:srgbClr val="FF0000"/>
                </a:solidFill>
              </a:rPr>
              <a:t>I heard </a:t>
            </a:r>
            <a:r>
              <a:rPr lang="en-US" sz="4400" b="1" dirty="0">
                <a:solidFill>
                  <a:schemeClr val="tx1"/>
                </a:solidFill>
              </a:rPr>
              <a:t>the</a:t>
            </a:r>
            <a:r>
              <a:rPr lang="en-US" sz="4400" dirty="0">
                <a:solidFill>
                  <a:srgbClr val="FF0000"/>
                </a:solidFill>
              </a:rPr>
              <a:t> radio news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80">
                                          <p:stCondLst>
                                            <p:cond delay="0"/>
                                          </p:stCondLst>
                                        </p:cTn>
                                        <p:tgtEl>
                                          <p:spTgt spid="4"/>
                                        </p:tgtEl>
                                      </p:cBhvr>
                                    </p:animEffect>
                                    <p:anim calcmode="lin" valueType="num">
                                      <p:cBhvr>
                                        <p:cTn id="4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gtEl>
                                      </p:cBhvr>
                                      <p:to x="100000" y="60000"/>
                                    </p:animScale>
                                    <p:animScale>
                                      <p:cBhvr>
                                        <p:cTn id="50" dur="166" decel="50000">
                                          <p:stCondLst>
                                            <p:cond delay="676"/>
                                          </p:stCondLst>
                                        </p:cTn>
                                        <p:tgtEl>
                                          <p:spTgt spid="4"/>
                                        </p:tgtEl>
                                      </p:cBhvr>
                                      <p:to x="100000" y="100000"/>
                                    </p:animScale>
                                    <p:animScale>
                                      <p:cBhvr>
                                        <p:cTn id="51" dur="26">
                                          <p:stCondLst>
                                            <p:cond delay="1312"/>
                                          </p:stCondLst>
                                        </p:cTn>
                                        <p:tgtEl>
                                          <p:spTgt spid="4"/>
                                        </p:tgtEl>
                                      </p:cBhvr>
                                      <p:to x="100000" y="80000"/>
                                    </p:animScale>
                                    <p:animScale>
                                      <p:cBhvr>
                                        <p:cTn id="52" dur="166" decel="50000">
                                          <p:stCondLst>
                                            <p:cond delay="1338"/>
                                          </p:stCondLst>
                                        </p:cTn>
                                        <p:tgtEl>
                                          <p:spTgt spid="4"/>
                                        </p:tgtEl>
                                      </p:cBhvr>
                                      <p:to x="100000" y="100000"/>
                                    </p:animScale>
                                    <p:animScale>
                                      <p:cBhvr>
                                        <p:cTn id="53" dur="26">
                                          <p:stCondLst>
                                            <p:cond delay="1642"/>
                                          </p:stCondLst>
                                        </p:cTn>
                                        <p:tgtEl>
                                          <p:spTgt spid="4"/>
                                        </p:tgtEl>
                                      </p:cBhvr>
                                      <p:to x="100000" y="90000"/>
                                    </p:animScale>
                                    <p:animScale>
                                      <p:cBhvr>
                                        <p:cTn id="54" dur="166" decel="50000">
                                          <p:stCondLst>
                                            <p:cond delay="1668"/>
                                          </p:stCondLst>
                                        </p:cTn>
                                        <p:tgtEl>
                                          <p:spTgt spid="4"/>
                                        </p:tgtEl>
                                      </p:cBhvr>
                                      <p:to x="100000" y="100000"/>
                                    </p:animScale>
                                    <p:animScale>
                                      <p:cBhvr>
                                        <p:cTn id="55" dur="26">
                                          <p:stCondLst>
                                            <p:cond delay="1808"/>
                                          </p:stCondLst>
                                        </p:cTn>
                                        <p:tgtEl>
                                          <p:spTgt spid="4"/>
                                        </p:tgtEl>
                                      </p:cBhvr>
                                      <p:to x="100000" y="95000"/>
                                    </p:animScale>
                                    <p:animScale>
                                      <p:cBhvr>
                                        <p:cTn id="5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8813" y="500063"/>
            <a:ext cx="5143500" cy="923925"/>
          </a:xfrm>
          <a:prstGeom prst="rect">
            <a:avLst/>
          </a:prstGeom>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a:spAutoFit/>
          </a:bodyPr>
          <a:lstStyle/>
          <a:p>
            <a:pPr algn="ctr">
              <a:defRPr/>
            </a:pPr>
            <a:r>
              <a:rPr lang="en-US" sz="5400" dirty="0">
                <a:solidFill>
                  <a:srgbClr val="FFFF00"/>
                </a:solidFill>
              </a:rPr>
              <a:t>Before Two </a:t>
            </a:r>
            <a:r>
              <a:rPr lang="en-US" sz="5400" dirty="0">
                <a:solidFill>
                  <a:srgbClr val="FF0000"/>
                </a:solidFill>
              </a:rPr>
              <a:t>“S” </a:t>
            </a:r>
          </a:p>
        </p:txBody>
      </p:sp>
      <p:sp>
        <p:nvSpPr>
          <p:cNvPr id="15363" name="Oval 2"/>
          <p:cNvSpPr>
            <a:spLocks noChangeArrowheads="1"/>
          </p:cNvSpPr>
          <p:nvPr/>
        </p:nvSpPr>
        <p:spPr bwMode="auto">
          <a:xfrm>
            <a:off x="838200" y="1500188"/>
            <a:ext cx="3662363" cy="1428750"/>
          </a:xfrm>
          <a:prstGeom prst="ellipse">
            <a:avLst/>
          </a:prstGeom>
          <a:ln>
            <a:headEnd/>
            <a:tailEnd/>
          </a:ln>
          <a:scene3d>
            <a:camera prst="orthographicFront"/>
            <a:lightRig rig="threePt" dir="t"/>
          </a:scene3d>
          <a:sp3d>
            <a:bevelT prst="relaxedInset"/>
          </a:sp3d>
        </p:spPr>
        <p:style>
          <a:lnRef idx="1">
            <a:schemeClr val="accent2"/>
          </a:lnRef>
          <a:fillRef idx="2">
            <a:schemeClr val="accent2"/>
          </a:fillRef>
          <a:effectRef idx="1">
            <a:schemeClr val="accent2"/>
          </a:effectRef>
          <a:fontRef idx="minor">
            <a:schemeClr val="dk1"/>
          </a:fontRef>
        </p:style>
        <p:txBody>
          <a:bodyPr/>
          <a:lstStyle/>
          <a:p>
            <a:pPr>
              <a:defRPr/>
            </a:pPr>
            <a:r>
              <a:rPr lang="en-US" sz="4000" dirty="0">
                <a:solidFill>
                  <a:schemeClr val="tx1"/>
                </a:solidFill>
              </a:rPr>
              <a:t>S</a:t>
            </a:r>
            <a:r>
              <a:rPr lang="en-US" sz="4000" dirty="0">
                <a:solidFill>
                  <a:srgbClr val="FF0000"/>
                </a:solidFill>
              </a:rPr>
              <a:t>uperlative</a:t>
            </a:r>
          </a:p>
        </p:txBody>
      </p:sp>
      <p:sp>
        <p:nvSpPr>
          <p:cNvPr id="15364" name="Oval 3"/>
          <p:cNvSpPr>
            <a:spLocks noChangeArrowheads="1"/>
          </p:cNvSpPr>
          <p:nvPr/>
        </p:nvSpPr>
        <p:spPr bwMode="auto">
          <a:xfrm>
            <a:off x="4800600" y="1643063"/>
            <a:ext cx="3886200" cy="1428750"/>
          </a:xfrm>
          <a:prstGeom prst="ellipse">
            <a:avLst/>
          </a:prstGeom>
          <a:ln>
            <a:headEnd/>
            <a:tailEnd/>
          </a:ln>
          <a:scene3d>
            <a:camera prst="orthographicFront"/>
            <a:lightRig rig="threePt" dir="t"/>
          </a:scene3d>
          <a:sp3d>
            <a:bevelT prst="relaxedInset"/>
          </a:sp3d>
        </p:spPr>
        <p:style>
          <a:lnRef idx="1">
            <a:schemeClr val="accent4"/>
          </a:lnRef>
          <a:fillRef idx="2">
            <a:schemeClr val="accent4"/>
          </a:fillRef>
          <a:effectRef idx="1">
            <a:schemeClr val="accent4"/>
          </a:effectRef>
          <a:fontRef idx="minor">
            <a:schemeClr val="dk1"/>
          </a:fontRef>
        </p:style>
        <p:txBody>
          <a:bodyPr/>
          <a:lstStyle/>
          <a:p>
            <a:pPr>
              <a:defRPr/>
            </a:pPr>
            <a:r>
              <a:rPr lang="en-US" sz="4000" dirty="0"/>
              <a:t>S</a:t>
            </a:r>
            <a:r>
              <a:rPr lang="en-US" sz="4000" dirty="0">
                <a:solidFill>
                  <a:srgbClr val="FF0000"/>
                </a:solidFill>
              </a:rPr>
              <a:t>pecial class</a:t>
            </a:r>
          </a:p>
        </p:txBody>
      </p:sp>
      <p:sp>
        <p:nvSpPr>
          <p:cNvPr id="6" name="TextBox 5"/>
          <p:cNvSpPr txBox="1"/>
          <p:nvPr/>
        </p:nvSpPr>
        <p:spPr>
          <a:xfrm>
            <a:off x="285750" y="5357813"/>
            <a:ext cx="8358188" cy="1569660"/>
          </a:xfrm>
          <a:prstGeom prst="rect">
            <a:avLst/>
          </a:prstGeom>
          <a:scene3d>
            <a:camera prst="orthographicFront"/>
            <a:lightRig rig="threePt" dir="t"/>
          </a:scene3d>
          <a:sp3d>
            <a:bevelT prst="relaxedInset"/>
          </a:sp3d>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2400" dirty="0"/>
              <a:t> </a:t>
            </a:r>
            <a:r>
              <a:rPr lang="en-US" sz="3200" b="1" dirty="0">
                <a:solidFill>
                  <a:srgbClr val="FF0000"/>
                </a:solidFill>
              </a:rPr>
              <a:t>The</a:t>
            </a:r>
            <a:r>
              <a:rPr lang="en-US" sz="3200" b="1" dirty="0"/>
              <a:t> rich</a:t>
            </a:r>
            <a:r>
              <a:rPr lang="en-US" sz="3200" dirty="0"/>
              <a:t> are not happy, </a:t>
            </a:r>
            <a:r>
              <a:rPr lang="en-US" sz="3200" b="1" dirty="0">
                <a:solidFill>
                  <a:srgbClr val="FF0000"/>
                </a:solidFill>
              </a:rPr>
              <a:t>The</a:t>
            </a:r>
            <a:r>
              <a:rPr lang="en-US" sz="3200" b="1" dirty="0"/>
              <a:t> poor</a:t>
            </a:r>
            <a:r>
              <a:rPr lang="en-US" sz="3200" dirty="0"/>
              <a:t> are born to suffer, </a:t>
            </a:r>
          </a:p>
          <a:p>
            <a:pPr>
              <a:defRPr/>
            </a:pPr>
            <a:r>
              <a:rPr lang="en-US" sz="3200" dirty="0">
                <a:solidFill>
                  <a:srgbClr val="FF0000"/>
                </a:solidFill>
              </a:rPr>
              <a:t>The </a:t>
            </a:r>
            <a:r>
              <a:rPr lang="en-US" sz="3200" dirty="0"/>
              <a:t>poor deserve our sympathy</a:t>
            </a:r>
          </a:p>
        </p:txBody>
      </p:sp>
      <p:sp>
        <p:nvSpPr>
          <p:cNvPr id="7" name="TextBox 6"/>
          <p:cNvSpPr txBox="1"/>
          <p:nvPr/>
        </p:nvSpPr>
        <p:spPr>
          <a:xfrm>
            <a:off x="304800" y="3214688"/>
            <a:ext cx="8339138" cy="1938337"/>
          </a:xfrm>
          <a:prstGeom prst="rect">
            <a:avLst/>
          </a:prstGeom>
          <a:scene3d>
            <a:camera prst="orthographicFront"/>
            <a:lightRig rig="threePt" dir="t"/>
          </a:scene3d>
          <a:sp3d>
            <a:bevelT prst="relaxedInset"/>
          </a:sp3d>
        </p:spPr>
        <p:style>
          <a:lnRef idx="1">
            <a:schemeClr val="accent1"/>
          </a:lnRef>
          <a:fillRef idx="2">
            <a:schemeClr val="accent1"/>
          </a:fillRef>
          <a:effectRef idx="1">
            <a:schemeClr val="accent1"/>
          </a:effectRef>
          <a:fontRef idx="minor">
            <a:schemeClr val="dk1"/>
          </a:fontRef>
        </p:style>
        <p:txBody>
          <a:bodyPr wrap="square">
            <a:spAutoFit/>
          </a:bodyPr>
          <a:lstStyle/>
          <a:p>
            <a:pPr>
              <a:defRPr/>
            </a:pPr>
            <a:r>
              <a:rPr lang="en-US" sz="2000" b="1" dirty="0"/>
              <a:t> </a:t>
            </a:r>
            <a:r>
              <a:rPr lang="en-US" sz="4000" dirty="0">
                <a:solidFill>
                  <a:srgbClr val="FF00FF"/>
                </a:solidFill>
              </a:rPr>
              <a:t>He is </a:t>
            </a:r>
            <a:r>
              <a:rPr lang="en-US" sz="4000" dirty="0">
                <a:solidFill>
                  <a:schemeClr val="tx1"/>
                </a:solidFill>
              </a:rPr>
              <a:t>the </a:t>
            </a:r>
            <a:r>
              <a:rPr lang="en-US" sz="4000" dirty="0">
                <a:solidFill>
                  <a:srgbClr val="FF00FF"/>
                </a:solidFill>
              </a:rPr>
              <a:t>best boy in the class, </a:t>
            </a:r>
          </a:p>
          <a:p>
            <a:pPr>
              <a:defRPr/>
            </a:pPr>
            <a:r>
              <a:rPr lang="en-US" sz="4000" dirty="0">
                <a:solidFill>
                  <a:srgbClr val="FF00FF"/>
                </a:solidFill>
              </a:rPr>
              <a:t>The crow is </a:t>
            </a:r>
            <a:r>
              <a:rPr lang="en-US" sz="4000" b="1" dirty="0">
                <a:solidFill>
                  <a:schemeClr val="tx1"/>
                </a:solidFill>
              </a:rPr>
              <a:t>the </a:t>
            </a:r>
            <a:r>
              <a:rPr lang="en-US" sz="4000" b="1" dirty="0">
                <a:solidFill>
                  <a:srgbClr val="FF00FF"/>
                </a:solidFill>
              </a:rPr>
              <a:t>ugliest</a:t>
            </a:r>
            <a:r>
              <a:rPr lang="en-US" sz="4000" dirty="0">
                <a:solidFill>
                  <a:srgbClr val="FF00FF"/>
                </a:solidFill>
              </a:rPr>
              <a:t> bird, </a:t>
            </a:r>
          </a:p>
          <a:p>
            <a:pPr>
              <a:defRPr/>
            </a:pPr>
            <a:r>
              <a:rPr lang="en-US" sz="4000" dirty="0">
                <a:solidFill>
                  <a:srgbClr val="FF00FF"/>
                </a:solidFill>
              </a:rPr>
              <a:t>This is </a:t>
            </a:r>
            <a:r>
              <a:rPr lang="en-US" sz="4000" dirty="0">
                <a:solidFill>
                  <a:schemeClr val="tx1"/>
                </a:solidFill>
              </a:rPr>
              <a:t>the </a:t>
            </a:r>
            <a:r>
              <a:rPr lang="en-US" sz="4000" dirty="0">
                <a:solidFill>
                  <a:srgbClr val="FF00FF"/>
                </a:solidFill>
              </a:rPr>
              <a:t>most important note</a:t>
            </a:r>
            <a:r>
              <a:rPr lang="en-US" sz="2400" dirty="0">
                <a:solidFill>
                  <a:srgbClr val="FF00FF"/>
                </a:solidFill>
              </a:rPr>
              <a:t>.</a:t>
            </a:r>
            <a:endParaRPr lang="en-US" sz="2000" dirty="0">
              <a:solidFill>
                <a:srgbClr val="FF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xit" presetSubtype="16" fill="hold" nodeType="clickEffect">
                                  <p:stCondLst>
                                    <p:cond delay="0"/>
                                  </p:stCondLst>
                                  <p:childTnLst>
                                    <p:animEffect transition="out" filter="circle(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15363"/>
                                        </p:tgtEl>
                                        <p:attrNameLst>
                                          <p:attrName>style.visibility</p:attrName>
                                        </p:attrNameLst>
                                      </p:cBhvr>
                                      <p:to>
                                        <p:strVal val="visible"/>
                                      </p:to>
                                    </p:set>
                                    <p:animEffect transition="in" filter="slide(fromBottom)">
                                      <p:cBhvr>
                                        <p:cTn id="17" dur="500"/>
                                        <p:tgtEl>
                                          <p:spTgt spid="1536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15364"/>
                                        </p:tgtEl>
                                        <p:attrNameLst>
                                          <p:attrName>style.visibility</p:attrName>
                                        </p:attrNameLst>
                                      </p:cBhvr>
                                      <p:to>
                                        <p:strVal val="visible"/>
                                      </p:to>
                                    </p:set>
                                    <p:animEffect transition="in" filter="slide(fromBottom)">
                                      <p:cBhvr>
                                        <p:cTn id="22" dur="500"/>
                                        <p:tgtEl>
                                          <p:spTgt spid="1536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6"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80">
                                          <p:stCondLst>
                                            <p:cond delay="0"/>
                                          </p:stCondLst>
                                        </p:cTn>
                                        <p:tgtEl>
                                          <p:spTgt spid="7"/>
                                        </p:tgtEl>
                                      </p:cBhvr>
                                    </p:animEffect>
                                    <p:anim calcmode="lin" valueType="num">
                                      <p:cBhvr>
                                        <p:cTn id="2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3" dur="26">
                                          <p:stCondLst>
                                            <p:cond delay="650"/>
                                          </p:stCondLst>
                                        </p:cTn>
                                        <p:tgtEl>
                                          <p:spTgt spid="7"/>
                                        </p:tgtEl>
                                      </p:cBhvr>
                                      <p:to x="100000" y="60000"/>
                                    </p:animScale>
                                    <p:animScale>
                                      <p:cBhvr>
                                        <p:cTn id="34" dur="166" decel="50000">
                                          <p:stCondLst>
                                            <p:cond delay="676"/>
                                          </p:stCondLst>
                                        </p:cTn>
                                        <p:tgtEl>
                                          <p:spTgt spid="7"/>
                                        </p:tgtEl>
                                      </p:cBhvr>
                                      <p:to x="100000" y="100000"/>
                                    </p:animScale>
                                    <p:animScale>
                                      <p:cBhvr>
                                        <p:cTn id="35" dur="26">
                                          <p:stCondLst>
                                            <p:cond delay="1312"/>
                                          </p:stCondLst>
                                        </p:cTn>
                                        <p:tgtEl>
                                          <p:spTgt spid="7"/>
                                        </p:tgtEl>
                                      </p:cBhvr>
                                      <p:to x="100000" y="80000"/>
                                    </p:animScale>
                                    <p:animScale>
                                      <p:cBhvr>
                                        <p:cTn id="36" dur="166" decel="50000">
                                          <p:stCondLst>
                                            <p:cond delay="1338"/>
                                          </p:stCondLst>
                                        </p:cTn>
                                        <p:tgtEl>
                                          <p:spTgt spid="7"/>
                                        </p:tgtEl>
                                      </p:cBhvr>
                                      <p:to x="100000" y="100000"/>
                                    </p:animScale>
                                    <p:animScale>
                                      <p:cBhvr>
                                        <p:cTn id="37" dur="26">
                                          <p:stCondLst>
                                            <p:cond delay="1642"/>
                                          </p:stCondLst>
                                        </p:cTn>
                                        <p:tgtEl>
                                          <p:spTgt spid="7"/>
                                        </p:tgtEl>
                                      </p:cBhvr>
                                      <p:to x="100000" y="90000"/>
                                    </p:animScale>
                                    <p:animScale>
                                      <p:cBhvr>
                                        <p:cTn id="38" dur="166" decel="50000">
                                          <p:stCondLst>
                                            <p:cond delay="1668"/>
                                          </p:stCondLst>
                                        </p:cTn>
                                        <p:tgtEl>
                                          <p:spTgt spid="7"/>
                                        </p:tgtEl>
                                      </p:cBhvr>
                                      <p:to x="100000" y="100000"/>
                                    </p:animScale>
                                    <p:animScale>
                                      <p:cBhvr>
                                        <p:cTn id="39" dur="26">
                                          <p:stCondLst>
                                            <p:cond delay="1808"/>
                                          </p:stCondLst>
                                        </p:cTn>
                                        <p:tgtEl>
                                          <p:spTgt spid="7"/>
                                        </p:tgtEl>
                                      </p:cBhvr>
                                      <p:to x="100000" y="95000"/>
                                    </p:animScale>
                                    <p:animScale>
                                      <p:cBhvr>
                                        <p:cTn id="40" dur="166" decel="50000">
                                          <p:stCondLst>
                                            <p:cond delay="1834"/>
                                          </p:stCondLst>
                                        </p:cTn>
                                        <p:tgtEl>
                                          <p:spTgt spid="7"/>
                                        </p:tgtEl>
                                      </p:cBhvr>
                                      <p:to x="100000" y="100000"/>
                                    </p:animScale>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4"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down)">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50" y="500063"/>
            <a:ext cx="8572500" cy="769937"/>
          </a:xfrm>
          <a:prstGeom prst="rect">
            <a:avLst/>
          </a:prstGeom>
        </p:spPr>
        <p:style>
          <a:lnRef idx="3">
            <a:schemeClr val="lt1"/>
          </a:lnRef>
          <a:fillRef idx="1">
            <a:schemeClr val="dk1"/>
          </a:fillRef>
          <a:effectRef idx="1">
            <a:schemeClr val="dk1"/>
          </a:effectRef>
          <a:fontRef idx="minor">
            <a:schemeClr val="lt1"/>
          </a:fontRef>
        </p:style>
        <p:txBody>
          <a:bodyPr>
            <a:spAutoFit/>
          </a:bodyPr>
          <a:lstStyle/>
          <a:p>
            <a:pPr algn="ctr">
              <a:defRPr/>
            </a:pPr>
            <a:r>
              <a:rPr lang="en-US" sz="4400" dirty="0">
                <a:solidFill>
                  <a:srgbClr val="FFFF00"/>
                </a:solidFill>
              </a:rPr>
              <a:t>Before Two “</a:t>
            </a:r>
            <a:r>
              <a:rPr lang="en-US" sz="4400" dirty="0">
                <a:solidFill>
                  <a:schemeClr val="bg1"/>
                </a:solidFill>
              </a:rPr>
              <a:t>C</a:t>
            </a:r>
            <a:r>
              <a:rPr lang="en-US" sz="4400" dirty="0">
                <a:solidFill>
                  <a:srgbClr val="FFFF00"/>
                </a:solidFill>
              </a:rPr>
              <a:t>” </a:t>
            </a:r>
          </a:p>
        </p:txBody>
      </p:sp>
      <p:sp>
        <p:nvSpPr>
          <p:cNvPr id="16387" name="Rounded Rectangle 2"/>
          <p:cNvSpPr>
            <a:spLocks noChangeArrowheads="1"/>
          </p:cNvSpPr>
          <p:nvPr/>
        </p:nvSpPr>
        <p:spPr bwMode="auto">
          <a:xfrm>
            <a:off x="500062" y="1498646"/>
            <a:ext cx="2480611" cy="930229"/>
          </a:xfrm>
          <a:prstGeom prst="roundRect">
            <a:avLst>
              <a:gd name="adj" fmla="val 16667"/>
            </a:avLst>
          </a:prstGeom>
          <a:ln>
            <a:headEnd/>
            <a:tailEnd/>
          </a:ln>
          <a:scene3d>
            <a:camera prst="orthographicFront"/>
            <a:lightRig rig="threePt" dir="t"/>
          </a:scene3d>
          <a:sp3d>
            <a:bevelT prst="relaxedInset"/>
          </a:sp3d>
        </p:spPr>
        <p:style>
          <a:lnRef idx="1">
            <a:schemeClr val="accent1"/>
          </a:lnRef>
          <a:fillRef idx="2">
            <a:schemeClr val="accent1"/>
          </a:fillRef>
          <a:effectRef idx="1">
            <a:schemeClr val="accent1"/>
          </a:effectRef>
          <a:fontRef idx="minor">
            <a:schemeClr val="dk1"/>
          </a:fontRef>
        </p:style>
        <p:txBody>
          <a:bodyPr/>
          <a:lstStyle/>
          <a:p>
            <a:pPr>
              <a:defRPr/>
            </a:pPr>
            <a:r>
              <a:rPr lang="en-US" sz="3600" b="1" dirty="0">
                <a:solidFill>
                  <a:schemeClr val="accent4"/>
                </a:solidFill>
              </a:rPr>
              <a:t>C</a:t>
            </a:r>
            <a:r>
              <a:rPr lang="en-US" sz="3200" dirty="0">
                <a:solidFill>
                  <a:srgbClr val="FF0000"/>
                </a:solidFill>
              </a:rPr>
              <a:t>omparative</a:t>
            </a:r>
          </a:p>
        </p:txBody>
      </p:sp>
      <p:sp>
        <p:nvSpPr>
          <p:cNvPr id="16388" name="Rounded Rectangle 4"/>
          <p:cNvSpPr>
            <a:spLocks noChangeArrowheads="1"/>
          </p:cNvSpPr>
          <p:nvPr/>
        </p:nvSpPr>
        <p:spPr bwMode="auto">
          <a:xfrm>
            <a:off x="5410200" y="1492564"/>
            <a:ext cx="3352800" cy="1007749"/>
          </a:xfrm>
          <a:prstGeom prst="roundRect">
            <a:avLst>
              <a:gd name="adj" fmla="val 16667"/>
            </a:avLst>
          </a:prstGeom>
          <a:ln>
            <a:headEnd/>
            <a:tailEnd/>
          </a:ln>
          <a:scene3d>
            <a:camera prst="orthographicFront"/>
            <a:lightRig rig="threePt" dir="t"/>
          </a:scene3d>
          <a:sp3d>
            <a:bevelT prst="relaxedInset"/>
          </a:sp3d>
        </p:spPr>
        <p:style>
          <a:lnRef idx="1">
            <a:schemeClr val="accent1"/>
          </a:lnRef>
          <a:fillRef idx="2">
            <a:schemeClr val="accent1"/>
          </a:fillRef>
          <a:effectRef idx="1">
            <a:schemeClr val="accent1"/>
          </a:effectRef>
          <a:fontRef idx="minor">
            <a:schemeClr val="dk1"/>
          </a:fontRef>
        </p:style>
        <p:txBody>
          <a:bodyPr/>
          <a:lstStyle/>
          <a:p>
            <a:pPr>
              <a:defRPr/>
            </a:pPr>
            <a:r>
              <a:rPr lang="en-US" sz="3600" b="1" dirty="0">
                <a:solidFill>
                  <a:schemeClr val="accent4"/>
                </a:solidFill>
              </a:rPr>
              <a:t>C</a:t>
            </a:r>
            <a:r>
              <a:rPr lang="en-US" sz="3200" dirty="0">
                <a:solidFill>
                  <a:srgbClr val="FF0000"/>
                </a:solidFill>
              </a:rPr>
              <a:t>ardinal number</a:t>
            </a:r>
          </a:p>
        </p:txBody>
      </p:sp>
      <p:sp>
        <p:nvSpPr>
          <p:cNvPr id="6" name="TextBox 5"/>
          <p:cNvSpPr txBox="1"/>
          <p:nvPr/>
        </p:nvSpPr>
        <p:spPr>
          <a:xfrm>
            <a:off x="285750" y="2643188"/>
            <a:ext cx="8572500" cy="769937"/>
          </a:xfrm>
          <a:prstGeom prst="rect">
            <a:avLst/>
          </a:prstGeom>
        </p:spPr>
        <p:style>
          <a:lnRef idx="3">
            <a:schemeClr val="lt1"/>
          </a:lnRef>
          <a:fillRef idx="1">
            <a:schemeClr val="dk1"/>
          </a:fillRef>
          <a:effectRef idx="1">
            <a:schemeClr val="dk1"/>
          </a:effectRef>
          <a:fontRef idx="minor">
            <a:schemeClr val="lt1"/>
          </a:fontRef>
        </p:style>
        <p:txBody>
          <a:bodyPr>
            <a:spAutoFit/>
          </a:bodyPr>
          <a:lstStyle/>
          <a:p>
            <a:pPr algn="ctr">
              <a:defRPr/>
            </a:pPr>
            <a:r>
              <a:rPr lang="en-US" sz="2400" dirty="0"/>
              <a:t> </a:t>
            </a:r>
            <a:r>
              <a:rPr lang="en-US" sz="4400" dirty="0">
                <a:solidFill>
                  <a:schemeClr val="bg1"/>
                </a:solidFill>
              </a:rPr>
              <a:t>The</a:t>
            </a:r>
            <a:r>
              <a:rPr lang="en-US" sz="4400" dirty="0">
                <a:solidFill>
                  <a:srgbClr val="FFFF00"/>
                </a:solidFill>
              </a:rPr>
              <a:t> sooner the better, </a:t>
            </a:r>
            <a:r>
              <a:rPr lang="en-US" sz="4400" dirty="0">
                <a:solidFill>
                  <a:schemeClr val="bg1"/>
                </a:solidFill>
              </a:rPr>
              <a:t>The</a:t>
            </a:r>
            <a:r>
              <a:rPr lang="en-US" sz="4400" dirty="0">
                <a:solidFill>
                  <a:srgbClr val="FFFF00"/>
                </a:solidFill>
              </a:rPr>
              <a:t> sooner you do it the better</a:t>
            </a:r>
            <a:endParaRPr lang="en-US" sz="4000" dirty="0">
              <a:solidFill>
                <a:srgbClr val="FFFF00"/>
              </a:solidFill>
            </a:endParaRPr>
          </a:p>
        </p:txBody>
      </p:sp>
      <p:sp>
        <p:nvSpPr>
          <p:cNvPr id="7" name="TextBox 6"/>
          <p:cNvSpPr txBox="1"/>
          <p:nvPr/>
        </p:nvSpPr>
        <p:spPr>
          <a:xfrm>
            <a:off x="285750" y="3635375"/>
            <a:ext cx="8572500" cy="1323439"/>
          </a:xfrm>
          <a:prstGeom prst="rect">
            <a:avLst/>
          </a:prstGeom>
        </p:spPr>
        <p:style>
          <a:lnRef idx="3">
            <a:schemeClr val="lt1"/>
          </a:lnRef>
          <a:fillRef idx="1">
            <a:schemeClr val="dk1"/>
          </a:fillRef>
          <a:effectRef idx="1">
            <a:schemeClr val="dk1"/>
          </a:effectRef>
          <a:fontRef idx="minor">
            <a:schemeClr val="lt1"/>
          </a:fontRef>
        </p:style>
        <p:txBody>
          <a:bodyPr>
            <a:spAutoFit/>
          </a:bodyPr>
          <a:lstStyle/>
          <a:p>
            <a:pPr algn="ctr">
              <a:defRPr/>
            </a:pPr>
            <a:r>
              <a:rPr lang="en-US" sz="4000" dirty="0">
                <a:solidFill>
                  <a:schemeClr val="bg1"/>
                </a:solidFill>
              </a:rPr>
              <a:t>The</a:t>
            </a:r>
            <a:r>
              <a:rPr lang="en-US" sz="4000" dirty="0">
                <a:solidFill>
                  <a:srgbClr val="FFFF00"/>
                </a:solidFill>
              </a:rPr>
              <a:t> 1</a:t>
            </a:r>
            <a:r>
              <a:rPr lang="en-US" sz="4000" baseline="30000" dirty="0">
                <a:solidFill>
                  <a:srgbClr val="FFFF00"/>
                </a:solidFill>
              </a:rPr>
              <a:t>st</a:t>
            </a:r>
            <a:r>
              <a:rPr lang="en-US" sz="4000" dirty="0">
                <a:solidFill>
                  <a:srgbClr val="FFFF00"/>
                </a:solidFill>
              </a:rPr>
              <a:t> boy, </a:t>
            </a:r>
            <a:r>
              <a:rPr lang="en-US" sz="4000" dirty="0">
                <a:solidFill>
                  <a:schemeClr val="bg1"/>
                </a:solidFill>
              </a:rPr>
              <a:t>The</a:t>
            </a:r>
            <a:r>
              <a:rPr lang="en-US" sz="4000" dirty="0">
                <a:solidFill>
                  <a:srgbClr val="FFFF00"/>
                </a:solidFill>
              </a:rPr>
              <a:t> 2</a:t>
            </a:r>
            <a:r>
              <a:rPr lang="en-US" sz="4000" baseline="30000" dirty="0">
                <a:solidFill>
                  <a:srgbClr val="FFFF00"/>
                </a:solidFill>
              </a:rPr>
              <a:t>n d</a:t>
            </a:r>
            <a:r>
              <a:rPr lang="en-US" sz="4000" dirty="0">
                <a:solidFill>
                  <a:srgbClr val="FFFF00"/>
                </a:solidFill>
              </a:rPr>
              <a:t> girl, George </a:t>
            </a:r>
            <a:r>
              <a:rPr lang="en-US" sz="4000" dirty="0">
                <a:solidFill>
                  <a:schemeClr val="bg1"/>
                </a:solidFill>
              </a:rPr>
              <a:t>the</a:t>
            </a:r>
            <a:r>
              <a:rPr lang="en-US" sz="4000" dirty="0">
                <a:solidFill>
                  <a:srgbClr val="FFFF00"/>
                </a:solidFill>
              </a:rPr>
              <a:t> fifth was a ruler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8" presetClass="entr" presetSubtype="0" accel="50000" fill="hold" nodeType="clickEffect">
                                  <p:stCondLst>
                                    <p:cond delay="0"/>
                                  </p:stCondLst>
                                  <p:iterate type="lt">
                                    <p:tmPct val="50000"/>
                                  </p:iterate>
                                  <p:childTnLst>
                                    <p:set>
                                      <p:cBhvr>
                                        <p:cTn id="15" dur="1" fill="hold">
                                          <p:stCondLst>
                                            <p:cond delay="0"/>
                                          </p:stCondLst>
                                        </p:cTn>
                                        <p:tgtEl>
                                          <p:spTgt spid="16387"/>
                                        </p:tgtEl>
                                        <p:attrNameLst>
                                          <p:attrName>style.visibility</p:attrName>
                                        </p:attrNameLst>
                                      </p:cBhvr>
                                      <p:to>
                                        <p:strVal val="visible"/>
                                      </p:to>
                                    </p:set>
                                    <p:set>
                                      <p:cBhvr>
                                        <p:cTn id="16" dur="455" fill="hold">
                                          <p:stCondLst>
                                            <p:cond delay="0"/>
                                          </p:stCondLst>
                                        </p:cTn>
                                        <p:tgtEl>
                                          <p:spTgt spid="16387"/>
                                        </p:tgtEl>
                                        <p:attrNameLst>
                                          <p:attrName>style.rotation</p:attrName>
                                        </p:attrNameLst>
                                      </p:cBhvr>
                                      <p:to>
                                        <p:strVal val="-45.0"/>
                                      </p:to>
                                    </p:set>
                                    <p:anim calcmode="lin" valueType="num">
                                      <p:cBhvr>
                                        <p:cTn id="17" dur="455" fill="hold">
                                          <p:stCondLst>
                                            <p:cond delay="455"/>
                                          </p:stCondLst>
                                        </p:cTn>
                                        <p:tgtEl>
                                          <p:spTgt spid="16387"/>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16387"/>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16387"/>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16387"/>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8" presetClass="entr" presetSubtype="0" accel="50000" fill="hold" nodeType="clickEffect">
                                  <p:stCondLst>
                                    <p:cond delay="0"/>
                                  </p:stCondLst>
                                  <p:iterate type="lt">
                                    <p:tmPct val="50000"/>
                                  </p:iterate>
                                  <p:childTnLst>
                                    <p:set>
                                      <p:cBhvr>
                                        <p:cTn id="24" dur="1" fill="hold">
                                          <p:stCondLst>
                                            <p:cond delay="0"/>
                                          </p:stCondLst>
                                        </p:cTn>
                                        <p:tgtEl>
                                          <p:spTgt spid="16388"/>
                                        </p:tgtEl>
                                        <p:attrNameLst>
                                          <p:attrName>style.visibility</p:attrName>
                                        </p:attrNameLst>
                                      </p:cBhvr>
                                      <p:to>
                                        <p:strVal val="visible"/>
                                      </p:to>
                                    </p:set>
                                    <p:set>
                                      <p:cBhvr>
                                        <p:cTn id="25" dur="455" fill="hold">
                                          <p:stCondLst>
                                            <p:cond delay="0"/>
                                          </p:stCondLst>
                                        </p:cTn>
                                        <p:tgtEl>
                                          <p:spTgt spid="16388"/>
                                        </p:tgtEl>
                                        <p:attrNameLst>
                                          <p:attrName>style.rotation</p:attrName>
                                        </p:attrNameLst>
                                      </p:cBhvr>
                                      <p:to>
                                        <p:strVal val="-45.0"/>
                                      </p:to>
                                    </p:set>
                                    <p:anim calcmode="lin" valueType="num">
                                      <p:cBhvr>
                                        <p:cTn id="26" dur="455" fill="hold">
                                          <p:stCondLst>
                                            <p:cond delay="455"/>
                                          </p:stCondLst>
                                        </p:cTn>
                                        <p:tgtEl>
                                          <p:spTgt spid="16388"/>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16388"/>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16388"/>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16388"/>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0" presetClass="entr" presetSubtype="0"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edge">
                                      <p:cBhvr>
                                        <p:cTn id="34" dur="2000"/>
                                        <p:tgtEl>
                                          <p:spTgt spid="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0"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edge">
                                      <p:cBhvr>
                                        <p:cTn id="3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ounded Rectangle 1"/>
          <p:cNvSpPr>
            <a:spLocks noChangeArrowheads="1"/>
          </p:cNvSpPr>
          <p:nvPr/>
        </p:nvSpPr>
        <p:spPr bwMode="auto">
          <a:xfrm>
            <a:off x="209244" y="548678"/>
            <a:ext cx="1285875" cy="1008113"/>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w="152400" h="50800" prst="softRound"/>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lgn="ctr">
              <a:defRPr/>
            </a:pPr>
            <a:r>
              <a:rPr lang="en-US" sz="4800" smtClean="0"/>
              <a:t>P</a:t>
            </a:r>
          </a:p>
        </p:txBody>
      </p:sp>
      <p:sp>
        <p:nvSpPr>
          <p:cNvPr id="3" name="Rounded Rectangle 2"/>
          <p:cNvSpPr/>
          <p:nvPr/>
        </p:nvSpPr>
        <p:spPr bwMode="auto">
          <a:xfrm>
            <a:off x="3689428" y="1834003"/>
            <a:ext cx="1633996" cy="809186"/>
          </a:xfrm>
          <a:prstGeom prst="roundRect">
            <a:avLst/>
          </a:prstGeom>
          <a:ln>
            <a:headEnd type="none" w="med" len="med"/>
            <a:tailEnd type="none" w="med" len="med"/>
          </a:ln>
          <a:scene3d>
            <a:camera prst="orthographicFront"/>
            <a:lightRig rig="threePt" dir="t"/>
          </a:scene3d>
          <a:sp3d>
            <a:bevelT w="152400" h="50800" prst="softRound"/>
          </a:sp3d>
        </p:spPr>
        <p:style>
          <a:lnRef idx="1">
            <a:schemeClr val="dk1"/>
          </a:lnRef>
          <a:fillRef idx="2">
            <a:schemeClr val="dk1"/>
          </a:fillRef>
          <a:effectRef idx="1">
            <a:schemeClr val="dk1"/>
          </a:effectRef>
          <a:fontRef idx="minor">
            <a:schemeClr val="dk1"/>
          </a:fontRef>
        </p:style>
        <p:txBody>
          <a:bodyPr/>
          <a:lstStyle/>
          <a:p>
            <a:pPr algn="ctr">
              <a:defRPr/>
            </a:pPr>
            <a:r>
              <a:rPr lang="en-US" sz="4800" dirty="0">
                <a:solidFill>
                  <a:schemeClr val="tx1"/>
                </a:solidFill>
              </a:rPr>
              <a:t>R</a:t>
            </a:r>
          </a:p>
        </p:txBody>
      </p:sp>
      <p:sp>
        <p:nvSpPr>
          <p:cNvPr id="4" name="Rounded Rectangle 3"/>
          <p:cNvSpPr/>
          <p:nvPr/>
        </p:nvSpPr>
        <p:spPr bwMode="auto">
          <a:xfrm>
            <a:off x="5498579" y="1834003"/>
            <a:ext cx="1633996" cy="809186"/>
          </a:xfrm>
          <a:prstGeom prst="roundRect">
            <a:avLst/>
          </a:prstGeom>
          <a:ln>
            <a:headEnd type="none" w="med" len="med"/>
            <a:tailEnd type="none" w="med" len="med"/>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a:lstStyle/>
          <a:p>
            <a:pPr algn="ctr">
              <a:defRPr/>
            </a:pPr>
            <a:r>
              <a:rPr lang="en-US" sz="4800" dirty="0">
                <a:solidFill>
                  <a:schemeClr val="tx1"/>
                </a:solidFill>
              </a:rPr>
              <a:t>S</a:t>
            </a:r>
          </a:p>
        </p:txBody>
      </p:sp>
      <p:sp>
        <p:nvSpPr>
          <p:cNvPr id="5" name="Rounded Rectangle 4"/>
          <p:cNvSpPr/>
          <p:nvPr/>
        </p:nvSpPr>
        <p:spPr bwMode="auto">
          <a:xfrm>
            <a:off x="7392801" y="1817062"/>
            <a:ext cx="1633997" cy="809186"/>
          </a:xfrm>
          <a:prstGeom prst="roundRect">
            <a:avLst/>
          </a:prstGeom>
          <a:ln>
            <a:headEnd type="none" w="med" len="med"/>
            <a:tailEnd type="none" w="med" len="med"/>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a:lstStyle/>
          <a:p>
            <a:pPr algn="ctr">
              <a:defRPr/>
            </a:pPr>
            <a:r>
              <a:rPr lang="en-US" sz="4800" dirty="0">
                <a:solidFill>
                  <a:schemeClr val="tx1"/>
                </a:solidFill>
              </a:rPr>
              <a:t>S</a:t>
            </a:r>
          </a:p>
        </p:txBody>
      </p:sp>
      <p:sp>
        <p:nvSpPr>
          <p:cNvPr id="6" name="Rounded Rectangle 5"/>
          <p:cNvSpPr/>
          <p:nvPr/>
        </p:nvSpPr>
        <p:spPr bwMode="auto">
          <a:xfrm>
            <a:off x="2606675" y="3076575"/>
            <a:ext cx="1779588" cy="858838"/>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a:lstStyle/>
          <a:p>
            <a:pPr algn="ctr">
              <a:defRPr/>
            </a:pPr>
            <a:r>
              <a:rPr lang="en-US" sz="4800" dirty="0">
                <a:solidFill>
                  <a:srgbClr val="FFFF00"/>
                </a:solidFill>
              </a:rPr>
              <a:t>C</a:t>
            </a:r>
          </a:p>
        </p:txBody>
      </p:sp>
      <p:sp>
        <p:nvSpPr>
          <p:cNvPr id="17415" name="Rounded Rectangle 6"/>
          <p:cNvSpPr>
            <a:spLocks noChangeArrowheads="1"/>
          </p:cNvSpPr>
          <p:nvPr/>
        </p:nvSpPr>
        <p:spPr bwMode="auto">
          <a:xfrm>
            <a:off x="1785938" y="548680"/>
            <a:ext cx="1285875" cy="1008113"/>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w="152400" h="50800" prst="softRound"/>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lgn="ctr">
              <a:defRPr/>
            </a:pPr>
            <a:r>
              <a:rPr lang="en-US" sz="4800" smtClean="0"/>
              <a:t>O</a:t>
            </a:r>
          </a:p>
        </p:txBody>
      </p:sp>
      <p:sp>
        <p:nvSpPr>
          <p:cNvPr id="17416" name="Rounded Rectangle 7"/>
          <p:cNvSpPr>
            <a:spLocks noChangeArrowheads="1"/>
          </p:cNvSpPr>
          <p:nvPr/>
        </p:nvSpPr>
        <p:spPr bwMode="auto">
          <a:xfrm>
            <a:off x="3214688" y="548680"/>
            <a:ext cx="1285875" cy="1008113"/>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w="152400" h="50800" prst="softRound"/>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lgn="ctr">
              <a:defRPr/>
            </a:pPr>
            <a:r>
              <a:rPr lang="en-US" sz="4800" smtClean="0"/>
              <a:t>D</a:t>
            </a:r>
          </a:p>
        </p:txBody>
      </p:sp>
      <p:sp>
        <p:nvSpPr>
          <p:cNvPr id="10" name="Rounded Rectangle 9"/>
          <p:cNvSpPr/>
          <p:nvPr/>
        </p:nvSpPr>
        <p:spPr bwMode="auto">
          <a:xfrm>
            <a:off x="4643438" y="548680"/>
            <a:ext cx="1285875" cy="1008113"/>
          </a:xfrm>
          <a:prstGeom prst="roundRect">
            <a:avLst/>
          </a:prstGeom>
          <a:ln w="9525" cap="flat" cmpd="sng" algn="ctr">
            <a:solidFill>
              <a:schemeClr val="tx1"/>
            </a:solidFill>
            <a:prstDash val="solid"/>
            <a:round/>
            <a:headEnd type="none" w="med" len="med"/>
            <a:tailEnd type="none" w="med" len="med"/>
          </a:ln>
          <a:effectLst/>
          <a:scene3d>
            <a:camera prst="orthographicFront"/>
            <a:lightRig rig="threePt" dir="t"/>
          </a:scene3d>
          <a:sp3d>
            <a:bevelT w="152400" h="50800" prst="softRound"/>
          </a:sp3d>
        </p:spPr>
        <p:style>
          <a:lnRef idx="0">
            <a:scrgbClr r="0" g="0" b="0"/>
          </a:lnRef>
          <a:fillRef idx="1001">
            <a:schemeClr val="lt2"/>
          </a:fillRef>
          <a:effectRef idx="0">
            <a:scrgbClr r="0" g="0" b="0"/>
          </a:effectRef>
          <a:fontRef idx="major"/>
        </p:style>
        <p:txBody>
          <a:bodyPr/>
          <a:lstStyle/>
          <a:p>
            <a:pPr algn="ctr">
              <a:defRPr/>
            </a:pPr>
            <a:r>
              <a:rPr lang="en-US" sz="4800" dirty="0">
                <a:solidFill>
                  <a:srgbClr val="FFFF00"/>
                </a:solidFill>
              </a:rPr>
              <a:t>C</a:t>
            </a:r>
          </a:p>
        </p:txBody>
      </p:sp>
      <p:sp>
        <p:nvSpPr>
          <p:cNvPr id="11" name="Rounded Rectangle 10"/>
          <p:cNvSpPr/>
          <p:nvPr/>
        </p:nvSpPr>
        <p:spPr bwMode="auto">
          <a:xfrm>
            <a:off x="6106926" y="548679"/>
            <a:ext cx="1285875" cy="1008113"/>
          </a:xfrm>
          <a:prstGeom prst="roundRect">
            <a:avLst/>
          </a:prstGeom>
          <a:ln w="9525" cap="flat" cmpd="sng" algn="ctr">
            <a:solidFill>
              <a:schemeClr val="tx1"/>
            </a:solidFill>
            <a:prstDash val="solid"/>
            <a:round/>
            <a:headEnd type="none" w="med" len="med"/>
            <a:tailEnd type="none" w="med" len="med"/>
          </a:ln>
          <a:effectLst/>
          <a:scene3d>
            <a:camera prst="orthographicFront"/>
            <a:lightRig rig="threePt" dir="t"/>
          </a:scene3d>
          <a:sp3d>
            <a:bevelT w="152400" h="50800" prst="softRound"/>
          </a:sp3d>
        </p:spPr>
        <p:style>
          <a:lnRef idx="0">
            <a:scrgbClr r="0" g="0" b="0"/>
          </a:lnRef>
          <a:fillRef idx="1001">
            <a:schemeClr val="lt2"/>
          </a:fillRef>
          <a:effectRef idx="0">
            <a:scrgbClr r="0" g="0" b="0"/>
          </a:effectRef>
          <a:fontRef idx="major"/>
        </p:style>
        <p:txBody>
          <a:bodyPr/>
          <a:lstStyle/>
          <a:p>
            <a:pPr algn="ctr">
              <a:defRPr/>
            </a:pPr>
            <a:r>
              <a:rPr lang="en-US" sz="4800" dirty="0">
                <a:solidFill>
                  <a:srgbClr val="FFFF00"/>
                </a:solidFill>
              </a:rPr>
              <a:t>U</a:t>
            </a:r>
          </a:p>
        </p:txBody>
      </p:sp>
      <p:sp>
        <p:nvSpPr>
          <p:cNvPr id="12" name="Rounded Rectangle 11"/>
          <p:cNvSpPr/>
          <p:nvPr/>
        </p:nvSpPr>
        <p:spPr bwMode="auto">
          <a:xfrm>
            <a:off x="7596336" y="548680"/>
            <a:ext cx="1285876" cy="1008113"/>
          </a:xfrm>
          <a:prstGeom prst="roundRect">
            <a:avLst/>
          </a:prstGeom>
          <a:ln w="9525" cap="flat" cmpd="sng" algn="ctr">
            <a:solidFill>
              <a:schemeClr val="tx1"/>
            </a:solidFill>
            <a:prstDash val="solid"/>
            <a:round/>
            <a:headEnd type="none" w="med" len="med"/>
            <a:tailEnd type="none" w="med" len="med"/>
          </a:ln>
          <a:effectLst/>
          <a:scene3d>
            <a:camera prst="orthographicFront"/>
            <a:lightRig rig="threePt" dir="t"/>
          </a:scene3d>
          <a:sp3d>
            <a:bevelT w="152400" h="50800" prst="softRound"/>
          </a:sp3d>
        </p:spPr>
        <p:style>
          <a:lnRef idx="0">
            <a:scrgbClr r="0" g="0" b="0"/>
          </a:lnRef>
          <a:fillRef idx="1001">
            <a:schemeClr val="lt2"/>
          </a:fillRef>
          <a:effectRef idx="0">
            <a:scrgbClr r="0" g="0" b="0"/>
          </a:effectRef>
          <a:fontRef idx="major"/>
        </p:style>
        <p:txBody>
          <a:bodyPr/>
          <a:lstStyle/>
          <a:p>
            <a:pPr algn="ctr">
              <a:defRPr/>
            </a:pPr>
            <a:r>
              <a:rPr lang="en-US" sz="4800" dirty="0">
                <a:solidFill>
                  <a:srgbClr val="FFFF00"/>
                </a:solidFill>
              </a:rPr>
              <a:t>S</a:t>
            </a:r>
          </a:p>
        </p:txBody>
      </p:sp>
      <p:sp>
        <p:nvSpPr>
          <p:cNvPr id="13" name="Rounded Rectangle 12"/>
          <p:cNvSpPr/>
          <p:nvPr/>
        </p:nvSpPr>
        <p:spPr bwMode="auto">
          <a:xfrm>
            <a:off x="1862496" y="1834003"/>
            <a:ext cx="1633996" cy="809186"/>
          </a:xfrm>
          <a:prstGeom prst="roundRect">
            <a:avLst/>
          </a:prstGeom>
          <a:ln>
            <a:headEnd type="none" w="med" len="med"/>
            <a:tailEnd type="none" w="med" len="med"/>
          </a:ln>
          <a:scene3d>
            <a:camera prst="orthographicFront"/>
            <a:lightRig rig="threePt" dir="t"/>
          </a:scene3d>
          <a:sp3d>
            <a:bevelT w="152400" h="50800" prst="softRound"/>
          </a:sp3d>
        </p:spPr>
        <p:style>
          <a:lnRef idx="1">
            <a:schemeClr val="dk1"/>
          </a:lnRef>
          <a:fillRef idx="2">
            <a:schemeClr val="dk1"/>
          </a:fillRef>
          <a:effectRef idx="1">
            <a:schemeClr val="dk1"/>
          </a:effectRef>
          <a:fontRef idx="minor">
            <a:schemeClr val="dk1"/>
          </a:fontRef>
        </p:style>
        <p:txBody>
          <a:bodyPr/>
          <a:lstStyle/>
          <a:p>
            <a:pPr algn="ctr">
              <a:defRPr/>
            </a:pPr>
            <a:r>
              <a:rPr lang="en-US" sz="4800" dirty="0">
                <a:solidFill>
                  <a:schemeClr val="tx1"/>
                </a:solidFill>
              </a:rPr>
              <a:t>R</a:t>
            </a:r>
          </a:p>
        </p:txBody>
      </p:sp>
      <p:sp>
        <p:nvSpPr>
          <p:cNvPr id="14" name="Rounded Rectangle 13"/>
          <p:cNvSpPr/>
          <p:nvPr/>
        </p:nvSpPr>
        <p:spPr bwMode="auto">
          <a:xfrm>
            <a:off x="71138" y="1834003"/>
            <a:ext cx="1633997" cy="809186"/>
          </a:xfrm>
          <a:prstGeom prst="roundRect">
            <a:avLst/>
          </a:prstGeom>
          <a:ln>
            <a:headEnd type="none" w="med" len="med"/>
            <a:tailEnd type="none" w="med" len="med"/>
          </a:ln>
          <a:scene3d>
            <a:camera prst="orthographicFront"/>
            <a:lightRig rig="threePt" dir="t"/>
          </a:scene3d>
          <a:sp3d>
            <a:bevelT w="152400" h="50800" prst="softRound"/>
          </a:sp3d>
        </p:spPr>
        <p:style>
          <a:lnRef idx="1">
            <a:schemeClr val="dk1"/>
          </a:lnRef>
          <a:fillRef idx="2">
            <a:schemeClr val="dk1"/>
          </a:fillRef>
          <a:effectRef idx="1">
            <a:schemeClr val="dk1"/>
          </a:effectRef>
          <a:fontRef idx="minor">
            <a:schemeClr val="dk1"/>
          </a:fontRef>
        </p:style>
        <p:txBody>
          <a:bodyPr/>
          <a:lstStyle/>
          <a:p>
            <a:pPr algn="ctr">
              <a:defRPr/>
            </a:pPr>
            <a:r>
              <a:rPr lang="en-US" sz="4800" dirty="0">
                <a:solidFill>
                  <a:schemeClr val="tx1"/>
                </a:solidFill>
              </a:rPr>
              <a:t>R</a:t>
            </a:r>
          </a:p>
        </p:txBody>
      </p:sp>
      <p:sp>
        <p:nvSpPr>
          <p:cNvPr id="15" name="Rounded Rectangle 14"/>
          <p:cNvSpPr/>
          <p:nvPr/>
        </p:nvSpPr>
        <p:spPr bwMode="auto">
          <a:xfrm>
            <a:off x="152542" y="3005005"/>
            <a:ext cx="1899177" cy="1002406"/>
          </a:xfrm>
          <a:prstGeom prst="roundRect">
            <a:avLst/>
          </a:prstGeom>
          <a:ln>
            <a:headEnd type="none" w="med" len="med"/>
            <a:tailEnd type="none" w="med" len="med"/>
          </a:ln>
          <a:scene3d>
            <a:camera prst="orthographicFront"/>
            <a:lightRig rig="threePt" dir="t"/>
          </a:scene3d>
          <a:sp3d>
            <a:bevelT w="152400" h="50800" prst="softRound"/>
          </a:sp3d>
        </p:spPr>
        <p:style>
          <a:lnRef idx="3">
            <a:schemeClr val="lt1"/>
          </a:lnRef>
          <a:fillRef idx="1">
            <a:schemeClr val="accent4"/>
          </a:fillRef>
          <a:effectRef idx="1">
            <a:schemeClr val="accent4"/>
          </a:effectRef>
          <a:fontRef idx="minor">
            <a:schemeClr val="lt1"/>
          </a:fontRef>
        </p:style>
        <p:txBody>
          <a:bodyPr/>
          <a:lstStyle/>
          <a:p>
            <a:pPr algn="ctr">
              <a:defRPr/>
            </a:pPr>
            <a:r>
              <a:rPr lang="en-US" sz="4800" dirty="0">
                <a:solidFill>
                  <a:srgbClr val="FFFF00"/>
                </a:solidFill>
              </a:rPr>
              <a:t>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7410"/>
                                        </p:tgtEl>
                                        <p:attrNameLst>
                                          <p:attrName>style.visibility</p:attrName>
                                        </p:attrNameLst>
                                      </p:cBhvr>
                                      <p:to>
                                        <p:strVal val="visible"/>
                                      </p:to>
                                    </p:set>
                                    <p:anim calcmode="lin" valueType="num">
                                      <p:cBhvr>
                                        <p:cTn id="7" dur="1000" fill="hold"/>
                                        <p:tgtEl>
                                          <p:spTgt spid="17410"/>
                                        </p:tgtEl>
                                        <p:attrNameLst>
                                          <p:attrName>ppt_w</p:attrName>
                                        </p:attrNameLst>
                                      </p:cBhvr>
                                      <p:tavLst>
                                        <p:tav tm="0">
                                          <p:val>
                                            <p:fltVal val="0"/>
                                          </p:val>
                                        </p:tav>
                                        <p:tav tm="100000">
                                          <p:val>
                                            <p:strVal val="#ppt_w"/>
                                          </p:val>
                                        </p:tav>
                                      </p:tavLst>
                                    </p:anim>
                                    <p:anim calcmode="lin" valueType="num">
                                      <p:cBhvr>
                                        <p:cTn id="8" dur="1000" fill="hold"/>
                                        <p:tgtEl>
                                          <p:spTgt spid="17410"/>
                                        </p:tgtEl>
                                        <p:attrNameLst>
                                          <p:attrName>ppt_h</p:attrName>
                                        </p:attrNameLst>
                                      </p:cBhvr>
                                      <p:tavLst>
                                        <p:tav tm="0">
                                          <p:val>
                                            <p:fltVal val="0"/>
                                          </p:val>
                                        </p:tav>
                                        <p:tav tm="100000">
                                          <p:val>
                                            <p:strVal val="#ppt_h"/>
                                          </p:val>
                                        </p:tav>
                                      </p:tavLst>
                                    </p:anim>
                                    <p:anim calcmode="lin" valueType="num">
                                      <p:cBhvr>
                                        <p:cTn id="9" dur="1000" fill="hold"/>
                                        <p:tgtEl>
                                          <p:spTgt spid="17410"/>
                                        </p:tgtEl>
                                        <p:attrNameLst>
                                          <p:attrName>style.rotation</p:attrName>
                                        </p:attrNameLst>
                                      </p:cBhvr>
                                      <p:tavLst>
                                        <p:tav tm="0">
                                          <p:val>
                                            <p:fltVal val="90"/>
                                          </p:val>
                                        </p:tav>
                                        <p:tav tm="100000">
                                          <p:val>
                                            <p:fltVal val="0"/>
                                          </p:val>
                                        </p:tav>
                                      </p:tavLst>
                                    </p:anim>
                                    <p:animEffect transition="in" filter="fade">
                                      <p:cBhvr>
                                        <p:cTn id="10" dur="1000"/>
                                        <p:tgtEl>
                                          <p:spTgt spid="17410"/>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17415"/>
                                        </p:tgtEl>
                                        <p:attrNameLst>
                                          <p:attrName>style.visibility</p:attrName>
                                        </p:attrNameLst>
                                      </p:cBhvr>
                                      <p:to>
                                        <p:strVal val="visible"/>
                                      </p:to>
                                    </p:set>
                                    <p:anim calcmode="lin" valueType="num">
                                      <p:cBhvr>
                                        <p:cTn id="13" dur="1000" fill="hold"/>
                                        <p:tgtEl>
                                          <p:spTgt spid="17415"/>
                                        </p:tgtEl>
                                        <p:attrNameLst>
                                          <p:attrName>ppt_w</p:attrName>
                                        </p:attrNameLst>
                                      </p:cBhvr>
                                      <p:tavLst>
                                        <p:tav tm="0">
                                          <p:val>
                                            <p:fltVal val="0"/>
                                          </p:val>
                                        </p:tav>
                                        <p:tav tm="100000">
                                          <p:val>
                                            <p:strVal val="#ppt_w"/>
                                          </p:val>
                                        </p:tav>
                                      </p:tavLst>
                                    </p:anim>
                                    <p:anim calcmode="lin" valueType="num">
                                      <p:cBhvr>
                                        <p:cTn id="14" dur="1000" fill="hold"/>
                                        <p:tgtEl>
                                          <p:spTgt spid="17415"/>
                                        </p:tgtEl>
                                        <p:attrNameLst>
                                          <p:attrName>ppt_h</p:attrName>
                                        </p:attrNameLst>
                                      </p:cBhvr>
                                      <p:tavLst>
                                        <p:tav tm="0">
                                          <p:val>
                                            <p:fltVal val="0"/>
                                          </p:val>
                                        </p:tav>
                                        <p:tav tm="100000">
                                          <p:val>
                                            <p:strVal val="#ppt_h"/>
                                          </p:val>
                                        </p:tav>
                                      </p:tavLst>
                                    </p:anim>
                                    <p:anim calcmode="lin" valueType="num">
                                      <p:cBhvr>
                                        <p:cTn id="15" dur="1000" fill="hold"/>
                                        <p:tgtEl>
                                          <p:spTgt spid="17415"/>
                                        </p:tgtEl>
                                        <p:attrNameLst>
                                          <p:attrName>style.rotation</p:attrName>
                                        </p:attrNameLst>
                                      </p:cBhvr>
                                      <p:tavLst>
                                        <p:tav tm="0">
                                          <p:val>
                                            <p:fltVal val="90"/>
                                          </p:val>
                                        </p:tav>
                                        <p:tav tm="100000">
                                          <p:val>
                                            <p:fltVal val="0"/>
                                          </p:val>
                                        </p:tav>
                                      </p:tavLst>
                                    </p:anim>
                                    <p:animEffect transition="in" filter="fade">
                                      <p:cBhvr>
                                        <p:cTn id="16" dur="1000"/>
                                        <p:tgtEl>
                                          <p:spTgt spid="17415"/>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17416"/>
                                        </p:tgtEl>
                                        <p:attrNameLst>
                                          <p:attrName>style.visibility</p:attrName>
                                        </p:attrNameLst>
                                      </p:cBhvr>
                                      <p:to>
                                        <p:strVal val="visible"/>
                                      </p:to>
                                    </p:set>
                                    <p:anim calcmode="lin" valueType="num">
                                      <p:cBhvr>
                                        <p:cTn id="19" dur="1000" fill="hold"/>
                                        <p:tgtEl>
                                          <p:spTgt spid="17416"/>
                                        </p:tgtEl>
                                        <p:attrNameLst>
                                          <p:attrName>ppt_w</p:attrName>
                                        </p:attrNameLst>
                                      </p:cBhvr>
                                      <p:tavLst>
                                        <p:tav tm="0">
                                          <p:val>
                                            <p:fltVal val="0"/>
                                          </p:val>
                                        </p:tav>
                                        <p:tav tm="100000">
                                          <p:val>
                                            <p:strVal val="#ppt_w"/>
                                          </p:val>
                                        </p:tav>
                                      </p:tavLst>
                                    </p:anim>
                                    <p:anim calcmode="lin" valueType="num">
                                      <p:cBhvr>
                                        <p:cTn id="20" dur="1000" fill="hold"/>
                                        <p:tgtEl>
                                          <p:spTgt spid="17416"/>
                                        </p:tgtEl>
                                        <p:attrNameLst>
                                          <p:attrName>ppt_h</p:attrName>
                                        </p:attrNameLst>
                                      </p:cBhvr>
                                      <p:tavLst>
                                        <p:tav tm="0">
                                          <p:val>
                                            <p:fltVal val="0"/>
                                          </p:val>
                                        </p:tav>
                                        <p:tav tm="100000">
                                          <p:val>
                                            <p:strVal val="#ppt_h"/>
                                          </p:val>
                                        </p:tav>
                                      </p:tavLst>
                                    </p:anim>
                                    <p:anim calcmode="lin" valueType="num">
                                      <p:cBhvr>
                                        <p:cTn id="21" dur="1000" fill="hold"/>
                                        <p:tgtEl>
                                          <p:spTgt spid="17416"/>
                                        </p:tgtEl>
                                        <p:attrNameLst>
                                          <p:attrName>style.rotation</p:attrName>
                                        </p:attrNameLst>
                                      </p:cBhvr>
                                      <p:tavLst>
                                        <p:tav tm="0">
                                          <p:val>
                                            <p:fltVal val="90"/>
                                          </p:val>
                                        </p:tav>
                                        <p:tav tm="100000">
                                          <p:val>
                                            <p:fltVal val="0"/>
                                          </p:val>
                                        </p:tav>
                                      </p:tavLst>
                                    </p:anim>
                                    <p:animEffect transition="in" filter="fade">
                                      <p:cBhvr>
                                        <p:cTn id="22" dur="1000"/>
                                        <p:tgtEl>
                                          <p:spTgt spid="174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xit" presetSubtype="4" fill="hold" nodeType="clickEffect">
                                  <p:stCondLst>
                                    <p:cond delay="0"/>
                                  </p:stCondLst>
                                  <p:iterate type="lt">
                                    <p:tmPct val="0"/>
                                  </p:iterate>
                                  <p:childTnLst>
                                    <p:anim calcmode="lin" valueType="num">
                                      <p:cBhvr additive="base">
                                        <p:cTn id="26" dur="500"/>
                                        <p:tgtEl>
                                          <p:spTgt spid="17410"/>
                                        </p:tgtEl>
                                        <p:attrNameLst>
                                          <p:attrName>ppt_x</p:attrName>
                                        </p:attrNameLst>
                                      </p:cBhvr>
                                      <p:tavLst>
                                        <p:tav tm="0">
                                          <p:val>
                                            <p:strVal val="ppt_x"/>
                                          </p:val>
                                        </p:tav>
                                        <p:tav tm="100000">
                                          <p:val>
                                            <p:strVal val="ppt_x"/>
                                          </p:val>
                                        </p:tav>
                                      </p:tavLst>
                                    </p:anim>
                                    <p:anim calcmode="lin" valueType="num">
                                      <p:cBhvr additive="base">
                                        <p:cTn id="27" dur="500"/>
                                        <p:tgtEl>
                                          <p:spTgt spid="17410"/>
                                        </p:tgtEl>
                                        <p:attrNameLst>
                                          <p:attrName>ppt_y</p:attrName>
                                        </p:attrNameLst>
                                      </p:cBhvr>
                                      <p:tavLst>
                                        <p:tav tm="0">
                                          <p:val>
                                            <p:strVal val="ppt_y"/>
                                          </p:val>
                                        </p:tav>
                                        <p:tav tm="100000">
                                          <p:val>
                                            <p:strVal val="1+ppt_h/2"/>
                                          </p:val>
                                        </p:tav>
                                      </p:tavLst>
                                    </p:anim>
                                    <p:set>
                                      <p:cBhvr>
                                        <p:cTn id="28" dur="1" fill="hold">
                                          <p:stCondLst>
                                            <p:cond delay="499"/>
                                          </p:stCondLst>
                                        </p:cTn>
                                        <p:tgtEl>
                                          <p:spTgt spid="17410"/>
                                        </p:tgtEl>
                                        <p:attrNameLst>
                                          <p:attrName>style.visibility</p:attrName>
                                        </p:attrNameLst>
                                      </p:cBhvr>
                                      <p:to>
                                        <p:strVal val="hidden"/>
                                      </p:to>
                                    </p:set>
                                  </p:childTnLst>
                                </p:cTn>
                              </p:par>
                              <p:par>
                                <p:cTn id="29" presetID="2" presetClass="exit" presetSubtype="4" fill="hold" nodeType="withEffect">
                                  <p:stCondLst>
                                    <p:cond delay="0"/>
                                  </p:stCondLst>
                                  <p:iterate type="lt">
                                    <p:tmPct val="0"/>
                                  </p:iterate>
                                  <p:childTnLst>
                                    <p:anim calcmode="lin" valueType="num">
                                      <p:cBhvr additive="base">
                                        <p:cTn id="30" dur="500"/>
                                        <p:tgtEl>
                                          <p:spTgt spid="17415"/>
                                        </p:tgtEl>
                                        <p:attrNameLst>
                                          <p:attrName>ppt_x</p:attrName>
                                        </p:attrNameLst>
                                      </p:cBhvr>
                                      <p:tavLst>
                                        <p:tav tm="0">
                                          <p:val>
                                            <p:strVal val="ppt_x"/>
                                          </p:val>
                                        </p:tav>
                                        <p:tav tm="100000">
                                          <p:val>
                                            <p:strVal val="ppt_x"/>
                                          </p:val>
                                        </p:tav>
                                      </p:tavLst>
                                    </p:anim>
                                    <p:anim calcmode="lin" valueType="num">
                                      <p:cBhvr additive="base">
                                        <p:cTn id="31" dur="500"/>
                                        <p:tgtEl>
                                          <p:spTgt spid="17415"/>
                                        </p:tgtEl>
                                        <p:attrNameLst>
                                          <p:attrName>ppt_y</p:attrName>
                                        </p:attrNameLst>
                                      </p:cBhvr>
                                      <p:tavLst>
                                        <p:tav tm="0">
                                          <p:val>
                                            <p:strVal val="ppt_y"/>
                                          </p:val>
                                        </p:tav>
                                        <p:tav tm="100000">
                                          <p:val>
                                            <p:strVal val="1+ppt_h/2"/>
                                          </p:val>
                                        </p:tav>
                                      </p:tavLst>
                                    </p:anim>
                                    <p:set>
                                      <p:cBhvr>
                                        <p:cTn id="32" dur="1" fill="hold">
                                          <p:stCondLst>
                                            <p:cond delay="499"/>
                                          </p:stCondLst>
                                        </p:cTn>
                                        <p:tgtEl>
                                          <p:spTgt spid="17415"/>
                                        </p:tgtEl>
                                        <p:attrNameLst>
                                          <p:attrName>style.visibility</p:attrName>
                                        </p:attrNameLst>
                                      </p:cBhvr>
                                      <p:to>
                                        <p:strVal val="hidden"/>
                                      </p:to>
                                    </p:set>
                                  </p:childTnLst>
                                </p:cTn>
                              </p:par>
                              <p:par>
                                <p:cTn id="33" presetID="2" presetClass="exit" presetSubtype="4" fill="hold" nodeType="withEffect">
                                  <p:stCondLst>
                                    <p:cond delay="0"/>
                                  </p:stCondLst>
                                  <p:iterate type="lt">
                                    <p:tmPct val="0"/>
                                  </p:iterate>
                                  <p:childTnLst>
                                    <p:anim calcmode="lin" valueType="num">
                                      <p:cBhvr additive="base">
                                        <p:cTn id="34" dur="500"/>
                                        <p:tgtEl>
                                          <p:spTgt spid="17416"/>
                                        </p:tgtEl>
                                        <p:attrNameLst>
                                          <p:attrName>ppt_x</p:attrName>
                                        </p:attrNameLst>
                                      </p:cBhvr>
                                      <p:tavLst>
                                        <p:tav tm="0">
                                          <p:val>
                                            <p:strVal val="ppt_x"/>
                                          </p:val>
                                        </p:tav>
                                        <p:tav tm="100000">
                                          <p:val>
                                            <p:strVal val="ppt_x"/>
                                          </p:val>
                                        </p:tav>
                                      </p:tavLst>
                                    </p:anim>
                                    <p:anim calcmode="lin" valueType="num">
                                      <p:cBhvr additive="base">
                                        <p:cTn id="35" dur="500"/>
                                        <p:tgtEl>
                                          <p:spTgt spid="17416"/>
                                        </p:tgtEl>
                                        <p:attrNameLst>
                                          <p:attrName>ppt_y</p:attrName>
                                        </p:attrNameLst>
                                      </p:cBhvr>
                                      <p:tavLst>
                                        <p:tav tm="0">
                                          <p:val>
                                            <p:strVal val="ppt_y"/>
                                          </p:val>
                                        </p:tav>
                                        <p:tav tm="100000">
                                          <p:val>
                                            <p:strVal val="1+ppt_h/2"/>
                                          </p:val>
                                        </p:tav>
                                      </p:tavLst>
                                    </p:anim>
                                    <p:set>
                                      <p:cBhvr>
                                        <p:cTn id="36" dur="1" fill="hold">
                                          <p:stCondLst>
                                            <p:cond delay="499"/>
                                          </p:stCondLst>
                                        </p:cTn>
                                        <p:tgtEl>
                                          <p:spTgt spid="17416"/>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38" presetClass="entr" presetSubtype="0" accel="50000" fill="hold" nodeType="clickEffect">
                                  <p:stCondLst>
                                    <p:cond delay="0"/>
                                  </p:stCondLst>
                                  <p:iterate type="lt">
                                    <p:tmPct val="50000"/>
                                  </p:iterate>
                                  <p:childTnLst>
                                    <p:set>
                                      <p:cBhvr>
                                        <p:cTn id="40" dur="1" fill="hold">
                                          <p:stCondLst>
                                            <p:cond delay="0"/>
                                          </p:stCondLst>
                                        </p:cTn>
                                        <p:tgtEl>
                                          <p:spTgt spid="10"/>
                                        </p:tgtEl>
                                        <p:attrNameLst>
                                          <p:attrName>style.visibility</p:attrName>
                                        </p:attrNameLst>
                                      </p:cBhvr>
                                      <p:to>
                                        <p:strVal val="visible"/>
                                      </p:to>
                                    </p:set>
                                    <p:set>
                                      <p:cBhvr>
                                        <p:cTn id="41" dur="455" fill="hold">
                                          <p:stCondLst>
                                            <p:cond delay="0"/>
                                          </p:stCondLst>
                                        </p:cTn>
                                        <p:tgtEl>
                                          <p:spTgt spid="10"/>
                                        </p:tgtEl>
                                        <p:attrNameLst>
                                          <p:attrName>style.rotation</p:attrName>
                                        </p:attrNameLst>
                                      </p:cBhvr>
                                      <p:to>
                                        <p:strVal val="-45.0"/>
                                      </p:to>
                                    </p:set>
                                    <p:anim calcmode="lin" valueType="num">
                                      <p:cBhvr>
                                        <p:cTn id="42"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43"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44"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45"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par>
                                <p:cTn id="46" presetID="38" presetClass="entr" presetSubtype="0" accel="50000" fill="hold" nodeType="withEffect">
                                  <p:stCondLst>
                                    <p:cond delay="0"/>
                                  </p:stCondLst>
                                  <p:iterate type="lt">
                                    <p:tmPct val="50000"/>
                                  </p:iterate>
                                  <p:childTnLst>
                                    <p:set>
                                      <p:cBhvr>
                                        <p:cTn id="47" dur="1" fill="hold">
                                          <p:stCondLst>
                                            <p:cond delay="0"/>
                                          </p:stCondLst>
                                        </p:cTn>
                                        <p:tgtEl>
                                          <p:spTgt spid="11"/>
                                        </p:tgtEl>
                                        <p:attrNameLst>
                                          <p:attrName>style.visibility</p:attrName>
                                        </p:attrNameLst>
                                      </p:cBhvr>
                                      <p:to>
                                        <p:strVal val="visible"/>
                                      </p:to>
                                    </p:set>
                                    <p:set>
                                      <p:cBhvr>
                                        <p:cTn id="48" dur="455" fill="hold">
                                          <p:stCondLst>
                                            <p:cond delay="0"/>
                                          </p:stCondLst>
                                        </p:cTn>
                                        <p:tgtEl>
                                          <p:spTgt spid="11"/>
                                        </p:tgtEl>
                                        <p:attrNameLst>
                                          <p:attrName>style.rotation</p:attrName>
                                        </p:attrNameLst>
                                      </p:cBhvr>
                                      <p:to>
                                        <p:strVal val="-45.0"/>
                                      </p:to>
                                    </p:set>
                                    <p:anim calcmode="lin" valueType="num">
                                      <p:cBhvr>
                                        <p:cTn id="49" dur="455" fill="hold">
                                          <p:stCondLst>
                                            <p:cond delay="455"/>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50" dur="455"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51" dur="156" decel="50000" autoRev="1" fill="hold">
                                          <p:stCondLst>
                                            <p:cond delay="455"/>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52" dur="136" fill="hold">
                                          <p:stCondLst>
                                            <p:cond delay="864"/>
                                          </p:stCondLst>
                                        </p:cTn>
                                        <p:tgtEl>
                                          <p:spTgt spid="11"/>
                                        </p:tgtEl>
                                        <p:attrNameLst>
                                          <p:attrName>ppt_y</p:attrName>
                                        </p:attrNameLst>
                                      </p:cBhvr>
                                      <p:tavLst>
                                        <p:tav tm="0">
                                          <p:val>
                                            <p:strVal val="#ppt_y-(0.354*#ppt_w-0.172*#ppt_h)"/>
                                          </p:val>
                                        </p:tav>
                                        <p:tav tm="100000">
                                          <p:val>
                                            <p:strVal val="#ppt_y"/>
                                          </p:val>
                                        </p:tav>
                                      </p:tavLst>
                                    </p:anim>
                                  </p:childTnLst>
                                </p:cTn>
                              </p:par>
                              <p:par>
                                <p:cTn id="53" presetID="38" presetClass="entr" presetSubtype="0" accel="50000" fill="hold" nodeType="withEffect">
                                  <p:stCondLst>
                                    <p:cond delay="0"/>
                                  </p:stCondLst>
                                  <p:iterate type="lt">
                                    <p:tmPct val="50000"/>
                                  </p:iterate>
                                  <p:childTnLst>
                                    <p:set>
                                      <p:cBhvr>
                                        <p:cTn id="54" dur="1" fill="hold">
                                          <p:stCondLst>
                                            <p:cond delay="0"/>
                                          </p:stCondLst>
                                        </p:cTn>
                                        <p:tgtEl>
                                          <p:spTgt spid="12"/>
                                        </p:tgtEl>
                                        <p:attrNameLst>
                                          <p:attrName>style.visibility</p:attrName>
                                        </p:attrNameLst>
                                      </p:cBhvr>
                                      <p:to>
                                        <p:strVal val="visible"/>
                                      </p:to>
                                    </p:set>
                                    <p:set>
                                      <p:cBhvr>
                                        <p:cTn id="55" dur="455" fill="hold">
                                          <p:stCondLst>
                                            <p:cond delay="0"/>
                                          </p:stCondLst>
                                        </p:cTn>
                                        <p:tgtEl>
                                          <p:spTgt spid="12"/>
                                        </p:tgtEl>
                                        <p:attrNameLst>
                                          <p:attrName>style.rotation</p:attrName>
                                        </p:attrNameLst>
                                      </p:cBhvr>
                                      <p:to>
                                        <p:strVal val="-45.0"/>
                                      </p:to>
                                    </p:set>
                                    <p:anim calcmode="lin" valueType="num">
                                      <p:cBhvr>
                                        <p:cTn id="56" dur="455" fill="hold">
                                          <p:stCondLst>
                                            <p:cond delay="455"/>
                                          </p:stCondLst>
                                        </p:cTn>
                                        <p:tgtEl>
                                          <p:spTgt spid="12"/>
                                        </p:tgtEl>
                                        <p:attrNameLst>
                                          <p:attrName>style.rotation</p:attrName>
                                        </p:attrNameLst>
                                      </p:cBhvr>
                                      <p:tavLst>
                                        <p:tav tm="0">
                                          <p:val>
                                            <p:fltVal val="-45"/>
                                          </p:val>
                                        </p:tav>
                                        <p:tav tm="69900">
                                          <p:val>
                                            <p:fltVal val="45"/>
                                          </p:val>
                                        </p:tav>
                                        <p:tav tm="100000">
                                          <p:val>
                                            <p:fltVal val="0"/>
                                          </p:val>
                                        </p:tav>
                                      </p:tavLst>
                                    </p:anim>
                                    <p:anim calcmode="lin" valueType="num">
                                      <p:cBhvr>
                                        <p:cTn id="57" dur="455" fill="hold">
                                          <p:stCondLst>
                                            <p:cond delay="0"/>
                                          </p:stCondLst>
                                        </p:cTn>
                                        <p:tgtEl>
                                          <p:spTgt spid="12"/>
                                        </p:tgtEl>
                                        <p:attrNameLst>
                                          <p:attrName>ppt_y</p:attrName>
                                        </p:attrNameLst>
                                      </p:cBhvr>
                                      <p:tavLst>
                                        <p:tav tm="0">
                                          <p:val>
                                            <p:strVal val="#ppt_y-1"/>
                                          </p:val>
                                        </p:tav>
                                        <p:tav tm="100000">
                                          <p:val>
                                            <p:strVal val="#ppt_y-(0.354*#ppt_w-0.172*#ppt_h)"/>
                                          </p:val>
                                        </p:tav>
                                      </p:tavLst>
                                    </p:anim>
                                    <p:anim calcmode="lin" valueType="num">
                                      <p:cBhvr>
                                        <p:cTn id="58" dur="156" decel="50000" autoRev="1" fill="hold">
                                          <p:stCondLst>
                                            <p:cond delay="455"/>
                                          </p:stCondLst>
                                        </p:cTn>
                                        <p:tgtEl>
                                          <p:spTgt spid="12"/>
                                        </p:tgtEl>
                                        <p:attrNameLst>
                                          <p:attrName>ppt_y</p:attrName>
                                        </p:attrNameLst>
                                      </p:cBhvr>
                                      <p:tavLst>
                                        <p:tav tm="0">
                                          <p:val>
                                            <p:strVal val="#ppt_y-(0.354*#ppt_w-0.172*#ppt_h)"/>
                                          </p:val>
                                        </p:tav>
                                        <p:tav tm="100000">
                                          <p:val>
                                            <p:strVal val="#ppt_y-(0.354*#ppt_w-0.172*#ppt_h)-#ppt_h/2"/>
                                          </p:val>
                                        </p:tav>
                                      </p:tavLst>
                                    </p:anim>
                                    <p:anim calcmode="lin" valueType="num">
                                      <p:cBhvr>
                                        <p:cTn id="59" dur="136" fill="hold">
                                          <p:stCondLst>
                                            <p:cond delay="864"/>
                                          </p:stCondLst>
                                        </p:cTn>
                                        <p:tgtEl>
                                          <p:spTgt spid="12"/>
                                        </p:tgtEl>
                                        <p:attrNameLst>
                                          <p:attrName>ppt_y</p:attrName>
                                        </p:attrNameLst>
                                      </p:cBhvr>
                                      <p:tavLst>
                                        <p:tav tm="0">
                                          <p:val>
                                            <p:strVal val="#ppt_y-(0.354*#ppt_w-0.172*#ppt_h)"/>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xit" presetSubtype="10" fill="hold" nodeType="clickEffect">
                                  <p:stCondLst>
                                    <p:cond delay="0"/>
                                  </p:stCondLst>
                                  <p:iterate type="lt">
                                    <p:tmPct val="0"/>
                                  </p:iterate>
                                  <p:childTnLst>
                                    <p:animEffect transition="out" filter="blinds(horizontal)">
                                      <p:cBhvr>
                                        <p:cTn id="63" dur="500"/>
                                        <p:tgtEl>
                                          <p:spTgt spid="10"/>
                                        </p:tgtEl>
                                      </p:cBhvr>
                                    </p:animEffect>
                                    <p:set>
                                      <p:cBhvr>
                                        <p:cTn id="64" dur="1" fill="hold">
                                          <p:stCondLst>
                                            <p:cond delay="499"/>
                                          </p:stCondLst>
                                        </p:cTn>
                                        <p:tgtEl>
                                          <p:spTgt spid="10"/>
                                        </p:tgtEl>
                                        <p:attrNameLst>
                                          <p:attrName>style.visibility</p:attrName>
                                        </p:attrNameLst>
                                      </p:cBhvr>
                                      <p:to>
                                        <p:strVal val="hidden"/>
                                      </p:to>
                                    </p:set>
                                  </p:childTnLst>
                                </p:cTn>
                              </p:par>
                              <p:par>
                                <p:cTn id="65" presetID="3" presetClass="exit" presetSubtype="10" fill="hold" nodeType="withEffect">
                                  <p:stCondLst>
                                    <p:cond delay="0"/>
                                  </p:stCondLst>
                                  <p:iterate type="lt">
                                    <p:tmPct val="0"/>
                                  </p:iterate>
                                  <p:childTnLst>
                                    <p:animEffect transition="out" filter="blinds(horizontal)">
                                      <p:cBhvr>
                                        <p:cTn id="66" dur="500"/>
                                        <p:tgtEl>
                                          <p:spTgt spid="11"/>
                                        </p:tgtEl>
                                      </p:cBhvr>
                                    </p:animEffect>
                                    <p:set>
                                      <p:cBhvr>
                                        <p:cTn id="67" dur="1" fill="hold">
                                          <p:stCondLst>
                                            <p:cond delay="499"/>
                                          </p:stCondLst>
                                        </p:cTn>
                                        <p:tgtEl>
                                          <p:spTgt spid="11"/>
                                        </p:tgtEl>
                                        <p:attrNameLst>
                                          <p:attrName>style.visibility</p:attrName>
                                        </p:attrNameLst>
                                      </p:cBhvr>
                                      <p:to>
                                        <p:strVal val="hidden"/>
                                      </p:to>
                                    </p:set>
                                  </p:childTnLst>
                                </p:cTn>
                              </p:par>
                              <p:par>
                                <p:cTn id="68" presetID="3" presetClass="exit" presetSubtype="10" fill="hold" nodeType="withEffect">
                                  <p:stCondLst>
                                    <p:cond delay="0"/>
                                  </p:stCondLst>
                                  <p:iterate type="lt">
                                    <p:tmPct val="0"/>
                                  </p:iterate>
                                  <p:childTnLst>
                                    <p:animEffect transition="out" filter="blinds(horizontal)">
                                      <p:cBhvr>
                                        <p:cTn id="69" dur="500"/>
                                        <p:tgtEl>
                                          <p:spTgt spid="12"/>
                                        </p:tgtEl>
                                      </p:cBhvr>
                                    </p:animEffect>
                                    <p:set>
                                      <p:cBhvr>
                                        <p:cTn id="70" dur="1" fill="hold">
                                          <p:stCondLst>
                                            <p:cond delay="499"/>
                                          </p:stCondLst>
                                        </p:cTn>
                                        <p:tgtEl>
                                          <p:spTgt spid="12"/>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38" presetClass="entr" presetSubtype="0" accel="50000" fill="hold" nodeType="clickEffect">
                                  <p:stCondLst>
                                    <p:cond delay="0"/>
                                  </p:stCondLst>
                                  <p:iterate type="lt">
                                    <p:tmPct val="50000"/>
                                  </p:iterate>
                                  <p:childTnLst>
                                    <p:set>
                                      <p:cBhvr>
                                        <p:cTn id="74" dur="1" fill="hold">
                                          <p:stCondLst>
                                            <p:cond delay="0"/>
                                          </p:stCondLst>
                                        </p:cTn>
                                        <p:tgtEl>
                                          <p:spTgt spid="14"/>
                                        </p:tgtEl>
                                        <p:attrNameLst>
                                          <p:attrName>style.visibility</p:attrName>
                                        </p:attrNameLst>
                                      </p:cBhvr>
                                      <p:to>
                                        <p:strVal val="visible"/>
                                      </p:to>
                                    </p:set>
                                    <p:set>
                                      <p:cBhvr>
                                        <p:cTn id="75" dur="455" fill="hold">
                                          <p:stCondLst>
                                            <p:cond delay="0"/>
                                          </p:stCondLst>
                                        </p:cTn>
                                        <p:tgtEl>
                                          <p:spTgt spid="14"/>
                                        </p:tgtEl>
                                        <p:attrNameLst>
                                          <p:attrName>style.rotation</p:attrName>
                                        </p:attrNameLst>
                                      </p:cBhvr>
                                      <p:to>
                                        <p:strVal val="-45.0"/>
                                      </p:to>
                                    </p:set>
                                    <p:anim calcmode="lin" valueType="num">
                                      <p:cBhvr>
                                        <p:cTn id="76" dur="455" fill="hold">
                                          <p:stCondLst>
                                            <p:cond delay="455"/>
                                          </p:stCondLst>
                                        </p:cTn>
                                        <p:tgtEl>
                                          <p:spTgt spid="14"/>
                                        </p:tgtEl>
                                        <p:attrNameLst>
                                          <p:attrName>style.rotation</p:attrName>
                                        </p:attrNameLst>
                                      </p:cBhvr>
                                      <p:tavLst>
                                        <p:tav tm="0">
                                          <p:val>
                                            <p:fltVal val="-45"/>
                                          </p:val>
                                        </p:tav>
                                        <p:tav tm="69900">
                                          <p:val>
                                            <p:fltVal val="45"/>
                                          </p:val>
                                        </p:tav>
                                        <p:tav tm="100000">
                                          <p:val>
                                            <p:fltVal val="0"/>
                                          </p:val>
                                        </p:tav>
                                      </p:tavLst>
                                    </p:anim>
                                    <p:anim calcmode="lin" valueType="num">
                                      <p:cBhvr>
                                        <p:cTn id="77" dur="455" fill="hold">
                                          <p:stCondLst>
                                            <p:cond delay="0"/>
                                          </p:stCondLst>
                                        </p:cTn>
                                        <p:tgtEl>
                                          <p:spTgt spid="14"/>
                                        </p:tgtEl>
                                        <p:attrNameLst>
                                          <p:attrName>ppt_y</p:attrName>
                                        </p:attrNameLst>
                                      </p:cBhvr>
                                      <p:tavLst>
                                        <p:tav tm="0">
                                          <p:val>
                                            <p:strVal val="#ppt_y-1"/>
                                          </p:val>
                                        </p:tav>
                                        <p:tav tm="100000">
                                          <p:val>
                                            <p:strVal val="#ppt_y-(0.354*#ppt_w-0.172*#ppt_h)"/>
                                          </p:val>
                                        </p:tav>
                                      </p:tavLst>
                                    </p:anim>
                                    <p:anim calcmode="lin" valueType="num">
                                      <p:cBhvr>
                                        <p:cTn id="78" dur="156" decel="50000" autoRev="1" fill="hold">
                                          <p:stCondLst>
                                            <p:cond delay="455"/>
                                          </p:stCondLst>
                                        </p:cTn>
                                        <p:tgtEl>
                                          <p:spTgt spid="14"/>
                                        </p:tgtEl>
                                        <p:attrNameLst>
                                          <p:attrName>ppt_y</p:attrName>
                                        </p:attrNameLst>
                                      </p:cBhvr>
                                      <p:tavLst>
                                        <p:tav tm="0">
                                          <p:val>
                                            <p:strVal val="#ppt_y-(0.354*#ppt_w-0.172*#ppt_h)"/>
                                          </p:val>
                                        </p:tav>
                                        <p:tav tm="100000">
                                          <p:val>
                                            <p:strVal val="#ppt_y-(0.354*#ppt_w-0.172*#ppt_h)-#ppt_h/2"/>
                                          </p:val>
                                        </p:tav>
                                      </p:tavLst>
                                    </p:anim>
                                    <p:anim calcmode="lin" valueType="num">
                                      <p:cBhvr>
                                        <p:cTn id="79" dur="136" fill="hold">
                                          <p:stCondLst>
                                            <p:cond delay="864"/>
                                          </p:stCondLst>
                                        </p:cTn>
                                        <p:tgtEl>
                                          <p:spTgt spid="14"/>
                                        </p:tgtEl>
                                        <p:attrNameLst>
                                          <p:attrName>ppt_y</p:attrName>
                                        </p:attrNameLst>
                                      </p:cBhvr>
                                      <p:tavLst>
                                        <p:tav tm="0">
                                          <p:val>
                                            <p:strVal val="#ppt_y-(0.354*#ppt_w-0.172*#ppt_h)"/>
                                          </p:val>
                                        </p:tav>
                                        <p:tav tm="100000">
                                          <p:val>
                                            <p:strVal val="#ppt_y"/>
                                          </p:val>
                                        </p:tav>
                                      </p:tavLst>
                                    </p:anim>
                                  </p:childTnLst>
                                </p:cTn>
                              </p:par>
                              <p:par>
                                <p:cTn id="80" presetID="38" presetClass="entr" presetSubtype="0" accel="50000" fill="hold" nodeType="withEffect">
                                  <p:stCondLst>
                                    <p:cond delay="0"/>
                                  </p:stCondLst>
                                  <p:iterate type="lt">
                                    <p:tmPct val="50000"/>
                                  </p:iterate>
                                  <p:childTnLst>
                                    <p:set>
                                      <p:cBhvr>
                                        <p:cTn id="81" dur="1" fill="hold">
                                          <p:stCondLst>
                                            <p:cond delay="0"/>
                                          </p:stCondLst>
                                        </p:cTn>
                                        <p:tgtEl>
                                          <p:spTgt spid="13"/>
                                        </p:tgtEl>
                                        <p:attrNameLst>
                                          <p:attrName>style.visibility</p:attrName>
                                        </p:attrNameLst>
                                      </p:cBhvr>
                                      <p:to>
                                        <p:strVal val="visible"/>
                                      </p:to>
                                    </p:set>
                                    <p:set>
                                      <p:cBhvr>
                                        <p:cTn id="82" dur="455" fill="hold">
                                          <p:stCondLst>
                                            <p:cond delay="0"/>
                                          </p:stCondLst>
                                        </p:cTn>
                                        <p:tgtEl>
                                          <p:spTgt spid="13"/>
                                        </p:tgtEl>
                                        <p:attrNameLst>
                                          <p:attrName>style.rotation</p:attrName>
                                        </p:attrNameLst>
                                      </p:cBhvr>
                                      <p:to>
                                        <p:strVal val="-45.0"/>
                                      </p:to>
                                    </p:set>
                                    <p:anim calcmode="lin" valueType="num">
                                      <p:cBhvr>
                                        <p:cTn id="83" dur="455" fill="hold">
                                          <p:stCondLst>
                                            <p:cond delay="455"/>
                                          </p:stCondLst>
                                        </p:cTn>
                                        <p:tgtEl>
                                          <p:spTgt spid="13"/>
                                        </p:tgtEl>
                                        <p:attrNameLst>
                                          <p:attrName>style.rotation</p:attrName>
                                        </p:attrNameLst>
                                      </p:cBhvr>
                                      <p:tavLst>
                                        <p:tav tm="0">
                                          <p:val>
                                            <p:fltVal val="-45"/>
                                          </p:val>
                                        </p:tav>
                                        <p:tav tm="69900">
                                          <p:val>
                                            <p:fltVal val="45"/>
                                          </p:val>
                                        </p:tav>
                                        <p:tav tm="100000">
                                          <p:val>
                                            <p:fltVal val="0"/>
                                          </p:val>
                                        </p:tav>
                                      </p:tavLst>
                                    </p:anim>
                                    <p:anim calcmode="lin" valueType="num">
                                      <p:cBhvr>
                                        <p:cTn id="84" dur="455" fill="hold">
                                          <p:stCondLst>
                                            <p:cond delay="0"/>
                                          </p:stCondLst>
                                        </p:cTn>
                                        <p:tgtEl>
                                          <p:spTgt spid="13"/>
                                        </p:tgtEl>
                                        <p:attrNameLst>
                                          <p:attrName>ppt_y</p:attrName>
                                        </p:attrNameLst>
                                      </p:cBhvr>
                                      <p:tavLst>
                                        <p:tav tm="0">
                                          <p:val>
                                            <p:strVal val="#ppt_y-1"/>
                                          </p:val>
                                        </p:tav>
                                        <p:tav tm="100000">
                                          <p:val>
                                            <p:strVal val="#ppt_y-(0.354*#ppt_w-0.172*#ppt_h)"/>
                                          </p:val>
                                        </p:tav>
                                      </p:tavLst>
                                    </p:anim>
                                    <p:anim calcmode="lin" valueType="num">
                                      <p:cBhvr>
                                        <p:cTn id="85" dur="156" decel="50000" autoRev="1" fill="hold">
                                          <p:stCondLst>
                                            <p:cond delay="455"/>
                                          </p:stCondLst>
                                        </p:cTn>
                                        <p:tgtEl>
                                          <p:spTgt spid="13"/>
                                        </p:tgtEl>
                                        <p:attrNameLst>
                                          <p:attrName>ppt_y</p:attrName>
                                        </p:attrNameLst>
                                      </p:cBhvr>
                                      <p:tavLst>
                                        <p:tav tm="0">
                                          <p:val>
                                            <p:strVal val="#ppt_y-(0.354*#ppt_w-0.172*#ppt_h)"/>
                                          </p:val>
                                        </p:tav>
                                        <p:tav tm="100000">
                                          <p:val>
                                            <p:strVal val="#ppt_y-(0.354*#ppt_w-0.172*#ppt_h)-#ppt_h/2"/>
                                          </p:val>
                                        </p:tav>
                                      </p:tavLst>
                                    </p:anim>
                                    <p:anim calcmode="lin" valueType="num">
                                      <p:cBhvr>
                                        <p:cTn id="86" dur="136" fill="hold">
                                          <p:stCondLst>
                                            <p:cond delay="864"/>
                                          </p:stCondLst>
                                        </p:cTn>
                                        <p:tgtEl>
                                          <p:spTgt spid="13"/>
                                        </p:tgtEl>
                                        <p:attrNameLst>
                                          <p:attrName>ppt_y</p:attrName>
                                        </p:attrNameLst>
                                      </p:cBhvr>
                                      <p:tavLst>
                                        <p:tav tm="0">
                                          <p:val>
                                            <p:strVal val="#ppt_y-(0.354*#ppt_w-0.172*#ppt_h)"/>
                                          </p:val>
                                        </p:tav>
                                        <p:tav tm="100000">
                                          <p:val>
                                            <p:strVal val="#ppt_y"/>
                                          </p:val>
                                        </p:tav>
                                      </p:tavLst>
                                    </p:anim>
                                  </p:childTnLst>
                                </p:cTn>
                              </p:par>
                              <p:par>
                                <p:cTn id="87" presetID="38" presetClass="entr" presetSubtype="0" accel="50000" fill="hold" nodeType="withEffect">
                                  <p:stCondLst>
                                    <p:cond delay="0"/>
                                  </p:stCondLst>
                                  <p:iterate type="lt">
                                    <p:tmPct val="50000"/>
                                  </p:iterate>
                                  <p:childTnLst>
                                    <p:set>
                                      <p:cBhvr>
                                        <p:cTn id="88" dur="1" fill="hold">
                                          <p:stCondLst>
                                            <p:cond delay="0"/>
                                          </p:stCondLst>
                                        </p:cTn>
                                        <p:tgtEl>
                                          <p:spTgt spid="3"/>
                                        </p:tgtEl>
                                        <p:attrNameLst>
                                          <p:attrName>style.visibility</p:attrName>
                                        </p:attrNameLst>
                                      </p:cBhvr>
                                      <p:to>
                                        <p:strVal val="visible"/>
                                      </p:to>
                                    </p:set>
                                    <p:set>
                                      <p:cBhvr>
                                        <p:cTn id="89" dur="455" fill="hold">
                                          <p:stCondLst>
                                            <p:cond delay="0"/>
                                          </p:stCondLst>
                                        </p:cTn>
                                        <p:tgtEl>
                                          <p:spTgt spid="3"/>
                                        </p:tgtEl>
                                        <p:attrNameLst>
                                          <p:attrName>style.rotation</p:attrName>
                                        </p:attrNameLst>
                                      </p:cBhvr>
                                      <p:to>
                                        <p:strVal val="-45.0"/>
                                      </p:to>
                                    </p:set>
                                    <p:anim calcmode="lin" valueType="num">
                                      <p:cBhvr>
                                        <p:cTn id="90"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1"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92"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93"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par>
                                <p:cTn id="94" presetID="38" presetClass="entr" presetSubtype="0" accel="50000" fill="hold" nodeType="withEffect">
                                  <p:stCondLst>
                                    <p:cond delay="0"/>
                                  </p:stCondLst>
                                  <p:iterate type="lt">
                                    <p:tmPct val="50000"/>
                                  </p:iterate>
                                  <p:childTnLst>
                                    <p:set>
                                      <p:cBhvr>
                                        <p:cTn id="95" dur="1" fill="hold">
                                          <p:stCondLst>
                                            <p:cond delay="0"/>
                                          </p:stCondLst>
                                        </p:cTn>
                                        <p:tgtEl>
                                          <p:spTgt spid="4"/>
                                        </p:tgtEl>
                                        <p:attrNameLst>
                                          <p:attrName>style.visibility</p:attrName>
                                        </p:attrNameLst>
                                      </p:cBhvr>
                                      <p:to>
                                        <p:strVal val="visible"/>
                                      </p:to>
                                    </p:set>
                                    <p:set>
                                      <p:cBhvr>
                                        <p:cTn id="96" dur="455" fill="hold">
                                          <p:stCondLst>
                                            <p:cond delay="0"/>
                                          </p:stCondLst>
                                        </p:cTn>
                                        <p:tgtEl>
                                          <p:spTgt spid="4"/>
                                        </p:tgtEl>
                                        <p:attrNameLst>
                                          <p:attrName>style.rotation</p:attrName>
                                        </p:attrNameLst>
                                      </p:cBhvr>
                                      <p:to>
                                        <p:strVal val="-45.0"/>
                                      </p:to>
                                    </p:set>
                                    <p:anim calcmode="lin" valueType="num">
                                      <p:cBhvr>
                                        <p:cTn id="97"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8"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99"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00"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par>
                                <p:cTn id="101" presetID="38" presetClass="entr" presetSubtype="0" accel="50000" fill="hold" nodeType="withEffect">
                                  <p:stCondLst>
                                    <p:cond delay="0"/>
                                  </p:stCondLst>
                                  <p:iterate type="lt">
                                    <p:tmPct val="50000"/>
                                  </p:iterate>
                                  <p:childTnLst>
                                    <p:set>
                                      <p:cBhvr>
                                        <p:cTn id="102" dur="1" fill="hold">
                                          <p:stCondLst>
                                            <p:cond delay="0"/>
                                          </p:stCondLst>
                                        </p:cTn>
                                        <p:tgtEl>
                                          <p:spTgt spid="5"/>
                                        </p:tgtEl>
                                        <p:attrNameLst>
                                          <p:attrName>style.visibility</p:attrName>
                                        </p:attrNameLst>
                                      </p:cBhvr>
                                      <p:to>
                                        <p:strVal val="visible"/>
                                      </p:to>
                                    </p:set>
                                    <p:set>
                                      <p:cBhvr>
                                        <p:cTn id="103" dur="455" fill="hold">
                                          <p:stCondLst>
                                            <p:cond delay="0"/>
                                          </p:stCondLst>
                                        </p:cTn>
                                        <p:tgtEl>
                                          <p:spTgt spid="5"/>
                                        </p:tgtEl>
                                        <p:attrNameLst>
                                          <p:attrName>style.rotation</p:attrName>
                                        </p:attrNameLst>
                                      </p:cBhvr>
                                      <p:to>
                                        <p:strVal val="-45.0"/>
                                      </p:to>
                                    </p:set>
                                    <p:anim calcmode="lin" valueType="num">
                                      <p:cBhvr>
                                        <p:cTn id="104"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105"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6"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07"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1" presetClass="exit" presetSubtype="4" fill="hold" nodeType="clickEffect">
                                  <p:stCondLst>
                                    <p:cond delay="0"/>
                                  </p:stCondLst>
                                  <p:iterate type="lt">
                                    <p:tmPct val="0"/>
                                  </p:iterate>
                                  <p:childTnLst>
                                    <p:animEffect transition="out" filter="wheel(4)">
                                      <p:cBhvr>
                                        <p:cTn id="111" dur="2000"/>
                                        <p:tgtEl>
                                          <p:spTgt spid="14"/>
                                        </p:tgtEl>
                                      </p:cBhvr>
                                    </p:animEffect>
                                    <p:set>
                                      <p:cBhvr>
                                        <p:cTn id="112" dur="1" fill="hold">
                                          <p:stCondLst>
                                            <p:cond delay="1999"/>
                                          </p:stCondLst>
                                        </p:cTn>
                                        <p:tgtEl>
                                          <p:spTgt spid="14"/>
                                        </p:tgtEl>
                                        <p:attrNameLst>
                                          <p:attrName>style.visibility</p:attrName>
                                        </p:attrNameLst>
                                      </p:cBhvr>
                                      <p:to>
                                        <p:strVal val="hidden"/>
                                      </p:to>
                                    </p:set>
                                  </p:childTnLst>
                                </p:cTn>
                              </p:par>
                              <p:par>
                                <p:cTn id="113" presetID="21" presetClass="exit" presetSubtype="4" fill="hold" nodeType="withEffect">
                                  <p:stCondLst>
                                    <p:cond delay="0"/>
                                  </p:stCondLst>
                                  <p:iterate type="lt">
                                    <p:tmPct val="0"/>
                                  </p:iterate>
                                  <p:childTnLst>
                                    <p:animEffect transition="out" filter="wheel(4)">
                                      <p:cBhvr>
                                        <p:cTn id="114" dur="2000"/>
                                        <p:tgtEl>
                                          <p:spTgt spid="13"/>
                                        </p:tgtEl>
                                      </p:cBhvr>
                                    </p:animEffect>
                                    <p:set>
                                      <p:cBhvr>
                                        <p:cTn id="115" dur="1" fill="hold">
                                          <p:stCondLst>
                                            <p:cond delay="1999"/>
                                          </p:stCondLst>
                                        </p:cTn>
                                        <p:tgtEl>
                                          <p:spTgt spid="13"/>
                                        </p:tgtEl>
                                        <p:attrNameLst>
                                          <p:attrName>style.visibility</p:attrName>
                                        </p:attrNameLst>
                                      </p:cBhvr>
                                      <p:to>
                                        <p:strVal val="hidden"/>
                                      </p:to>
                                    </p:set>
                                  </p:childTnLst>
                                </p:cTn>
                              </p:par>
                              <p:par>
                                <p:cTn id="116" presetID="21" presetClass="exit" presetSubtype="4" fill="hold" nodeType="withEffect">
                                  <p:stCondLst>
                                    <p:cond delay="0"/>
                                  </p:stCondLst>
                                  <p:iterate type="lt">
                                    <p:tmPct val="0"/>
                                  </p:iterate>
                                  <p:childTnLst>
                                    <p:animEffect transition="out" filter="wheel(4)">
                                      <p:cBhvr>
                                        <p:cTn id="117" dur="2000"/>
                                        <p:tgtEl>
                                          <p:spTgt spid="3"/>
                                        </p:tgtEl>
                                      </p:cBhvr>
                                    </p:animEffect>
                                    <p:set>
                                      <p:cBhvr>
                                        <p:cTn id="118" dur="1" fill="hold">
                                          <p:stCondLst>
                                            <p:cond delay="1999"/>
                                          </p:stCondLst>
                                        </p:cTn>
                                        <p:tgtEl>
                                          <p:spTgt spid="3"/>
                                        </p:tgtEl>
                                        <p:attrNameLst>
                                          <p:attrName>style.visibility</p:attrName>
                                        </p:attrNameLst>
                                      </p:cBhvr>
                                      <p:to>
                                        <p:strVal val="hidden"/>
                                      </p:to>
                                    </p:set>
                                  </p:childTnLst>
                                </p:cTn>
                              </p:par>
                              <p:par>
                                <p:cTn id="119" presetID="21" presetClass="exit" presetSubtype="4" fill="hold" nodeType="withEffect">
                                  <p:stCondLst>
                                    <p:cond delay="0"/>
                                  </p:stCondLst>
                                  <p:iterate type="lt">
                                    <p:tmPct val="0"/>
                                  </p:iterate>
                                  <p:childTnLst>
                                    <p:animEffect transition="out" filter="wheel(4)">
                                      <p:cBhvr>
                                        <p:cTn id="120" dur="2000"/>
                                        <p:tgtEl>
                                          <p:spTgt spid="4"/>
                                        </p:tgtEl>
                                      </p:cBhvr>
                                    </p:animEffect>
                                    <p:set>
                                      <p:cBhvr>
                                        <p:cTn id="121" dur="1" fill="hold">
                                          <p:stCondLst>
                                            <p:cond delay="1999"/>
                                          </p:stCondLst>
                                        </p:cTn>
                                        <p:tgtEl>
                                          <p:spTgt spid="4"/>
                                        </p:tgtEl>
                                        <p:attrNameLst>
                                          <p:attrName>style.visibility</p:attrName>
                                        </p:attrNameLst>
                                      </p:cBhvr>
                                      <p:to>
                                        <p:strVal val="hidden"/>
                                      </p:to>
                                    </p:set>
                                  </p:childTnLst>
                                </p:cTn>
                              </p:par>
                              <p:par>
                                <p:cTn id="122" presetID="21" presetClass="exit" presetSubtype="4" fill="hold" nodeType="withEffect">
                                  <p:stCondLst>
                                    <p:cond delay="0"/>
                                  </p:stCondLst>
                                  <p:iterate type="lt">
                                    <p:tmPct val="0"/>
                                  </p:iterate>
                                  <p:childTnLst>
                                    <p:animEffect transition="out" filter="wheel(4)">
                                      <p:cBhvr>
                                        <p:cTn id="123" dur="2000"/>
                                        <p:tgtEl>
                                          <p:spTgt spid="5"/>
                                        </p:tgtEl>
                                      </p:cBhvr>
                                    </p:animEffect>
                                    <p:set>
                                      <p:cBhvr>
                                        <p:cTn id="124" dur="1" fill="hold">
                                          <p:stCondLst>
                                            <p:cond delay="1999"/>
                                          </p:stCondLst>
                                        </p:cTn>
                                        <p:tgtEl>
                                          <p:spTgt spid="5"/>
                                        </p:tgtEl>
                                        <p:attrNameLst>
                                          <p:attrName>style.visibility</p:attrName>
                                        </p:attrNameLst>
                                      </p:cBhvr>
                                      <p:to>
                                        <p:strVal val="hidden"/>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38" presetClass="entr" presetSubtype="0" accel="50000" fill="hold" nodeType="clickEffect">
                                  <p:stCondLst>
                                    <p:cond delay="0"/>
                                  </p:stCondLst>
                                  <p:iterate type="lt">
                                    <p:tmPct val="50000"/>
                                  </p:iterate>
                                  <p:childTnLst>
                                    <p:set>
                                      <p:cBhvr>
                                        <p:cTn id="128" dur="1" fill="hold">
                                          <p:stCondLst>
                                            <p:cond delay="0"/>
                                          </p:stCondLst>
                                        </p:cTn>
                                        <p:tgtEl>
                                          <p:spTgt spid="15"/>
                                        </p:tgtEl>
                                        <p:attrNameLst>
                                          <p:attrName>style.visibility</p:attrName>
                                        </p:attrNameLst>
                                      </p:cBhvr>
                                      <p:to>
                                        <p:strVal val="visible"/>
                                      </p:to>
                                    </p:set>
                                    <p:set>
                                      <p:cBhvr>
                                        <p:cTn id="129" dur="455" fill="hold">
                                          <p:stCondLst>
                                            <p:cond delay="0"/>
                                          </p:stCondLst>
                                        </p:cTn>
                                        <p:tgtEl>
                                          <p:spTgt spid="15"/>
                                        </p:tgtEl>
                                        <p:attrNameLst>
                                          <p:attrName>style.rotation</p:attrName>
                                        </p:attrNameLst>
                                      </p:cBhvr>
                                      <p:to>
                                        <p:strVal val="-45.0"/>
                                      </p:to>
                                    </p:set>
                                    <p:anim calcmode="lin" valueType="num">
                                      <p:cBhvr>
                                        <p:cTn id="130" dur="455" fill="hold">
                                          <p:stCondLst>
                                            <p:cond delay="455"/>
                                          </p:stCondLst>
                                        </p:cTn>
                                        <p:tgtEl>
                                          <p:spTgt spid="15"/>
                                        </p:tgtEl>
                                        <p:attrNameLst>
                                          <p:attrName>style.rotation</p:attrName>
                                        </p:attrNameLst>
                                      </p:cBhvr>
                                      <p:tavLst>
                                        <p:tav tm="0">
                                          <p:val>
                                            <p:fltVal val="-45"/>
                                          </p:val>
                                        </p:tav>
                                        <p:tav tm="69900">
                                          <p:val>
                                            <p:fltVal val="45"/>
                                          </p:val>
                                        </p:tav>
                                        <p:tav tm="100000">
                                          <p:val>
                                            <p:fltVal val="0"/>
                                          </p:val>
                                        </p:tav>
                                      </p:tavLst>
                                    </p:anim>
                                    <p:anim calcmode="lin" valueType="num">
                                      <p:cBhvr>
                                        <p:cTn id="131" dur="455" fill="hold">
                                          <p:stCondLst>
                                            <p:cond delay="0"/>
                                          </p:stCondLst>
                                        </p:cTn>
                                        <p:tgtEl>
                                          <p:spTgt spid="15"/>
                                        </p:tgtEl>
                                        <p:attrNameLst>
                                          <p:attrName>ppt_y</p:attrName>
                                        </p:attrNameLst>
                                      </p:cBhvr>
                                      <p:tavLst>
                                        <p:tav tm="0">
                                          <p:val>
                                            <p:strVal val="#ppt_y-1"/>
                                          </p:val>
                                        </p:tav>
                                        <p:tav tm="100000">
                                          <p:val>
                                            <p:strVal val="#ppt_y-(0.354*#ppt_w-0.172*#ppt_h)"/>
                                          </p:val>
                                        </p:tav>
                                      </p:tavLst>
                                    </p:anim>
                                    <p:anim calcmode="lin" valueType="num">
                                      <p:cBhvr>
                                        <p:cTn id="132" dur="156" decel="50000" autoRev="1" fill="hold">
                                          <p:stCondLst>
                                            <p:cond delay="455"/>
                                          </p:stCondLst>
                                        </p:cTn>
                                        <p:tgtEl>
                                          <p:spTgt spid="15"/>
                                        </p:tgtEl>
                                        <p:attrNameLst>
                                          <p:attrName>ppt_y</p:attrName>
                                        </p:attrNameLst>
                                      </p:cBhvr>
                                      <p:tavLst>
                                        <p:tav tm="0">
                                          <p:val>
                                            <p:strVal val="#ppt_y-(0.354*#ppt_w-0.172*#ppt_h)"/>
                                          </p:val>
                                        </p:tav>
                                        <p:tav tm="100000">
                                          <p:val>
                                            <p:strVal val="#ppt_y-(0.354*#ppt_w-0.172*#ppt_h)-#ppt_h/2"/>
                                          </p:val>
                                        </p:tav>
                                      </p:tavLst>
                                    </p:anim>
                                    <p:anim calcmode="lin" valueType="num">
                                      <p:cBhvr>
                                        <p:cTn id="133" dur="136" fill="hold">
                                          <p:stCondLst>
                                            <p:cond delay="864"/>
                                          </p:stCondLst>
                                        </p:cTn>
                                        <p:tgtEl>
                                          <p:spTgt spid="15"/>
                                        </p:tgtEl>
                                        <p:attrNameLst>
                                          <p:attrName>ppt_y</p:attrName>
                                        </p:attrNameLst>
                                      </p:cBhvr>
                                      <p:tavLst>
                                        <p:tav tm="0">
                                          <p:val>
                                            <p:strVal val="#ppt_y-(0.354*#ppt_w-0.172*#ppt_h)"/>
                                          </p:val>
                                        </p:tav>
                                        <p:tav tm="100000">
                                          <p:val>
                                            <p:strVal val="#ppt_y"/>
                                          </p:val>
                                        </p:tav>
                                      </p:tavLst>
                                    </p:anim>
                                  </p:childTnLst>
                                </p:cTn>
                              </p:par>
                              <p:par>
                                <p:cTn id="134" presetID="38" presetClass="entr" presetSubtype="0" accel="50000" fill="hold" grpId="0" nodeType="withEffect">
                                  <p:stCondLst>
                                    <p:cond delay="0"/>
                                  </p:stCondLst>
                                  <p:iterate type="lt">
                                    <p:tmPct val="50000"/>
                                  </p:iterate>
                                  <p:childTnLst>
                                    <p:set>
                                      <p:cBhvr>
                                        <p:cTn id="135" dur="1" fill="hold">
                                          <p:stCondLst>
                                            <p:cond delay="0"/>
                                          </p:stCondLst>
                                        </p:cTn>
                                        <p:tgtEl>
                                          <p:spTgt spid="6"/>
                                        </p:tgtEl>
                                        <p:attrNameLst>
                                          <p:attrName>style.visibility</p:attrName>
                                        </p:attrNameLst>
                                      </p:cBhvr>
                                      <p:to>
                                        <p:strVal val="visible"/>
                                      </p:to>
                                    </p:set>
                                    <p:set>
                                      <p:cBhvr>
                                        <p:cTn id="136" dur="455" fill="hold">
                                          <p:stCondLst>
                                            <p:cond delay="0"/>
                                          </p:stCondLst>
                                        </p:cTn>
                                        <p:tgtEl>
                                          <p:spTgt spid="6"/>
                                        </p:tgtEl>
                                        <p:attrNameLst>
                                          <p:attrName>style.rotation</p:attrName>
                                        </p:attrNameLst>
                                      </p:cBhvr>
                                      <p:to>
                                        <p:strVal val="-45.0"/>
                                      </p:to>
                                    </p:set>
                                    <p:anim calcmode="lin" valueType="num">
                                      <p:cBhvr>
                                        <p:cTn id="137"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138"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39"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40"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6" presetClass="exit" presetSubtype="16" fill="hold" nodeType="clickEffect">
                                  <p:stCondLst>
                                    <p:cond delay="0"/>
                                  </p:stCondLst>
                                  <p:iterate type="lt">
                                    <p:tmPct val="0"/>
                                  </p:iterate>
                                  <p:childTnLst>
                                    <p:animEffect transition="out" filter="circle(in)">
                                      <p:cBhvr>
                                        <p:cTn id="144" dur="2000"/>
                                        <p:tgtEl>
                                          <p:spTgt spid="15"/>
                                        </p:tgtEl>
                                      </p:cBhvr>
                                    </p:animEffect>
                                    <p:set>
                                      <p:cBhvr>
                                        <p:cTn id="145" dur="1" fill="hold">
                                          <p:stCondLst>
                                            <p:cond delay="1999"/>
                                          </p:stCondLst>
                                        </p:cTn>
                                        <p:tgtEl>
                                          <p:spTgt spid="15"/>
                                        </p:tgtEl>
                                        <p:attrNameLst>
                                          <p:attrName>style.visibility</p:attrName>
                                        </p:attrNameLst>
                                      </p:cBhvr>
                                      <p:to>
                                        <p:strVal val="hidden"/>
                                      </p:to>
                                    </p:set>
                                  </p:childTnLst>
                                </p:cTn>
                              </p:par>
                              <p:par>
                                <p:cTn id="146" presetID="6" presetClass="exit" presetSubtype="16" fill="hold" grpId="1" nodeType="withEffect">
                                  <p:stCondLst>
                                    <p:cond delay="0"/>
                                  </p:stCondLst>
                                  <p:iterate type="lt">
                                    <p:tmPct val="0"/>
                                  </p:iterate>
                                  <p:childTnLst>
                                    <p:animEffect transition="out" filter="circle(in)">
                                      <p:cBhvr>
                                        <p:cTn id="147" dur="2000"/>
                                        <p:tgtEl>
                                          <p:spTgt spid="6"/>
                                        </p:tgtEl>
                                      </p:cBhvr>
                                    </p:animEffect>
                                    <p:set>
                                      <p:cBhvr>
                                        <p:cTn id="148"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Oval 3"/>
          <p:cNvSpPr>
            <a:spLocks noChangeArrowheads="1"/>
          </p:cNvSpPr>
          <p:nvPr/>
        </p:nvSpPr>
        <p:spPr bwMode="auto">
          <a:xfrm>
            <a:off x="7391400" y="3124200"/>
            <a:ext cx="914400" cy="838200"/>
          </a:xfrm>
          <a:prstGeom prst="ellipse">
            <a:avLst/>
          </a:prstGeom>
          <a:gradFill rotWithShape="0">
            <a:gsLst>
              <a:gs pos="0">
                <a:srgbClr val="CCFFFF"/>
              </a:gs>
              <a:gs pos="50000">
                <a:srgbClr val="FFFFFF"/>
              </a:gs>
              <a:gs pos="100000">
                <a:srgbClr val="CCFFFF"/>
              </a:gs>
            </a:gsLst>
            <a:lin ang="0" scaled="1"/>
          </a:gradFill>
          <a:ln w="9525">
            <a:noFill/>
            <a:round/>
            <a:headEnd/>
            <a:tailEnd/>
          </a:ln>
        </p:spPr>
        <p:txBody>
          <a:bodyPr wrap="none" anchor="ctr"/>
          <a:lstStyle/>
          <a:p>
            <a:endParaRPr lang="en-US"/>
          </a:p>
        </p:txBody>
      </p:sp>
      <p:sp>
        <p:nvSpPr>
          <p:cNvPr id="33795" name="AutoShape 4"/>
          <p:cNvSpPr>
            <a:spLocks noChangeArrowheads="1"/>
          </p:cNvSpPr>
          <p:nvPr/>
        </p:nvSpPr>
        <p:spPr bwMode="auto">
          <a:xfrm>
            <a:off x="838200" y="914400"/>
            <a:ext cx="3200400" cy="914400"/>
          </a:xfrm>
          <a:prstGeom prst="diamond">
            <a:avLst/>
          </a:prstGeom>
          <a:gradFill rotWithShape="0">
            <a:gsLst>
              <a:gs pos="0">
                <a:srgbClr val="FFFF99"/>
              </a:gs>
              <a:gs pos="50000">
                <a:srgbClr val="FFFFFF"/>
              </a:gs>
              <a:gs pos="100000">
                <a:srgbClr val="FFFF99"/>
              </a:gs>
            </a:gsLst>
            <a:lin ang="18900000" scaled="1"/>
          </a:gradFill>
          <a:ln w="9525">
            <a:noFill/>
            <a:miter lim="800000"/>
            <a:headEnd/>
            <a:tailEnd/>
          </a:ln>
        </p:spPr>
        <p:txBody>
          <a:bodyPr wrap="none" anchor="ctr"/>
          <a:lstStyle/>
          <a:p>
            <a:endParaRPr lang="en-US"/>
          </a:p>
        </p:txBody>
      </p:sp>
      <p:sp>
        <p:nvSpPr>
          <p:cNvPr id="33796" name="AutoShape 5"/>
          <p:cNvSpPr>
            <a:spLocks noChangeArrowheads="1"/>
          </p:cNvSpPr>
          <p:nvPr/>
        </p:nvSpPr>
        <p:spPr bwMode="auto">
          <a:xfrm>
            <a:off x="4572000" y="4495800"/>
            <a:ext cx="3657600" cy="1600200"/>
          </a:xfrm>
          <a:prstGeom prst="diamond">
            <a:avLst/>
          </a:prstGeom>
          <a:gradFill rotWithShape="0">
            <a:gsLst>
              <a:gs pos="0">
                <a:srgbClr val="99FF99"/>
              </a:gs>
              <a:gs pos="100000">
                <a:srgbClr val="FFFFFF"/>
              </a:gs>
            </a:gsLst>
            <a:path path="shape">
              <a:fillToRect l="50000" t="50000" r="50000" b="50000"/>
            </a:path>
          </a:gradFill>
          <a:ln w="9525">
            <a:noFill/>
            <a:miter lim="800000"/>
            <a:headEnd/>
            <a:tailEnd/>
          </a:ln>
        </p:spPr>
        <p:txBody>
          <a:bodyPr wrap="none" anchor="ctr"/>
          <a:lstStyle/>
          <a:p>
            <a:endParaRPr lang="en-US"/>
          </a:p>
        </p:txBody>
      </p:sp>
      <p:sp>
        <p:nvSpPr>
          <p:cNvPr id="33797" name="Oval 6"/>
          <p:cNvSpPr>
            <a:spLocks noChangeArrowheads="1"/>
          </p:cNvSpPr>
          <p:nvPr/>
        </p:nvSpPr>
        <p:spPr bwMode="auto">
          <a:xfrm>
            <a:off x="1143000" y="4419600"/>
            <a:ext cx="1371600" cy="1447800"/>
          </a:xfrm>
          <a:prstGeom prst="ellipse">
            <a:avLst/>
          </a:prstGeom>
          <a:gradFill rotWithShape="0">
            <a:gsLst>
              <a:gs pos="0">
                <a:srgbClr val="99FFCC"/>
              </a:gs>
              <a:gs pos="100000">
                <a:srgbClr val="FFFFFF"/>
              </a:gs>
            </a:gsLst>
            <a:path path="rect">
              <a:fillToRect l="100000" b="100000"/>
            </a:path>
          </a:gradFill>
          <a:ln w="9525">
            <a:noFill/>
            <a:round/>
            <a:headEnd/>
            <a:tailEnd/>
          </a:ln>
        </p:spPr>
        <p:txBody>
          <a:bodyPr wrap="none" anchor="ctr"/>
          <a:lstStyle/>
          <a:p>
            <a:endParaRPr lang="en-US"/>
          </a:p>
        </p:txBody>
      </p:sp>
      <p:sp>
        <p:nvSpPr>
          <p:cNvPr id="33798" name="AutoShape 7"/>
          <p:cNvSpPr>
            <a:spLocks noChangeArrowheads="1"/>
          </p:cNvSpPr>
          <p:nvPr/>
        </p:nvSpPr>
        <p:spPr bwMode="auto">
          <a:xfrm>
            <a:off x="5715000" y="533400"/>
            <a:ext cx="1295400" cy="762000"/>
          </a:xfrm>
          <a:prstGeom prst="star8">
            <a:avLst>
              <a:gd name="adj" fmla="val 39829"/>
            </a:avLst>
          </a:prstGeom>
          <a:gradFill rotWithShape="0">
            <a:gsLst>
              <a:gs pos="0">
                <a:srgbClr val="FFCC99"/>
              </a:gs>
              <a:gs pos="100000">
                <a:srgbClr val="FFFFFF"/>
              </a:gs>
            </a:gsLst>
            <a:path path="shape">
              <a:fillToRect l="50000" t="50000" r="50000" b="50000"/>
            </a:path>
          </a:gradFill>
          <a:ln w="9525">
            <a:noFill/>
            <a:miter lim="800000"/>
            <a:headEnd/>
            <a:tailEnd/>
          </a:ln>
        </p:spPr>
        <p:txBody>
          <a:bodyPr wrap="none" anchor="ctr"/>
          <a:lstStyle/>
          <a:p>
            <a:endParaRPr lang="en-US"/>
          </a:p>
        </p:txBody>
      </p:sp>
      <p:sp>
        <p:nvSpPr>
          <p:cNvPr id="33799" name="AutoShape 8"/>
          <p:cNvSpPr>
            <a:spLocks noChangeArrowheads="1"/>
          </p:cNvSpPr>
          <p:nvPr/>
        </p:nvSpPr>
        <p:spPr bwMode="auto">
          <a:xfrm>
            <a:off x="3352800" y="2590800"/>
            <a:ext cx="2971800" cy="914400"/>
          </a:xfrm>
          <a:prstGeom prst="star32">
            <a:avLst>
              <a:gd name="adj" fmla="val 37500"/>
            </a:avLst>
          </a:prstGeom>
          <a:gradFill rotWithShape="0">
            <a:gsLst>
              <a:gs pos="0">
                <a:srgbClr val="FFCCFF"/>
              </a:gs>
              <a:gs pos="100000">
                <a:schemeClr val="bg1"/>
              </a:gs>
            </a:gsLst>
            <a:path path="shape">
              <a:fillToRect l="50000" t="50000" r="50000" b="50000"/>
            </a:path>
          </a:gradFill>
          <a:ln w="9525">
            <a:noFill/>
            <a:miter lim="800000"/>
            <a:headEnd/>
            <a:tailEnd/>
          </a:ln>
        </p:spPr>
        <p:txBody>
          <a:bodyPr wrap="none" anchor="ctr"/>
          <a:lstStyle/>
          <a:p>
            <a:endParaRPr lang="en-US"/>
          </a:p>
        </p:txBody>
      </p:sp>
      <p:sp>
        <p:nvSpPr>
          <p:cNvPr id="18440" name="Right Arrow 9"/>
          <p:cNvSpPr>
            <a:spLocks noChangeArrowheads="1"/>
          </p:cNvSpPr>
          <p:nvPr/>
        </p:nvSpPr>
        <p:spPr bwMode="auto">
          <a:xfrm>
            <a:off x="357188" y="928688"/>
            <a:ext cx="8535292" cy="4500562"/>
          </a:xfrm>
          <a:prstGeom prst="rightArrow">
            <a:avLst>
              <a:gd name="adj1" fmla="val 50000"/>
              <a:gd name="adj2" fmla="val 50000"/>
            </a:avLst>
          </a:prstGeom>
          <a:solidFill>
            <a:srgbClr val="FFCCFF"/>
          </a:solidFill>
          <a:ln w="9525" algn="ctr">
            <a:solidFill>
              <a:schemeClr val="tx1"/>
            </a:solidFill>
            <a:round/>
            <a:headEnd/>
            <a:tailEnd/>
          </a:ln>
          <a:effectLst>
            <a:glow rad="139700">
              <a:schemeClr val="accent4">
                <a:satMod val="175000"/>
                <a:alpha val="40000"/>
              </a:schemeClr>
            </a:glow>
          </a:effectLst>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defRPr/>
            </a:pPr>
            <a:r>
              <a:rPr lang="en-US" sz="7200" dirty="0" smtClean="0"/>
              <a:t>Definite Article </a:t>
            </a:r>
            <a:r>
              <a:rPr lang="en-US" sz="7200" b="1" dirty="0" smtClean="0">
                <a:solidFill>
                  <a:srgbClr val="C00000"/>
                </a:solidFill>
              </a:rPr>
              <a:t>“THE” </a:t>
            </a:r>
            <a:r>
              <a:rPr lang="en-US" sz="7200" dirty="0" smtClean="0"/>
              <a:t>is </a:t>
            </a:r>
            <a:r>
              <a:rPr lang="en-US" sz="7200" dirty="0" smtClean="0">
                <a:solidFill>
                  <a:srgbClr val="C00000"/>
                </a:solidFill>
              </a:rPr>
              <a:t>NOT used before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18440"/>
                                        </p:tgtEl>
                                        <p:attrNameLst>
                                          <p:attrName>style.visibility</p:attrName>
                                        </p:attrNameLst>
                                      </p:cBhvr>
                                      <p:to>
                                        <p:strVal val="visible"/>
                                      </p:to>
                                    </p:set>
                                    <p:anim calcmode="lin" valueType="num">
                                      <p:cBhvr additive="base">
                                        <p:cTn id="7" dur="5000" fill="hold"/>
                                        <p:tgtEl>
                                          <p:spTgt spid="18440"/>
                                        </p:tgtEl>
                                        <p:attrNameLst>
                                          <p:attrName>ppt_x</p:attrName>
                                        </p:attrNameLst>
                                      </p:cBhvr>
                                      <p:tavLst>
                                        <p:tav tm="0">
                                          <p:val>
                                            <p:strVal val="#ppt_x"/>
                                          </p:val>
                                        </p:tav>
                                        <p:tav tm="100000">
                                          <p:val>
                                            <p:strVal val="#ppt_x"/>
                                          </p:val>
                                        </p:tav>
                                      </p:tavLst>
                                    </p:anim>
                                    <p:anim calcmode="lin" valueType="num">
                                      <p:cBhvr additive="base">
                                        <p:cTn id="8" dur="5000" fill="hold"/>
                                        <p:tgtEl>
                                          <p:spTgt spid="184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043609" y="404664"/>
            <a:ext cx="7072313" cy="928687"/>
          </a:xfrm>
          <a:prstGeom prst="rect">
            <a:avLst/>
          </a:prstGeom>
          <a:ln>
            <a:headEnd type="none" w="med" len="med"/>
            <a:tailEnd type="none" w="med" len="med"/>
          </a:ln>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a:lstStyle/>
          <a:p>
            <a:pPr algn="ctr">
              <a:defRPr/>
            </a:pPr>
            <a:r>
              <a:rPr lang="en-US" sz="6600" dirty="0">
                <a:solidFill>
                  <a:schemeClr val="tx1"/>
                </a:solidFill>
              </a:rPr>
              <a:t>Before Three </a:t>
            </a:r>
            <a:r>
              <a:rPr lang="en-US" sz="6600" dirty="0">
                <a:solidFill>
                  <a:srgbClr val="FF0000"/>
                </a:solidFill>
              </a:rPr>
              <a:t>Nouns</a:t>
            </a:r>
          </a:p>
        </p:txBody>
      </p:sp>
      <p:sp>
        <p:nvSpPr>
          <p:cNvPr id="3" name="Rectangle 2"/>
          <p:cNvSpPr/>
          <p:nvPr/>
        </p:nvSpPr>
        <p:spPr bwMode="auto">
          <a:xfrm>
            <a:off x="1043608" y="1547664"/>
            <a:ext cx="7072313" cy="687388"/>
          </a:xfrm>
          <a:prstGeom prst="rect">
            <a:avLst/>
          </a:prstGeom>
          <a:ln>
            <a:headEnd type="none" w="med" len="med"/>
            <a:tailEnd type="none" w="med" len="med"/>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5400" b="1" dirty="0">
                <a:solidFill>
                  <a:srgbClr val="FFFF00"/>
                </a:solidFill>
              </a:rPr>
              <a:t>M</a:t>
            </a:r>
            <a:r>
              <a:rPr lang="en-US" sz="5400" dirty="0">
                <a:solidFill>
                  <a:srgbClr val="FF0000"/>
                </a:solidFill>
              </a:rPr>
              <a:t>aterial noun </a:t>
            </a:r>
          </a:p>
          <a:p>
            <a:pPr>
              <a:defRPr/>
            </a:pPr>
            <a:r>
              <a:rPr lang="en-US" sz="4400" dirty="0"/>
              <a:t> </a:t>
            </a:r>
            <a:endParaRPr lang="en-US" sz="4400" dirty="0">
              <a:solidFill>
                <a:schemeClr val="tx1"/>
              </a:solidFill>
            </a:endParaRPr>
          </a:p>
        </p:txBody>
      </p:sp>
      <p:sp>
        <p:nvSpPr>
          <p:cNvPr id="4" name="Rectangle 3"/>
          <p:cNvSpPr/>
          <p:nvPr/>
        </p:nvSpPr>
        <p:spPr bwMode="auto">
          <a:xfrm>
            <a:off x="1043609" y="3344714"/>
            <a:ext cx="7072312" cy="711200"/>
          </a:xfrm>
          <a:prstGeom prst="rect">
            <a:avLst/>
          </a:prstGeom>
          <a:ln>
            <a:headEnd type="none" w="med" len="med"/>
            <a:tailEnd type="none" w="med" len="med"/>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4400" b="1" dirty="0">
                <a:solidFill>
                  <a:srgbClr val="FFFF00"/>
                </a:solidFill>
              </a:rPr>
              <a:t>A</a:t>
            </a:r>
            <a:r>
              <a:rPr lang="en-US" sz="4400" dirty="0">
                <a:solidFill>
                  <a:srgbClr val="FF0000"/>
                </a:solidFill>
              </a:rPr>
              <a:t>bstract noun </a:t>
            </a:r>
          </a:p>
        </p:txBody>
      </p:sp>
      <p:sp>
        <p:nvSpPr>
          <p:cNvPr id="6" name="Rectangle 5"/>
          <p:cNvSpPr/>
          <p:nvPr/>
        </p:nvSpPr>
        <p:spPr bwMode="auto">
          <a:xfrm>
            <a:off x="1043609" y="2443013"/>
            <a:ext cx="7072313" cy="630239"/>
          </a:xfrm>
          <a:prstGeom prst="rect">
            <a:avLst/>
          </a:prstGeom>
          <a:ln>
            <a:headEnd type="none" w="med" len="med"/>
            <a:tailEnd type="none" w="med" len="med"/>
          </a:ln>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a:lstStyle/>
          <a:p>
            <a:pPr>
              <a:defRPr/>
            </a:pPr>
            <a:r>
              <a:rPr lang="en-US" sz="4400" b="1" dirty="0"/>
              <a:t>Please give me </a:t>
            </a:r>
            <a:r>
              <a:rPr lang="en-US" sz="4400" b="1" dirty="0">
                <a:solidFill>
                  <a:srgbClr val="FF0000"/>
                </a:solidFill>
              </a:rPr>
              <a:t>the  </a:t>
            </a:r>
            <a:r>
              <a:rPr lang="en-US" sz="4400" b="1" dirty="0">
                <a:solidFill>
                  <a:srgbClr val="006600"/>
                </a:solidFill>
              </a:rPr>
              <a:t>( X)</a:t>
            </a:r>
            <a:r>
              <a:rPr lang="en-US" sz="4400" b="1" dirty="0"/>
              <a:t> water.</a:t>
            </a:r>
            <a:endParaRPr lang="en-US" sz="4400" dirty="0"/>
          </a:p>
          <a:p>
            <a:pPr>
              <a:defRPr/>
            </a:pPr>
            <a:r>
              <a:rPr lang="en-US" sz="4400" dirty="0"/>
              <a:t> </a:t>
            </a:r>
            <a:endParaRPr lang="en-US" sz="6600" dirty="0">
              <a:solidFill>
                <a:schemeClr val="tx1"/>
              </a:solidFill>
            </a:endParaRPr>
          </a:p>
        </p:txBody>
      </p:sp>
      <p:sp>
        <p:nvSpPr>
          <p:cNvPr id="7" name="Rectangle 6"/>
          <p:cNvSpPr/>
          <p:nvPr/>
        </p:nvSpPr>
        <p:spPr bwMode="auto">
          <a:xfrm>
            <a:off x="1111872" y="4327376"/>
            <a:ext cx="7004049" cy="806425"/>
          </a:xfrm>
          <a:prstGeom prst="rect">
            <a:avLst/>
          </a:prstGeom>
          <a:ln>
            <a:headEnd type="none" w="med" len="med"/>
            <a:tailEnd type="none" w="med" len="med"/>
          </a:ln>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a:lstStyle/>
          <a:p>
            <a:pPr>
              <a:defRPr/>
            </a:pPr>
            <a:r>
              <a:rPr lang="en-US" sz="4400" b="1" dirty="0"/>
              <a:t>I like his </a:t>
            </a:r>
            <a:r>
              <a:rPr lang="en-US" sz="4400" b="1" dirty="0">
                <a:solidFill>
                  <a:srgbClr val="FF0000"/>
                </a:solidFill>
              </a:rPr>
              <a:t>the </a:t>
            </a:r>
            <a:r>
              <a:rPr lang="en-US" sz="4400" b="1" dirty="0">
                <a:solidFill>
                  <a:srgbClr val="006600"/>
                </a:solidFill>
              </a:rPr>
              <a:t>( X)</a:t>
            </a:r>
            <a:r>
              <a:rPr lang="en-US" sz="4400" b="1" dirty="0"/>
              <a:t>  kindness.</a:t>
            </a:r>
            <a:endParaRPr lang="en-US" sz="4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edge">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4)">
                                      <p:cBhvr>
                                        <p:cTn id="17" dur="20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lide(fromBottom)">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7" presetClass="entr" presetSubtype="4"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0" fill="hold"/>
                                        <p:tgtEl>
                                          <p:spTgt spid="7"/>
                                        </p:tgtEl>
                                        <p:attrNameLst>
                                          <p:attrName>ppt_x</p:attrName>
                                        </p:attrNameLst>
                                      </p:cBhvr>
                                      <p:tavLst>
                                        <p:tav tm="0">
                                          <p:val>
                                            <p:strVal val="#ppt_x"/>
                                          </p:val>
                                        </p:tav>
                                        <p:tav tm="100000">
                                          <p:val>
                                            <p:strVal val="#ppt_x"/>
                                          </p:val>
                                        </p:tav>
                                      </p:tavLst>
                                    </p:anim>
                                    <p:anim calcmode="lin" valueType="num">
                                      <p:cBhvr additive="base">
                                        <p:cTn id="33"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Dell\Desktop\af\orchid-free-screensavers-play-40019.jpg"/>
          <p:cNvPicPr>
            <a:picLocks noChangeAspect="1" noChangeArrowheads="1"/>
          </p:cNvPicPr>
          <p:nvPr/>
        </p:nvPicPr>
        <p:blipFill>
          <a:blip r:embed="rId2"/>
          <a:srcRect l="11667" t="21111" r="8096"/>
          <a:stretch>
            <a:fillRect/>
          </a:stretch>
        </p:blipFill>
        <p:spPr bwMode="auto">
          <a:xfrm>
            <a:off x="0" y="720725"/>
            <a:ext cx="9286875" cy="5280025"/>
          </a:xfrm>
          <a:prstGeom prst="rect">
            <a:avLst/>
          </a:prstGeom>
          <a:noFill/>
          <a:ln w="9525">
            <a:noFill/>
            <a:miter lim="800000"/>
            <a:headEnd/>
            <a:tailEnd/>
          </a:ln>
        </p:spPr>
      </p:pic>
      <p:sp>
        <p:nvSpPr>
          <p:cNvPr id="6" name="TextBox 5"/>
          <p:cNvSpPr txBox="1"/>
          <p:nvPr/>
        </p:nvSpPr>
        <p:spPr>
          <a:xfrm rot="19622720">
            <a:off x="-198996" y="1468777"/>
            <a:ext cx="3741246" cy="1538322"/>
          </a:xfrm>
          <a:prstGeom prst="rect">
            <a:avLst/>
          </a:prstGeom>
          <a:noFill/>
        </p:spPr>
        <p:txBody>
          <a:bodyPr>
            <a:prstTxWarp prst="textCurveUp">
              <a:avLst>
                <a:gd name="adj" fmla="val 41792"/>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solidFill>
                  <a:srgbClr val="FFFF00"/>
                </a:solidFill>
                <a:effectLst>
                  <a:outerShdw blurRad="50800" dist="39000" dir="5460000" algn="tl">
                    <a:srgbClr val="000000">
                      <a:alpha val="38000"/>
                    </a:srgbClr>
                  </a:outerShdw>
                </a:effectLst>
                <a:latin typeface="NikoshBAN" pitchFamily="2" charset="0"/>
                <a:cs typeface="NikoshBAN" pitchFamily="2" charset="0"/>
              </a:rPr>
              <a:t>welcome</a:t>
            </a:r>
            <a:endParaRPr lang="en-US" sz="105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2271713" y="1052513"/>
            <a:ext cx="5916612" cy="5715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a:defRPr/>
            </a:pPr>
            <a:r>
              <a:rPr lang="en-US" sz="4400" b="1" dirty="0"/>
              <a:t>I know </a:t>
            </a:r>
            <a:r>
              <a:rPr lang="en-US" sz="4400" b="1" dirty="0">
                <a:solidFill>
                  <a:srgbClr val="FF0000"/>
                </a:solidFill>
              </a:rPr>
              <a:t>the</a:t>
            </a:r>
            <a:r>
              <a:rPr lang="en-US" sz="4400" b="1" dirty="0">
                <a:solidFill>
                  <a:srgbClr val="006600"/>
                </a:solidFill>
              </a:rPr>
              <a:t>( X)</a:t>
            </a:r>
            <a:r>
              <a:rPr lang="en-US" sz="4400" b="1" dirty="0"/>
              <a:t> </a:t>
            </a:r>
            <a:r>
              <a:rPr lang="en-US" sz="4400" b="1" dirty="0" err="1"/>
              <a:t>Kamal</a:t>
            </a:r>
            <a:endParaRPr lang="en-US" sz="4400" dirty="0">
              <a:solidFill>
                <a:schemeClr val="tx1"/>
              </a:solidFill>
            </a:endParaRPr>
          </a:p>
        </p:txBody>
      </p:sp>
      <p:sp>
        <p:nvSpPr>
          <p:cNvPr id="3" name="Rectangle 2"/>
          <p:cNvSpPr/>
          <p:nvPr/>
        </p:nvSpPr>
        <p:spPr bwMode="auto">
          <a:xfrm>
            <a:off x="1258888" y="188913"/>
            <a:ext cx="6929437" cy="714375"/>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lgn="ctr">
              <a:defRPr/>
            </a:pPr>
            <a:r>
              <a:rPr lang="en-US" sz="4800" b="1" dirty="0">
                <a:solidFill>
                  <a:srgbClr val="FFFF00"/>
                </a:solidFill>
              </a:rPr>
              <a:t>P</a:t>
            </a:r>
            <a:r>
              <a:rPr lang="en-US" sz="4800" dirty="0">
                <a:solidFill>
                  <a:srgbClr val="FF0000"/>
                </a:solidFill>
              </a:rPr>
              <a:t>roper noun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4)">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571500" y="285750"/>
            <a:ext cx="7929563" cy="571500"/>
          </a:xfrm>
          <a:prstGeom prst="rect">
            <a:avLst/>
          </a:prstGeom>
          <a:ln>
            <a:headEnd type="none" w="med" len="med"/>
            <a:tailEnd type="none" w="med" len="med"/>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4400" b="1" dirty="0">
                <a:solidFill>
                  <a:srgbClr val="FF0000"/>
                </a:solidFill>
              </a:rPr>
              <a:t>The is not used before   </a:t>
            </a:r>
            <a:r>
              <a:rPr lang="en-US" sz="4400" b="1" dirty="0">
                <a:solidFill>
                  <a:srgbClr val="FFFF00"/>
                </a:solidFill>
              </a:rPr>
              <a:t>s</a:t>
            </a:r>
            <a:r>
              <a:rPr lang="en-US" sz="4400" b="1" dirty="0">
                <a:solidFill>
                  <a:schemeClr val="accent2"/>
                </a:solidFill>
              </a:rPr>
              <a:t>eason </a:t>
            </a:r>
            <a:endParaRPr lang="en-US" sz="4400" dirty="0">
              <a:solidFill>
                <a:schemeClr val="accent2"/>
              </a:solidFill>
            </a:endParaRPr>
          </a:p>
        </p:txBody>
      </p:sp>
      <p:sp>
        <p:nvSpPr>
          <p:cNvPr id="3" name="Rectangle 2"/>
          <p:cNvSpPr/>
          <p:nvPr/>
        </p:nvSpPr>
        <p:spPr bwMode="auto">
          <a:xfrm>
            <a:off x="685801" y="1367812"/>
            <a:ext cx="7924800" cy="701675"/>
          </a:xfrm>
          <a:prstGeom prst="rect">
            <a:avLst/>
          </a:prstGeom>
          <a:ln>
            <a:headEnd type="none" w="med" len="med"/>
            <a:tailEnd type="none" w="med" len="med"/>
          </a:ln>
          <a:scene3d>
            <a:camera prst="orthographicFront"/>
            <a:lightRig rig="threePt" dir="t"/>
          </a:scene3d>
          <a:sp3d>
            <a:bevelT prst="relaxedInset"/>
          </a:sp3d>
        </p:spPr>
        <p:style>
          <a:lnRef idx="1">
            <a:schemeClr val="accent6"/>
          </a:lnRef>
          <a:fillRef idx="2">
            <a:schemeClr val="accent6"/>
          </a:fillRef>
          <a:effectRef idx="1">
            <a:schemeClr val="accent6"/>
          </a:effectRef>
          <a:fontRef idx="minor">
            <a:schemeClr val="dk1"/>
          </a:fontRef>
        </p:style>
        <p:txBody>
          <a:bodyPr/>
          <a:lstStyle/>
          <a:p>
            <a:pPr>
              <a:defRPr/>
            </a:pPr>
            <a:r>
              <a:rPr lang="en-US" sz="4000" b="1" dirty="0"/>
              <a:t>I will use hot water in </a:t>
            </a:r>
            <a:r>
              <a:rPr lang="en-US" sz="4000" b="1" dirty="0">
                <a:solidFill>
                  <a:srgbClr val="FF0000"/>
                </a:solidFill>
              </a:rPr>
              <a:t>the</a:t>
            </a:r>
            <a:r>
              <a:rPr lang="en-US" sz="4000" b="1" dirty="0">
                <a:solidFill>
                  <a:srgbClr val="006600"/>
                </a:solidFill>
              </a:rPr>
              <a:t>( X)</a:t>
            </a:r>
            <a:r>
              <a:rPr lang="en-US" sz="4000" b="1" dirty="0"/>
              <a:t> winter.</a:t>
            </a:r>
            <a:endParaRPr lang="en-US" sz="4000" dirty="0">
              <a:solidFill>
                <a:schemeClr val="tx1"/>
              </a:solidFill>
            </a:endParaRPr>
          </a:p>
        </p:txBody>
      </p:sp>
      <p:sp>
        <p:nvSpPr>
          <p:cNvPr id="4" name="Rectangle 3"/>
          <p:cNvSpPr/>
          <p:nvPr/>
        </p:nvSpPr>
        <p:spPr bwMode="auto">
          <a:xfrm>
            <a:off x="642938" y="2786063"/>
            <a:ext cx="7929562" cy="571500"/>
          </a:xfrm>
          <a:prstGeom prst="rect">
            <a:avLst/>
          </a:prstGeom>
          <a:ln>
            <a:headEnd type="none" w="med" len="med"/>
            <a:tailEnd type="none" w="med" len="med"/>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4400" b="1" dirty="0">
                <a:solidFill>
                  <a:srgbClr val="FF0000"/>
                </a:solidFill>
              </a:rPr>
              <a:t>The is not used before   </a:t>
            </a:r>
            <a:r>
              <a:rPr lang="en-US" sz="4400" b="1" dirty="0">
                <a:solidFill>
                  <a:srgbClr val="FFFF00"/>
                </a:solidFill>
              </a:rPr>
              <a:t>G</a:t>
            </a:r>
            <a:r>
              <a:rPr lang="en-US" sz="4400" b="1" dirty="0">
                <a:solidFill>
                  <a:schemeClr val="accent2"/>
                </a:solidFill>
              </a:rPr>
              <a:t>ame.</a:t>
            </a:r>
            <a:endParaRPr lang="en-US" sz="4400" dirty="0">
              <a:solidFill>
                <a:schemeClr val="accent2"/>
              </a:solidFill>
            </a:endParaRPr>
          </a:p>
        </p:txBody>
      </p:sp>
      <p:sp>
        <p:nvSpPr>
          <p:cNvPr id="5" name="Rectangle 4"/>
          <p:cNvSpPr/>
          <p:nvPr/>
        </p:nvSpPr>
        <p:spPr bwMode="auto">
          <a:xfrm>
            <a:off x="533400" y="3876675"/>
            <a:ext cx="8153400" cy="701675"/>
          </a:xfrm>
          <a:prstGeom prst="rect">
            <a:avLst/>
          </a:prstGeom>
          <a:ln>
            <a:headEnd type="none" w="med" len="med"/>
            <a:tailEnd type="none" w="med" len="med"/>
          </a:ln>
          <a:scene3d>
            <a:camera prst="orthographicFront"/>
            <a:lightRig rig="threePt" dir="t"/>
          </a:scene3d>
          <a:sp3d>
            <a:bevelT prst="relaxedInset"/>
          </a:sp3d>
        </p:spPr>
        <p:style>
          <a:lnRef idx="1">
            <a:schemeClr val="accent6"/>
          </a:lnRef>
          <a:fillRef idx="2">
            <a:schemeClr val="accent6"/>
          </a:fillRef>
          <a:effectRef idx="1">
            <a:schemeClr val="accent6"/>
          </a:effectRef>
          <a:fontRef idx="minor">
            <a:schemeClr val="dk1"/>
          </a:fontRef>
        </p:style>
        <p:txBody>
          <a:bodyPr/>
          <a:lstStyle/>
          <a:p>
            <a:pPr>
              <a:defRPr/>
            </a:pPr>
            <a:r>
              <a:rPr lang="en-US" sz="4000" dirty="0"/>
              <a:t>Cricket is my favorite game.  </a:t>
            </a:r>
            <a:r>
              <a:rPr lang="en-US" sz="4000" b="1" dirty="0">
                <a:solidFill>
                  <a:srgbClr val="FF0000"/>
                </a:solidFill>
              </a:rPr>
              <a:t>the</a:t>
            </a:r>
            <a:r>
              <a:rPr lang="en-US" sz="4000" b="1" dirty="0">
                <a:solidFill>
                  <a:srgbClr val="006600"/>
                </a:solidFill>
              </a:rPr>
              <a:t>( X)</a:t>
            </a:r>
            <a:r>
              <a:rPr lang="en-US" sz="4000" b="1" dirty="0"/>
              <a:t> </a:t>
            </a:r>
            <a:endParaRPr lang="en-US" sz="40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20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42938" y="500063"/>
            <a:ext cx="7929562" cy="571500"/>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lstStyle/>
          <a:p>
            <a:pPr algn="ctr">
              <a:defRPr/>
            </a:pPr>
            <a:r>
              <a:rPr lang="en-US" sz="3200" b="1" dirty="0">
                <a:solidFill>
                  <a:srgbClr val="FF0000"/>
                </a:solidFill>
              </a:rPr>
              <a:t>The is not used before </a:t>
            </a:r>
            <a:r>
              <a:rPr lang="en-US" sz="3200" b="1" dirty="0">
                <a:solidFill>
                  <a:schemeClr val="accent2"/>
                </a:solidFill>
              </a:rPr>
              <a:t>P</a:t>
            </a:r>
            <a:r>
              <a:rPr lang="en-US" sz="3200" dirty="0">
                <a:solidFill>
                  <a:schemeClr val="accent2"/>
                </a:solidFill>
              </a:rPr>
              <a:t>repositional phrase</a:t>
            </a:r>
          </a:p>
        </p:txBody>
      </p:sp>
      <p:sp>
        <p:nvSpPr>
          <p:cNvPr id="3" name="Rectangle 2"/>
          <p:cNvSpPr/>
          <p:nvPr/>
        </p:nvSpPr>
        <p:spPr bwMode="auto">
          <a:xfrm rot="574770">
            <a:off x="842619" y="1705940"/>
            <a:ext cx="7740039" cy="701675"/>
          </a:xfrm>
          <a:prstGeom prst="rect">
            <a:avLst/>
          </a:prstGeom>
          <a:ln>
            <a:headEnd type="none" w="med" len="med"/>
            <a:tailEnd type="none" w="med" len="med"/>
          </a:ln>
          <a:scene3d>
            <a:camera prst="orthographicFront"/>
            <a:lightRig rig="threePt" dir="t"/>
          </a:scene3d>
          <a:sp3d>
            <a:bevelT prst="relaxedInset"/>
          </a:sp3d>
        </p:spPr>
        <p:style>
          <a:lnRef idx="1">
            <a:schemeClr val="accent6"/>
          </a:lnRef>
          <a:fillRef idx="2">
            <a:schemeClr val="accent6"/>
          </a:fillRef>
          <a:effectRef idx="1">
            <a:schemeClr val="accent6"/>
          </a:effectRef>
          <a:fontRef idx="minor">
            <a:schemeClr val="dk1"/>
          </a:fontRef>
        </p:style>
        <p:txBody>
          <a:bodyPr/>
          <a:lstStyle/>
          <a:p>
            <a:pPr>
              <a:defRPr/>
            </a:pPr>
            <a:r>
              <a:rPr lang="en-US" sz="4400" dirty="0"/>
              <a:t>I call him by </a:t>
            </a:r>
            <a:r>
              <a:rPr lang="en-US" sz="4400" b="1" dirty="0">
                <a:solidFill>
                  <a:srgbClr val="FF0000"/>
                </a:solidFill>
              </a:rPr>
              <a:t>the </a:t>
            </a:r>
            <a:r>
              <a:rPr lang="en-US" sz="4400" dirty="0"/>
              <a:t>name.   </a:t>
            </a:r>
            <a:r>
              <a:rPr lang="en-US" sz="4400" b="1" dirty="0">
                <a:solidFill>
                  <a:srgbClr val="FF0000"/>
                </a:solidFill>
              </a:rPr>
              <a:t>the</a:t>
            </a:r>
            <a:r>
              <a:rPr lang="en-US" sz="4400" b="1" dirty="0">
                <a:solidFill>
                  <a:srgbClr val="006600"/>
                </a:solidFill>
              </a:rPr>
              <a:t>( X)</a:t>
            </a:r>
            <a:r>
              <a:rPr lang="en-US" sz="4400" b="1" dirty="0"/>
              <a:t>  </a:t>
            </a:r>
            <a:endParaRPr lang="en-US" sz="4400" dirty="0">
              <a:solidFill>
                <a:schemeClr val="tx1"/>
              </a:solidFill>
            </a:endParaRPr>
          </a:p>
        </p:txBody>
      </p:sp>
      <p:sp>
        <p:nvSpPr>
          <p:cNvPr id="4" name="Rectangle 3"/>
          <p:cNvSpPr/>
          <p:nvPr/>
        </p:nvSpPr>
        <p:spPr bwMode="auto">
          <a:xfrm>
            <a:off x="642938" y="3000375"/>
            <a:ext cx="7929562" cy="5715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a:defRPr/>
            </a:pPr>
            <a:r>
              <a:rPr lang="en-US" sz="4400" b="1" dirty="0">
                <a:solidFill>
                  <a:srgbClr val="FF0000"/>
                </a:solidFill>
              </a:rPr>
              <a:t>The is not used before </a:t>
            </a:r>
            <a:r>
              <a:rPr lang="en-US" sz="4400" b="1" dirty="0">
                <a:solidFill>
                  <a:schemeClr val="accent6"/>
                </a:solidFill>
              </a:rPr>
              <a:t>T</a:t>
            </a:r>
            <a:r>
              <a:rPr lang="en-US" sz="4400" dirty="0"/>
              <a:t>elevision</a:t>
            </a:r>
          </a:p>
        </p:txBody>
      </p:sp>
      <p:sp>
        <p:nvSpPr>
          <p:cNvPr id="5" name="Rectangle 4"/>
          <p:cNvSpPr/>
          <p:nvPr/>
        </p:nvSpPr>
        <p:spPr bwMode="auto">
          <a:xfrm rot="574770">
            <a:off x="1291042" y="4199833"/>
            <a:ext cx="7613665" cy="701675"/>
          </a:xfrm>
          <a:prstGeom prst="rect">
            <a:avLst/>
          </a:prstGeom>
          <a:ln>
            <a:headEnd type="none" w="med" len="med"/>
            <a:tailEnd type="none" w="med" len="med"/>
          </a:ln>
          <a:scene3d>
            <a:camera prst="orthographicFront"/>
            <a:lightRig rig="threePt" dir="t"/>
          </a:scene3d>
          <a:sp3d>
            <a:bevelT prst="relaxedInset"/>
          </a:sp3d>
        </p:spPr>
        <p:style>
          <a:lnRef idx="1">
            <a:schemeClr val="accent6"/>
          </a:lnRef>
          <a:fillRef idx="2">
            <a:schemeClr val="accent6"/>
          </a:fillRef>
          <a:effectRef idx="1">
            <a:schemeClr val="accent6"/>
          </a:effectRef>
          <a:fontRef idx="minor">
            <a:schemeClr val="dk1"/>
          </a:fontRef>
        </p:style>
        <p:txBody>
          <a:bodyPr/>
          <a:lstStyle/>
          <a:p>
            <a:pPr>
              <a:defRPr/>
            </a:pPr>
            <a:r>
              <a:rPr lang="en-US" sz="4400" dirty="0"/>
              <a:t> I watch</a:t>
            </a:r>
            <a:r>
              <a:rPr lang="en-US" sz="4400" b="1" dirty="0">
                <a:solidFill>
                  <a:srgbClr val="FF0000"/>
                </a:solidFill>
              </a:rPr>
              <a:t> the</a:t>
            </a:r>
            <a:r>
              <a:rPr lang="en-US" sz="4400" dirty="0"/>
              <a:t> television .  </a:t>
            </a:r>
            <a:r>
              <a:rPr lang="en-US" sz="4400" b="1" dirty="0">
                <a:solidFill>
                  <a:srgbClr val="FF0000"/>
                </a:solidFill>
              </a:rPr>
              <a:t>the</a:t>
            </a:r>
            <a:r>
              <a:rPr lang="en-US" sz="4400" b="1" dirty="0">
                <a:solidFill>
                  <a:srgbClr val="006600"/>
                </a:solidFill>
              </a:rPr>
              <a:t>( X)</a:t>
            </a:r>
            <a:r>
              <a:rPr lang="en-US" sz="4400" b="1" dirty="0"/>
              <a:t> </a:t>
            </a:r>
            <a:endParaRPr lang="en-US" sz="4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28625" y="214313"/>
            <a:ext cx="7929563" cy="5715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lstStyle/>
          <a:p>
            <a:pPr>
              <a:defRPr/>
            </a:pPr>
            <a:r>
              <a:rPr lang="en-US" sz="4400" b="1" dirty="0">
                <a:solidFill>
                  <a:srgbClr val="FF0000"/>
                </a:solidFill>
              </a:rPr>
              <a:t>The is not used before </a:t>
            </a:r>
            <a:r>
              <a:rPr lang="en-US" sz="4400" b="1" dirty="0">
                <a:solidFill>
                  <a:schemeClr val="accent6"/>
                </a:solidFill>
              </a:rPr>
              <a:t>F</a:t>
            </a:r>
            <a:r>
              <a:rPr lang="en-US" sz="4400" dirty="0"/>
              <a:t>estival</a:t>
            </a:r>
          </a:p>
        </p:txBody>
      </p:sp>
      <p:sp>
        <p:nvSpPr>
          <p:cNvPr id="3" name="Rectangle 2"/>
          <p:cNvSpPr/>
          <p:nvPr/>
        </p:nvSpPr>
        <p:spPr bwMode="auto">
          <a:xfrm>
            <a:off x="500063" y="3000375"/>
            <a:ext cx="7929562" cy="571500"/>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4400" b="1" dirty="0">
                <a:solidFill>
                  <a:srgbClr val="FF0000"/>
                </a:solidFill>
              </a:rPr>
              <a:t>The is not used before </a:t>
            </a:r>
            <a:r>
              <a:rPr lang="en-US" sz="4400" b="1" dirty="0">
                <a:solidFill>
                  <a:schemeClr val="accent6"/>
                </a:solidFill>
              </a:rPr>
              <a:t>L</a:t>
            </a:r>
            <a:r>
              <a:rPr lang="en-US" sz="4400" dirty="0"/>
              <a:t>anguage</a:t>
            </a:r>
          </a:p>
        </p:txBody>
      </p:sp>
      <p:sp>
        <p:nvSpPr>
          <p:cNvPr id="4" name="Rectangle 3"/>
          <p:cNvSpPr/>
          <p:nvPr/>
        </p:nvSpPr>
        <p:spPr bwMode="auto">
          <a:xfrm rot="574770">
            <a:off x="-60740" y="4427666"/>
            <a:ext cx="9070059" cy="70167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a:defRPr/>
            </a:pPr>
            <a:r>
              <a:rPr lang="en-US" sz="4400" dirty="0"/>
              <a:t> </a:t>
            </a:r>
            <a:r>
              <a:rPr lang="en-US" sz="3600" dirty="0" err="1"/>
              <a:t>Bangla</a:t>
            </a:r>
            <a:r>
              <a:rPr lang="en-US" sz="3600" dirty="0"/>
              <a:t> is our mother tongue.( not the </a:t>
            </a:r>
            <a:r>
              <a:rPr lang="en-US" sz="3600" dirty="0" err="1"/>
              <a:t>Bangla</a:t>
            </a:r>
            <a:r>
              <a:rPr lang="en-US" sz="3600" dirty="0"/>
              <a:t>). </a:t>
            </a:r>
            <a:r>
              <a:rPr lang="en-US" sz="4400" b="1" dirty="0"/>
              <a:t> </a:t>
            </a:r>
            <a:endParaRPr lang="en-US" sz="4400" dirty="0">
              <a:solidFill>
                <a:schemeClr val="tx1"/>
              </a:solidFill>
            </a:endParaRPr>
          </a:p>
        </p:txBody>
      </p:sp>
      <p:sp>
        <p:nvSpPr>
          <p:cNvPr id="5" name="Rectangle 4"/>
          <p:cNvSpPr/>
          <p:nvPr/>
        </p:nvSpPr>
        <p:spPr bwMode="auto">
          <a:xfrm rot="574770">
            <a:off x="239118" y="1480403"/>
            <a:ext cx="8956880" cy="70167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a:defRPr/>
            </a:pPr>
            <a:r>
              <a:rPr lang="en-US" sz="4400" dirty="0"/>
              <a:t>  We celebrated  </a:t>
            </a:r>
            <a:r>
              <a:rPr lang="en-US" sz="4400" dirty="0" err="1"/>
              <a:t>Eid</a:t>
            </a:r>
            <a:r>
              <a:rPr lang="en-US" sz="4400" dirty="0"/>
              <a:t> </a:t>
            </a:r>
            <a:r>
              <a:rPr lang="en-US" sz="4400" dirty="0" err="1"/>
              <a:t>Ul</a:t>
            </a:r>
            <a:r>
              <a:rPr lang="en-US" sz="4400" dirty="0"/>
              <a:t> </a:t>
            </a:r>
            <a:r>
              <a:rPr lang="en-US" sz="4400" dirty="0" err="1"/>
              <a:t>Azha</a:t>
            </a:r>
            <a:r>
              <a:rPr lang="en-US" sz="4400" dirty="0"/>
              <a:t>.  </a:t>
            </a:r>
            <a:r>
              <a:rPr lang="en-US" sz="4400" b="1" dirty="0">
                <a:solidFill>
                  <a:srgbClr val="FF0000"/>
                </a:solidFill>
              </a:rPr>
              <a:t>the</a:t>
            </a:r>
            <a:r>
              <a:rPr lang="en-US" sz="4400" b="1" dirty="0">
                <a:solidFill>
                  <a:srgbClr val="006600"/>
                </a:solidFill>
              </a:rPr>
              <a:t>( X)</a:t>
            </a:r>
            <a:r>
              <a:rPr lang="en-US" sz="4400" b="1" dirty="0"/>
              <a:t> </a:t>
            </a:r>
            <a:endParaRPr lang="en-US" sz="4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style.rotation</p:attrName>
                                        </p:attrNameLst>
                                      </p:cBhvr>
                                      <p:tavLst>
                                        <p:tav tm="0">
                                          <p:val>
                                            <p:fltVal val="90"/>
                                          </p:val>
                                        </p:tav>
                                        <p:tav tm="100000">
                                          <p:val>
                                            <p:fltVal val="0"/>
                                          </p:val>
                                        </p:tav>
                                      </p:tavLst>
                                    </p:anim>
                                    <p:animEffect transition="in" filter="fade">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714375" y="424061"/>
            <a:ext cx="7929563" cy="571500"/>
          </a:xfrm>
          <a:prstGeom prst="rect">
            <a:avLst/>
          </a:prstGeom>
          <a:ln>
            <a:headEnd type="none" w="med" len="med"/>
            <a:tailEnd type="none" w="med" len="med"/>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4400" b="1" dirty="0">
                <a:solidFill>
                  <a:srgbClr val="FF0000"/>
                </a:solidFill>
              </a:rPr>
              <a:t>The is not used before   </a:t>
            </a:r>
            <a:r>
              <a:rPr lang="en-US" sz="4400" b="1" dirty="0"/>
              <a:t>A</a:t>
            </a:r>
            <a:r>
              <a:rPr lang="en-US" sz="4400" dirty="0"/>
              <a:t>t</a:t>
            </a:r>
          </a:p>
        </p:txBody>
      </p:sp>
      <p:sp>
        <p:nvSpPr>
          <p:cNvPr id="3" name="Rectangle 2"/>
          <p:cNvSpPr/>
          <p:nvPr/>
        </p:nvSpPr>
        <p:spPr bwMode="auto">
          <a:xfrm rot="574770">
            <a:off x="-35555" y="4429776"/>
            <a:ext cx="9044697" cy="701675"/>
          </a:xfrm>
          <a:prstGeom prst="rect">
            <a:avLst/>
          </a:prstGeom>
          <a:ln>
            <a:headEnd type="none" w="med" len="med"/>
            <a:tailEnd type="none" w="med" len="med"/>
          </a:ln>
          <a:scene3d>
            <a:camera prst="orthographicFront"/>
            <a:lightRig rig="threePt" dir="t"/>
          </a:scene3d>
          <a:sp3d>
            <a:bevelT prst="relaxedInset"/>
          </a:sp3d>
        </p:spPr>
        <p:style>
          <a:lnRef idx="1">
            <a:schemeClr val="accent6"/>
          </a:lnRef>
          <a:fillRef idx="2">
            <a:schemeClr val="accent6"/>
          </a:fillRef>
          <a:effectRef idx="1">
            <a:schemeClr val="accent6"/>
          </a:effectRef>
          <a:fontRef idx="minor">
            <a:schemeClr val="dk1"/>
          </a:fontRef>
        </p:style>
        <p:txBody>
          <a:bodyPr/>
          <a:lstStyle/>
          <a:p>
            <a:pPr>
              <a:defRPr/>
            </a:pPr>
            <a:r>
              <a:rPr lang="en-US" sz="4400" dirty="0"/>
              <a:t> </a:t>
            </a:r>
            <a:r>
              <a:rPr lang="en-US" sz="3600" dirty="0"/>
              <a:t> We made him Captain ;  </a:t>
            </a:r>
            <a:r>
              <a:rPr lang="en-US" sz="3600" dirty="0">
                <a:solidFill>
                  <a:srgbClr val="FF0000"/>
                </a:solidFill>
              </a:rPr>
              <a:t>Not </a:t>
            </a:r>
            <a:r>
              <a:rPr lang="en-US" sz="3600" b="1" dirty="0">
                <a:solidFill>
                  <a:srgbClr val="FF0000"/>
                </a:solidFill>
              </a:rPr>
              <a:t>the captain</a:t>
            </a:r>
            <a:endParaRPr lang="en-US" sz="3600" dirty="0">
              <a:solidFill>
                <a:srgbClr val="FF0000"/>
              </a:solidFill>
            </a:endParaRPr>
          </a:p>
        </p:txBody>
      </p:sp>
      <p:sp>
        <p:nvSpPr>
          <p:cNvPr id="4" name="Rectangle 3"/>
          <p:cNvSpPr/>
          <p:nvPr/>
        </p:nvSpPr>
        <p:spPr bwMode="auto">
          <a:xfrm rot="574770">
            <a:off x="232190" y="1509928"/>
            <a:ext cx="8681692" cy="701675"/>
          </a:xfrm>
          <a:prstGeom prst="rect">
            <a:avLst/>
          </a:prstGeom>
          <a:ln>
            <a:headEnd type="none" w="med" len="med"/>
            <a:tailEnd type="none" w="med" len="med"/>
          </a:ln>
          <a:scene3d>
            <a:camera prst="orthographicFront"/>
            <a:lightRig rig="threePt" dir="t"/>
          </a:scene3d>
          <a:sp3d>
            <a:bevelT prst="relaxedInset"/>
          </a:sp3d>
        </p:spPr>
        <p:style>
          <a:lnRef idx="1">
            <a:schemeClr val="accent6"/>
          </a:lnRef>
          <a:fillRef idx="2">
            <a:schemeClr val="accent6"/>
          </a:fillRef>
          <a:effectRef idx="1">
            <a:schemeClr val="accent6"/>
          </a:effectRef>
          <a:fontRef idx="minor">
            <a:schemeClr val="dk1"/>
          </a:fontRef>
        </p:style>
        <p:txBody>
          <a:bodyPr/>
          <a:lstStyle/>
          <a:p>
            <a:pPr>
              <a:defRPr/>
            </a:pPr>
            <a:r>
              <a:rPr lang="en-US" sz="4400" dirty="0"/>
              <a:t> </a:t>
            </a:r>
            <a:r>
              <a:rPr lang="en-US" sz="3600" dirty="0"/>
              <a:t> I will go to bed at night </a:t>
            </a:r>
            <a:r>
              <a:rPr lang="en-US" sz="3600" dirty="0">
                <a:solidFill>
                  <a:srgbClr val="FF0000"/>
                </a:solidFill>
              </a:rPr>
              <a:t>.( not at the night)</a:t>
            </a:r>
            <a:endParaRPr lang="en-US" sz="4400" dirty="0">
              <a:solidFill>
                <a:srgbClr val="FF0000"/>
              </a:solidFill>
            </a:endParaRPr>
          </a:p>
        </p:txBody>
      </p:sp>
      <p:sp>
        <p:nvSpPr>
          <p:cNvPr id="5" name="Rectangle 4"/>
          <p:cNvSpPr/>
          <p:nvPr/>
        </p:nvSpPr>
        <p:spPr bwMode="auto">
          <a:xfrm>
            <a:off x="642938" y="2852936"/>
            <a:ext cx="7929562" cy="571500"/>
          </a:xfrm>
          <a:prstGeom prst="rect">
            <a:avLst/>
          </a:prstGeom>
          <a:ln>
            <a:headEnd type="none" w="med" len="med"/>
            <a:tailEnd type="none" w="med" len="med"/>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4000" b="1" dirty="0">
                <a:solidFill>
                  <a:srgbClr val="FF0000"/>
                </a:solidFill>
              </a:rPr>
              <a:t>The is not used before  </a:t>
            </a:r>
            <a:r>
              <a:rPr lang="en-US" sz="4000" b="1" dirty="0">
                <a:solidFill>
                  <a:srgbClr val="FFFF00"/>
                </a:solidFill>
              </a:rPr>
              <a:t>C</a:t>
            </a:r>
            <a:r>
              <a:rPr lang="en-US" sz="4000" dirty="0"/>
              <a:t>omplement of transitive verb</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style.rotation</p:attrName>
                                        </p:attrNameLst>
                                      </p:cBhvr>
                                      <p:tavLst>
                                        <p:tav tm="0">
                                          <p:val>
                                            <p:fltVal val="90"/>
                                          </p:val>
                                        </p:tav>
                                        <p:tav tm="100000">
                                          <p:val>
                                            <p:fltVal val="0"/>
                                          </p:val>
                                        </p:tav>
                                      </p:tavLst>
                                    </p:anim>
                                    <p:animEffect transition="in" filter="fade">
                                      <p:cBhvr>
                                        <p:cTn id="26" dur="10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nodeType="clickEffect">
                                  <p:stCondLst>
                                    <p:cond delay="0"/>
                                  </p:stCondLst>
                                  <p:iterate type="lt">
                                    <p:tmPct val="5000"/>
                                  </p:iterate>
                                  <p:childTnLst>
                                    <p:set>
                                      <p:cBhvr>
                                        <p:cTn id="30" dur="1" fill="hold">
                                          <p:stCondLst>
                                            <p:cond delay="0"/>
                                          </p:stCondLst>
                                        </p:cTn>
                                        <p:tgtEl>
                                          <p:spTgt spid="3"/>
                                        </p:tgtEl>
                                        <p:attrNameLst>
                                          <p:attrName>style.visibility</p:attrName>
                                        </p:attrNameLst>
                                      </p:cBhvr>
                                      <p:to>
                                        <p:strVal val="visible"/>
                                      </p:to>
                                    </p:set>
                                    <p:anim calcmode="lin" valueType="num">
                                      <p:cBhvr>
                                        <p:cTn id="31" dur="1000" fill="hold"/>
                                        <p:tgtEl>
                                          <p:spTgt spid="3"/>
                                        </p:tgtEl>
                                        <p:attrNameLst>
                                          <p:attrName>ppt_w</p:attrName>
                                        </p:attrNameLst>
                                      </p:cBhvr>
                                      <p:tavLst>
                                        <p:tav tm="0">
                                          <p:val>
                                            <p:fltVal val="0"/>
                                          </p:val>
                                        </p:tav>
                                        <p:tav tm="100000">
                                          <p:val>
                                            <p:strVal val="#ppt_w"/>
                                          </p:val>
                                        </p:tav>
                                      </p:tavLst>
                                    </p:anim>
                                    <p:anim calcmode="lin" valueType="num">
                                      <p:cBhvr>
                                        <p:cTn id="32" dur="1000" fill="hold"/>
                                        <p:tgtEl>
                                          <p:spTgt spid="3"/>
                                        </p:tgtEl>
                                        <p:attrNameLst>
                                          <p:attrName>ppt_h</p:attrName>
                                        </p:attrNameLst>
                                      </p:cBhvr>
                                      <p:tavLst>
                                        <p:tav tm="0">
                                          <p:val>
                                            <p:fltVal val="0"/>
                                          </p:val>
                                        </p:tav>
                                        <p:tav tm="100000">
                                          <p:val>
                                            <p:strVal val="#ppt_h"/>
                                          </p:val>
                                        </p:tav>
                                      </p:tavLst>
                                    </p:anim>
                                    <p:anim calcmode="lin" valueType="num">
                                      <p:cBhvr>
                                        <p:cTn id="33" dur="1000" fill="hold"/>
                                        <p:tgtEl>
                                          <p:spTgt spid="3"/>
                                        </p:tgtEl>
                                        <p:attrNameLst>
                                          <p:attrName>style.rotation</p:attrName>
                                        </p:attrNameLst>
                                      </p:cBhvr>
                                      <p:tavLst>
                                        <p:tav tm="0">
                                          <p:val>
                                            <p:fltVal val="90"/>
                                          </p:val>
                                        </p:tav>
                                        <p:tav tm="100000">
                                          <p:val>
                                            <p:fltVal val="0"/>
                                          </p:val>
                                        </p:tav>
                                      </p:tavLst>
                                    </p:anim>
                                    <p:animEffect transition="in" filter="fade">
                                      <p:cBhvr>
                                        <p:cTn id="3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714500" y="1928813"/>
            <a:ext cx="6786563" cy="571500"/>
          </a:xfrm>
          <a:prstGeom prst="rect">
            <a:avLst/>
          </a:prstGeom>
          <a:ln>
            <a:headEnd type="none" w="med" len="med"/>
            <a:tailEnd type="none" w="med" len="med"/>
          </a:ln>
          <a:scene3d>
            <a:camera prst="orthographicFront"/>
            <a:lightRig rig="threePt" dir="t"/>
          </a:scene3d>
          <a:sp3d>
            <a:bevelT prst="relaxedInset"/>
          </a:sp3d>
        </p:spPr>
        <p:style>
          <a:lnRef idx="1">
            <a:schemeClr val="accent2"/>
          </a:lnRef>
          <a:fillRef idx="2">
            <a:schemeClr val="accent2"/>
          </a:fillRef>
          <a:effectRef idx="1">
            <a:schemeClr val="accent2"/>
          </a:effectRef>
          <a:fontRef idx="minor">
            <a:schemeClr val="dk1"/>
          </a:fontRef>
        </p:style>
        <p:txBody>
          <a:bodyPr/>
          <a:lstStyle/>
          <a:p>
            <a:pPr>
              <a:defRPr/>
            </a:pPr>
            <a:r>
              <a:rPr lang="en-US" sz="4000" dirty="0"/>
              <a:t>God helps those who help themselves.</a:t>
            </a:r>
          </a:p>
        </p:txBody>
      </p:sp>
      <p:sp>
        <p:nvSpPr>
          <p:cNvPr id="3" name="Rectangle 2"/>
          <p:cNvSpPr/>
          <p:nvPr/>
        </p:nvSpPr>
        <p:spPr bwMode="auto">
          <a:xfrm>
            <a:off x="571500" y="1143000"/>
            <a:ext cx="7929563" cy="571500"/>
          </a:xfrm>
          <a:prstGeom prst="rect">
            <a:avLst/>
          </a:prstGeom>
          <a:ln>
            <a:headEnd type="none" w="med" len="med"/>
            <a:tailEnd type="none" w="med" len="med"/>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4000" b="1" dirty="0">
                <a:solidFill>
                  <a:srgbClr val="FF0000"/>
                </a:solidFill>
              </a:rPr>
              <a:t>The is not used before </a:t>
            </a:r>
            <a:r>
              <a:rPr lang="en-US" sz="4000" b="1" dirty="0">
                <a:solidFill>
                  <a:schemeClr val="accent2"/>
                </a:solidFill>
              </a:rPr>
              <a:t>G</a:t>
            </a:r>
            <a:r>
              <a:rPr lang="en-US" sz="4000" dirty="0"/>
              <a:t>od</a:t>
            </a:r>
          </a:p>
        </p:txBody>
      </p:sp>
      <p:sp>
        <p:nvSpPr>
          <p:cNvPr id="4" name="Rectangle 3"/>
          <p:cNvSpPr/>
          <p:nvPr/>
        </p:nvSpPr>
        <p:spPr bwMode="auto">
          <a:xfrm>
            <a:off x="571500" y="2643188"/>
            <a:ext cx="7929563" cy="571500"/>
          </a:xfrm>
          <a:prstGeom prst="rect">
            <a:avLst/>
          </a:prstGeom>
          <a:ln>
            <a:headEnd type="none" w="med" len="med"/>
            <a:tailEnd type="none" w="med" len="med"/>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4000" b="1" dirty="0">
                <a:solidFill>
                  <a:srgbClr val="FF0000"/>
                </a:solidFill>
              </a:rPr>
              <a:t>The is not used before</a:t>
            </a:r>
            <a:r>
              <a:rPr lang="en-US" sz="4000" dirty="0"/>
              <a:t> </a:t>
            </a:r>
            <a:r>
              <a:rPr lang="en-US" sz="4000" b="1" dirty="0">
                <a:solidFill>
                  <a:srgbClr val="FFFF00"/>
                </a:solidFill>
              </a:rPr>
              <a:t>M</a:t>
            </a:r>
            <a:r>
              <a:rPr lang="en-US" sz="4000" dirty="0">
                <a:solidFill>
                  <a:schemeClr val="accent2"/>
                </a:solidFill>
              </a:rPr>
              <a:t>eals</a:t>
            </a:r>
          </a:p>
          <a:p>
            <a:pPr>
              <a:defRPr/>
            </a:pPr>
            <a:r>
              <a:rPr lang="en-US" sz="4000" dirty="0"/>
              <a:t> </a:t>
            </a:r>
          </a:p>
          <a:p>
            <a:pPr>
              <a:defRPr/>
            </a:pPr>
            <a:r>
              <a:rPr lang="en-US" sz="4000" b="1" dirty="0"/>
              <a:t>M</a:t>
            </a:r>
            <a:r>
              <a:rPr lang="en-US" sz="4000" dirty="0"/>
              <a:t>eals ( We have meals at 10p.m.)</a:t>
            </a:r>
          </a:p>
          <a:p>
            <a:pPr>
              <a:defRPr/>
            </a:pPr>
            <a:r>
              <a:rPr lang="en-US" sz="4000" b="1" dirty="0">
                <a:solidFill>
                  <a:srgbClr val="FF0000"/>
                </a:solidFill>
              </a:rPr>
              <a:t>    </a:t>
            </a:r>
            <a:endParaRPr lang="en-US" sz="4000" dirty="0"/>
          </a:p>
        </p:txBody>
      </p:sp>
      <p:sp>
        <p:nvSpPr>
          <p:cNvPr id="5" name="Rectangle 4"/>
          <p:cNvSpPr/>
          <p:nvPr/>
        </p:nvSpPr>
        <p:spPr bwMode="auto">
          <a:xfrm>
            <a:off x="500063" y="4357688"/>
            <a:ext cx="7929562" cy="571500"/>
          </a:xfrm>
          <a:prstGeom prst="rect">
            <a:avLst/>
          </a:prstGeom>
          <a:ln>
            <a:headEnd type="none" w="med" len="med"/>
            <a:tailEnd type="none" w="med" len="med"/>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4000" b="1" dirty="0">
                <a:solidFill>
                  <a:srgbClr val="FF0000"/>
                </a:solidFill>
              </a:rPr>
              <a:t>The is not used before </a:t>
            </a:r>
            <a:r>
              <a:rPr lang="en-US" sz="4000" b="1" dirty="0">
                <a:solidFill>
                  <a:srgbClr val="FFFF00"/>
                </a:solidFill>
              </a:rPr>
              <a:t>P</a:t>
            </a:r>
            <a:r>
              <a:rPr lang="en-US" sz="4000" dirty="0">
                <a:solidFill>
                  <a:schemeClr val="accent2"/>
                </a:solidFill>
              </a:rPr>
              <a:t>lace</a:t>
            </a:r>
          </a:p>
        </p:txBody>
      </p:sp>
      <p:sp>
        <p:nvSpPr>
          <p:cNvPr id="6" name="Rectangle 5"/>
          <p:cNvSpPr/>
          <p:nvPr/>
        </p:nvSpPr>
        <p:spPr bwMode="auto">
          <a:xfrm>
            <a:off x="1769807" y="3500438"/>
            <a:ext cx="6731256" cy="571500"/>
          </a:xfrm>
          <a:prstGeom prst="rect">
            <a:avLst/>
          </a:prstGeom>
          <a:ln>
            <a:headEnd type="none" w="med" len="med"/>
            <a:tailEnd type="none" w="med" len="med"/>
          </a:ln>
          <a:scene3d>
            <a:camera prst="orthographicFront"/>
            <a:lightRig rig="threePt" dir="t"/>
          </a:scene3d>
          <a:sp3d>
            <a:bevelT prst="relaxedInset"/>
          </a:sp3d>
        </p:spPr>
        <p:style>
          <a:lnRef idx="1">
            <a:schemeClr val="accent2"/>
          </a:lnRef>
          <a:fillRef idx="2">
            <a:schemeClr val="accent2"/>
          </a:fillRef>
          <a:effectRef idx="1">
            <a:schemeClr val="accent2"/>
          </a:effectRef>
          <a:fontRef idx="minor">
            <a:schemeClr val="dk1"/>
          </a:fontRef>
        </p:style>
        <p:txBody>
          <a:bodyPr/>
          <a:lstStyle/>
          <a:p>
            <a:pPr>
              <a:defRPr/>
            </a:pPr>
            <a:r>
              <a:rPr lang="en-US" sz="4000" dirty="0">
                <a:solidFill>
                  <a:schemeClr val="accent2"/>
                </a:solidFill>
              </a:rPr>
              <a:t>We have our meals at 10 p.m.</a:t>
            </a:r>
            <a:endParaRPr lang="en-US" sz="4000" dirty="0"/>
          </a:p>
        </p:txBody>
      </p:sp>
      <p:sp>
        <p:nvSpPr>
          <p:cNvPr id="7" name="Rectangle 6"/>
          <p:cNvSpPr/>
          <p:nvPr/>
        </p:nvSpPr>
        <p:spPr bwMode="auto">
          <a:xfrm>
            <a:off x="1714500" y="5072063"/>
            <a:ext cx="6715125" cy="571500"/>
          </a:xfrm>
          <a:prstGeom prst="rect">
            <a:avLst/>
          </a:prstGeom>
          <a:ln>
            <a:headEnd type="none" w="med" len="med"/>
            <a:tailEnd type="none" w="med" len="med"/>
          </a:ln>
          <a:scene3d>
            <a:camera prst="orthographicFront"/>
            <a:lightRig rig="threePt" dir="t"/>
          </a:scene3d>
          <a:sp3d>
            <a:bevelT prst="relaxedInset"/>
          </a:sp3d>
        </p:spPr>
        <p:style>
          <a:lnRef idx="1">
            <a:schemeClr val="accent2"/>
          </a:lnRef>
          <a:fillRef idx="2">
            <a:schemeClr val="accent2"/>
          </a:fillRef>
          <a:effectRef idx="1">
            <a:schemeClr val="accent2"/>
          </a:effectRef>
          <a:fontRef idx="minor">
            <a:schemeClr val="dk1"/>
          </a:fontRef>
        </p:style>
        <p:txBody>
          <a:bodyPr/>
          <a:lstStyle/>
          <a:p>
            <a:pPr>
              <a:defRPr/>
            </a:pPr>
            <a:r>
              <a:rPr lang="en-US" sz="4000" dirty="0">
                <a:solidFill>
                  <a:schemeClr val="accent2"/>
                </a:solidFill>
              </a:rPr>
              <a:t>Dhaka is an old city.</a:t>
            </a:r>
          </a:p>
          <a:p>
            <a:pPr>
              <a:defRPr/>
            </a:pPr>
            <a:r>
              <a:rPr lang="en-US" sz="4000" b="1" dirty="0">
                <a:solidFill>
                  <a:srgbClr val="FF0000"/>
                </a:solidFill>
              </a:rPr>
              <a:t>  </a:t>
            </a:r>
            <a:endParaRPr lang="en-US" sz="40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571500" y="2500313"/>
            <a:ext cx="7929563" cy="571500"/>
          </a:xfrm>
          <a:prstGeom prst="rect">
            <a:avLst/>
          </a:prstGeom>
          <a:ln>
            <a:headEnd type="none" w="med" len="med"/>
            <a:tailEnd type="none" w="med" len="med"/>
          </a:ln>
          <a:scene3d>
            <a:camera prst="orthographicFront"/>
            <a:lightRig rig="threePt" dir="t"/>
          </a:scene3d>
          <a:sp3d>
            <a:bevelT prst="relaxedInset"/>
          </a:sp3d>
        </p:spPr>
        <p:style>
          <a:lnRef idx="1">
            <a:schemeClr val="accent2"/>
          </a:lnRef>
          <a:fillRef idx="2">
            <a:schemeClr val="accent2"/>
          </a:fillRef>
          <a:effectRef idx="1">
            <a:schemeClr val="accent2"/>
          </a:effectRef>
          <a:fontRef idx="minor">
            <a:schemeClr val="dk1"/>
          </a:fontRef>
        </p:style>
        <p:txBody>
          <a:bodyPr/>
          <a:lstStyle/>
          <a:p>
            <a:pPr>
              <a:defRPr/>
            </a:pPr>
            <a:r>
              <a:rPr lang="en-US" sz="4000" b="1" dirty="0">
                <a:solidFill>
                  <a:srgbClr val="FF0000"/>
                </a:solidFill>
              </a:rPr>
              <a:t>The is not used before </a:t>
            </a:r>
            <a:r>
              <a:rPr lang="en-US" sz="4000" b="1" dirty="0">
                <a:solidFill>
                  <a:srgbClr val="FFFF00"/>
                </a:solidFill>
              </a:rPr>
              <a:t>P</a:t>
            </a:r>
            <a:r>
              <a:rPr lang="en-US" sz="4000" dirty="0"/>
              <a:t>air</a:t>
            </a:r>
            <a:endParaRPr lang="en-US" sz="4000" dirty="0">
              <a:solidFill>
                <a:schemeClr val="accent2"/>
              </a:solidFill>
            </a:endParaRPr>
          </a:p>
        </p:txBody>
      </p:sp>
      <p:sp>
        <p:nvSpPr>
          <p:cNvPr id="3" name="Rectangle 2"/>
          <p:cNvSpPr/>
          <p:nvPr/>
        </p:nvSpPr>
        <p:spPr bwMode="auto">
          <a:xfrm>
            <a:off x="571500" y="500063"/>
            <a:ext cx="7929563" cy="571500"/>
          </a:xfrm>
          <a:prstGeom prst="rect">
            <a:avLst/>
          </a:prstGeom>
          <a:ln>
            <a:headEnd type="none" w="med" len="med"/>
            <a:tailEnd type="none" w="med" len="med"/>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4000" b="1" dirty="0">
                <a:solidFill>
                  <a:srgbClr val="FF0000"/>
                </a:solidFill>
              </a:rPr>
              <a:t>The is not used before </a:t>
            </a:r>
            <a:r>
              <a:rPr lang="en-US" sz="4000" b="1" dirty="0"/>
              <a:t>M</a:t>
            </a:r>
            <a:r>
              <a:rPr lang="en-US" sz="4000" dirty="0"/>
              <a:t>an</a:t>
            </a:r>
          </a:p>
        </p:txBody>
      </p:sp>
      <p:sp>
        <p:nvSpPr>
          <p:cNvPr id="4" name="Rectangle 3"/>
          <p:cNvSpPr/>
          <p:nvPr/>
        </p:nvSpPr>
        <p:spPr bwMode="auto">
          <a:xfrm>
            <a:off x="228601" y="3600077"/>
            <a:ext cx="8272462" cy="5715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a:lstStyle/>
          <a:p>
            <a:pPr>
              <a:defRPr/>
            </a:pPr>
            <a:r>
              <a:rPr lang="en-US" sz="4000" dirty="0"/>
              <a:t>I love my parents .  </a:t>
            </a:r>
            <a:r>
              <a:rPr lang="en-US" sz="4000" dirty="0">
                <a:solidFill>
                  <a:schemeClr val="accent6"/>
                </a:solidFill>
              </a:rPr>
              <a:t>(not the parents)</a:t>
            </a:r>
          </a:p>
        </p:txBody>
      </p:sp>
      <p:sp>
        <p:nvSpPr>
          <p:cNvPr id="5" name="Rectangle 4"/>
          <p:cNvSpPr/>
          <p:nvPr/>
        </p:nvSpPr>
        <p:spPr bwMode="auto">
          <a:xfrm>
            <a:off x="2357437" y="1428750"/>
            <a:ext cx="6143625" cy="571500"/>
          </a:xfrm>
          <a:prstGeom prst="rect">
            <a:avLst/>
          </a:prstGeom>
          <a:ln>
            <a:headEnd type="none" w="med" len="med"/>
            <a:tailEnd type="none" w="med" len="med"/>
          </a:ln>
          <a:scene3d>
            <a:camera prst="orthographicFront"/>
            <a:lightRig rig="threePt" dir="t"/>
          </a:scene3d>
          <a:sp3d>
            <a:bevelT prst="relaxedInset"/>
          </a:sp3d>
        </p:spPr>
        <p:style>
          <a:lnRef idx="2">
            <a:schemeClr val="dk1">
              <a:shade val="50000"/>
            </a:schemeClr>
          </a:lnRef>
          <a:fillRef idx="1">
            <a:schemeClr val="dk1"/>
          </a:fillRef>
          <a:effectRef idx="0">
            <a:schemeClr val="dk1"/>
          </a:effectRef>
          <a:fontRef idx="minor">
            <a:schemeClr val="lt1"/>
          </a:fontRef>
        </p:style>
        <p:txBody>
          <a:bodyPr/>
          <a:lstStyle/>
          <a:p>
            <a:pPr>
              <a:defRPr/>
            </a:pPr>
            <a:r>
              <a:rPr lang="en-US" sz="4000" dirty="0"/>
              <a:t>Man is mortal </a:t>
            </a:r>
            <a:r>
              <a:rPr lang="en-US" sz="4000" dirty="0">
                <a:solidFill>
                  <a:srgbClr val="FFFF00"/>
                </a:solidFill>
              </a:rPr>
              <a:t>(Not the man)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2"/>
                                        </p:tgtEl>
                                        <p:attrNameLst>
                                          <p:attrName>style.visibility</p:attrName>
                                        </p:attrNameLst>
                                      </p:cBhvr>
                                      <p:to>
                                        <p:strVal val="visible"/>
                                      </p:to>
                                    </p:set>
                                    <p:anim calcmode="lin" valueType="num">
                                      <p:cBhvr>
                                        <p:cTn id="23" dur="1000" fill="hold"/>
                                        <p:tgtEl>
                                          <p:spTgt spid="2"/>
                                        </p:tgtEl>
                                        <p:attrNameLst>
                                          <p:attrName>ppt_w</p:attrName>
                                        </p:attrNameLst>
                                      </p:cBhvr>
                                      <p:tavLst>
                                        <p:tav tm="0">
                                          <p:val>
                                            <p:fltVal val="0"/>
                                          </p:val>
                                        </p:tav>
                                        <p:tav tm="100000">
                                          <p:val>
                                            <p:strVal val="#ppt_w"/>
                                          </p:val>
                                        </p:tav>
                                      </p:tavLst>
                                    </p:anim>
                                    <p:anim calcmode="lin" valueType="num">
                                      <p:cBhvr>
                                        <p:cTn id="24" dur="1000" fill="hold"/>
                                        <p:tgtEl>
                                          <p:spTgt spid="2"/>
                                        </p:tgtEl>
                                        <p:attrNameLst>
                                          <p:attrName>ppt_h</p:attrName>
                                        </p:attrNameLst>
                                      </p:cBhvr>
                                      <p:tavLst>
                                        <p:tav tm="0">
                                          <p:val>
                                            <p:fltVal val="0"/>
                                          </p:val>
                                        </p:tav>
                                        <p:tav tm="100000">
                                          <p:val>
                                            <p:strVal val="#ppt_h"/>
                                          </p:val>
                                        </p:tav>
                                      </p:tavLst>
                                    </p:anim>
                                    <p:anim calcmode="lin" valueType="num">
                                      <p:cBhvr>
                                        <p:cTn id="25" dur="1000" fill="hold"/>
                                        <p:tgtEl>
                                          <p:spTgt spid="2"/>
                                        </p:tgtEl>
                                        <p:attrNameLst>
                                          <p:attrName>style.rotation</p:attrName>
                                        </p:attrNameLst>
                                      </p:cBhvr>
                                      <p:tavLst>
                                        <p:tav tm="0">
                                          <p:val>
                                            <p:fltVal val="90"/>
                                          </p:val>
                                        </p:tav>
                                        <p:tav tm="100000">
                                          <p:val>
                                            <p:fltVal val="0"/>
                                          </p:val>
                                        </p:tav>
                                      </p:tavLst>
                                    </p:anim>
                                    <p:animEffect transition="in" filter="fade">
                                      <p:cBhvr>
                                        <p:cTn id="26" dur="1000"/>
                                        <p:tgtEl>
                                          <p:spTgt spid="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nodeType="clickEffect">
                                  <p:stCondLst>
                                    <p:cond delay="0"/>
                                  </p:stCondLst>
                                  <p:iterate type="lt">
                                    <p:tmPct val="5000"/>
                                  </p:iterate>
                                  <p:childTnLst>
                                    <p:set>
                                      <p:cBhvr>
                                        <p:cTn id="30" dur="1" fill="hold">
                                          <p:stCondLst>
                                            <p:cond delay="0"/>
                                          </p:stCondLst>
                                        </p:cTn>
                                        <p:tgtEl>
                                          <p:spTgt spid="4"/>
                                        </p:tgtEl>
                                        <p:attrNameLst>
                                          <p:attrName>style.visibility</p:attrName>
                                        </p:attrNameLst>
                                      </p:cBhvr>
                                      <p:to>
                                        <p:strVal val="visible"/>
                                      </p:to>
                                    </p:set>
                                    <p:anim calcmode="lin" valueType="num">
                                      <p:cBhvr>
                                        <p:cTn id="31" dur="1000" fill="hold"/>
                                        <p:tgtEl>
                                          <p:spTgt spid="4"/>
                                        </p:tgtEl>
                                        <p:attrNameLst>
                                          <p:attrName>ppt_w</p:attrName>
                                        </p:attrNameLst>
                                      </p:cBhvr>
                                      <p:tavLst>
                                        <p:tav tm="0">
                                          <p:val>
                                            <p:fltVal val="0"/>
                                          </p:val>
                                        </p:tav>
                                        <p:tav tm="100000">
                                          <p:val>
                                            <p:strVal val="#ppt_w"/>
                                          </p:val>
                                        </p:tav>
                                      </p:tavLst>
                                    </p:anim>
                                    <p:anim calcmode="lin" valueType="num">
                                      <p:cBhvr>
                                        <p:cTn id="32" dur="1000" fill="hold"/>
                                        <p:tgtEl>
                                          <p:spTgt spid="4"/>
                                        </p:tgtEl>
                                        <p:attrNameLst>
                                          <p:attrName>ppt_h</p:attrName>
                                        </p:attrNameLst>
                                      </p:cBhvr>
                                      <p:tavLst>
                                        <p:tav tm="0">
                                          <p:val>
                                            <p:fltVal val="0"/>
                                          </p:val>
                                        </p:tav>
                                        <p:tav tm="100000">
                                          <p:val>
                                            <p:strVal val="#ppt_h"/>
                                          </p:val>
                                        </p:tav>
                                      </p:tavLst>
                                    </p:anim>
                                    <p:anim calcmode="lin" valueType="num">
                                      <p:cBhvr>
                                        <p:cTn id="33" dur="1000" fill="hold"/>
                                        <p:tgtEl>
                                          <p:spTgt spid="4"/>
                                        </p:tgtEl>
                                        <p:attrNameLst>
                                          <p:attrName>style.rotation</p:attrName>
                                        </p:attrNameLst>
                                      </p:cBhvr>
                                      <p:tavLst>
                                        <p:tav tm="0">
                                          <p:val>
                                            <p:fltVal val="90"/>
                                          </p:val>
                                        </p:tav>
                                        <p:tav tm="100000">
                                          <p:val>
                                            <p:fltVal val="0"/>
                                          </p:val>
                                        </p:tav>
                                      </p:tavLst>
                                    </p:anim>
                                    <p:animEffect transition="in" filter="fade">
                                      <p:cBhvr>
                                        <p:cTn id="3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9218" y="1835696"/>
            <a:ext cx="1207591" cy="1012676"/>
          </a:xfrm>
          <a:prstGeom prst="rect">
            <a:avLst/>
          </a:prstGeom>
          <a:ln>
            <a:headEnd type="none" w="med" len="med"/>
            <a:tailEnd type="none" w="med" len="med"/>
          </a:ln>
          <a:scene3d>
            <a:camera prst="orthographicFront"/>
            <a:lightRig rig="threePt" dir="t"/>
          </a:scene3d>
          <a:sp3d>
            <a:bevelT prst="slope"/>
          </a:sp3d>
        </p:spPr>
        <p:style>
          <a:lnRef idx="2">
            <a:schemeClr val="dk1">
              <a:shade val="50000"/>
            </a:schemeClr>
          </a:lnRef>
          <a:fillRef idx="1">
            <a:schemeClr val="dk1"/>
          </a:fillRef>
          <a:effectRef idx="0">
            <a:schemeClr val="dk1"/>
          </a:effectRef>
          <a:fontRef idx="minor">
            <a:schemeClr val="lt1"/>
          </a:fontRef>
        </p:style>
        <p:txBody>
          <a:bodyPr/>
          <a:lstStyle/>
          <a:p>
            <a:pPr>
              <a:defRPr/>
            </a:pPr>
            <a:r>
              <a:rPr lang="en-US" sz="4000" dirty="0">
                <a:solidFill>
                  <a:srgbClr val="FFC000"/>
                </a:solidFill>
              </a:rPr>
              <a:t>M</a:t>
            </a:r>
          </a:p>
        </p:txBody>
      </p:sp>
      <p:sp>
        <p:nvSpPr>
          <p:cNvPr id="27651" name="Rounded Rectangle 2"/>
          <p:cNvSpPr>
            <a:spLocks noChangeArrowheads="1"/>
          </p:cNvSpPr>
          <p:nvPr/>
        </p:nvSpPr>
        <p:spPr bwMode="auto">
          <a:xfrm>
            <a:off x="0" y="274086"/>
            <a:ext cx="8991600" cy="1265845"/>
          </a:xfrm>
          <a:prstGeom prst="roundRect">
            <a:avLst>
              <a:gd name="adj" fmla="val 16667"/>
            </a:avLst>
          </a:prstGeom>
          <a:ln>
            <a:headEnd/>
            <a:tailEnd/>
          </a:ln>
          <a:scene3d>
            <a:camera prst="orthographicFront">
              <a:rot lat="0" lon="0" rev="0"/>
            </a:camera>
            <a:lightRig rig="threePt" dir="t">
              <a:rot lat="0" lon="0" rev="1200000"/>
            </a:lightRig>
          </a:scene3d>
          <a:sp3d>
            <a:bevelT w="63500" h="25400" prst="slope"/>
          </a:sp3d>
        </p:spPr>
        <p:style>
          <a:lnRef idx="0">
            <a:schemeClr val="accent6"/>
          </a:lnRef>
          <a:fillRef idx="3">
            <a:schemeClr val="accent6"/>
          </a:fillRef>
          <a:effectRef idx="3">
            <a:schemeClr val="accent6"/>
          </a:effectRef>
          <a:fontRef idx="minor">
            <a:schemeClr val="lt1"/>
          </a:fontRef>
        </p:style>
        <p:txBody>
          <a:bodyPr/>
          <a:lstStyle/>
          <a:p>
            <a:pPr>
              <a:defRPr/>
            </a:pPr>
            <a:r>
              <a:rPr lang="en-US" sz="5400" b="1" dirty="0">
                <a:solidFill>
                  <a:srgbClr val="FFFF00"/>
                </a:solidFill>
              </a:rPr>
              <a:t>So </a:t>
            </a:r>
            <a:r>
              <a:rPr lang="en-US" sz="5400" b="1" dirty="0">
                <a:solidFill>
                  <a:schemeClr val="bg1"/>
                </a:solidFill>
              </a:rPr>
              <a:t>‘The’ </a:t>
            </a:r>
            <a:r>
              <a:rPr lang="en-US" sz="5400" b="1" dirty="0">
                <a:solidFill>
                  <a:srgbClr val="FFFF00"/>
                </a:solidFill>
              </a:rPr>
              <a:t>is not used </a:t>
            </a:r>
            <a:r>
              <a:rPr lang="en-US" sz="7200" b="1" dirty="0">
                <a:solidFill>
                  <a:srgbClr val="FFFF00"/>
                </a:solidFill>
              </a:rPr>
              <a:t>before </a:t>
            </a:r>
            <a:endParaRPr lang="en-US" sz="7200" dirty="0">
              <a:solidFill>
                <a:srgbClr val="FFFF00"/>
              </a:solidFill>
            </a:endParaRPr>
          </a:p>
        </p:txBody>
      </p:sp>
      <p:sp>
        <p:nvSpPr>
          <p:cNvPr id="4" name="Rectangle 3"/>
          <p:cNvSpPr/>
          <p:nvPr/>
        </p:nvSpPr>
        <p:spPr bwMode="auto">
          <a:xfrm>
            <a:off x="397246" y="3720480"/>
            <a:ext cx="1207591" cy="1012676"/>
          </a:xfrm>
          <a:prstGeom prst="rect">
            <a:avLst/>
          </a:prstGeom>
          <a:ln>
            <a:headEnd type="none" w="med" len="med"/>
            <a:tailEnd type="none" w="med" len="med"/>
          </a:ln>
          <a:scene3d>
            <a:camera prst="orthographicFront"/>
            <a:lightRig rig="threePt" dir="t"/>
          </a:scene3d>
          <a:sp3d>
            <a:bevelT prst="slope"/>
          </a:sp3d>
        </p:spPr>
        <p:style>
          <a:lnRef idx="1">
            <a:schemeClr val="accent2"/>
          </a:lnRef>
          <a:fillRef idx="3">
            <a:schemeClr val="accent2"/>
          </a:fillRef>
          <a:effectRef idx="2">
            <a:schemeClr val="accent2"/>
          </a:effectRef>
          <a:fontRef idx="minor">
            <a:schemeClr val="lt1"/>
          </a:fontRef>
        </p:style>
        <p:txBody>
          <a:bodyPr/>
          <a:lstStyle/>
          <a:p>
            <a:pPr>
              <a:defRPr/>
            </a:pPr>
            <a:r>
              <a:rPr lang="en-US" sz="4000" dirty="0">
                <a:solidFill>
                  <a:srgbClr val="FFC000"/>
                </a:solidFill>
              </a:rPr>
              <a:t>F</a:t>
            </a:r>
          </a:p>
        </p:txBody>
      </p:sp>
      <p:sp>
        <p:nvSpPr>
          <p:cNvPr id="5" name="Rectangle 4"/>
          <p:cNvSpPr/>
          <p:nvPr/>
        </p:nvSpPr>
        <p:spPr bwMode="auto">
          <a:xfrm>
            <a:off x="1836265" y="3776743"/>
            <a:ext cx="1207591" cy="1012676"/>
          </a:xfrm>
          <a:prstGeom prst="rect">
            <a:avLst/>
          </a:prstGeom>
          <a:ln>
            <a:headEnd type="none" w="med" len="med"/>
            <a:tailEnd type="none" w="med" len="med"/>
          </a:ln>
          <a:scene3d>
            <a:camera prst="orthographicFront"/>
            <a:lightRig rig="threePt" dir="t"/>
          </a:scene3d>
          <a:sp3d>
            <a:bevelT prst="slope"/>
          </a:sp3d>
        </p:spPr>
        <p:style>
          <a:lnRef idx="1">
            <a:schemeClr val="accent2"/>
          </a:lnRef>
          <a:fillRef idx="3">
            <a:schemeClr val="accent2"/>
          </a:fillRef>
          <a:effectRef idx="2">
            <a:schemeClr val="accent2"/>
          </a:effectRef>
          <a:fontRef idx="minor">
            <a:schemeClr val="lt1"/>
          </a:fontRef>
        </p:style>
        <p:txBody>
          <a:bodyPr/>
          <a:lstStyle/>
          <a:p>
            <a:pPr>
              <a:defRPr/>
            </a:pPr>
            <a:r>
              <a:rPr lang="en-US" sz="4000" dirty="0">
                <a:solidFill>
                  <a:srgbClr val="FFC000"/>
                </a:solidFill>
              </a:rPr>
              <a:t>L</a:t>
            </a:r>
          </a:p>
        </p:txBody>
      </p:sp>
      <p:sp>
        <p:nvSpPr>
          <p:cNvPr id="6" name="Rectangle 5"/>
          <p:cNvSpPr/>
          <p:nvPr/>
        </p:nvSpPr>
        <p:spPr bwMode="auto">
          <a:xfrm>
            <a:off x="3172723" y="3807634"/>
            <a:ext cx="1207591" cy="1012676"/>
          </a:xfrm>
          <a:prstGeom prst="rect">
            <a:avLst/>
          </a:prstGeom>
          <a:ln>
            <a:headEnd type="none" w="med" len="med"/>
            <a:tailEnd type="none" w="med" len="med"/>
          </a:ln>
          <a:scene3d>
            <a:camera prst="orthographicFront"/>
            <a:lightRig rig="threePt" dir="t"/>
          </a:scene3d>
          <a:sp3d>
            <a:bevelT prst="slope"/>
          </a:sp3d>
        </p:spPr>
        <p:style>
          <a:lnRef idx="1">
            <a:schemeClr val="accent2"/>
          </a:lnRef>
          <a:fillRef idx="3">
            <a:schemeClr val="accent2"/>
          </a:fillRef>
          <a:effectRef idx="2">
            <a:schemeClr val="accent2"/>
          </a:effectRef>
          <a:fontRef idx="minor">
            <a:schemeClr val="lt1"/>
          </a:fontRef>
        </p:style>
        <p:txBody>
          <a:bodyPr/>
          <a:lstStyle/>
          <a:p>
            <a:pPr>
              <a:defRPr/>
            </a:pPr>
            <a:r>
              <a:rPr lang="en-US" sz="4000" dirty="0">
                <a:solidFill>
                  <a:srgbClr val="FFC000"/>
                </a:solidFill>
              </a:rPr>
              <a:t>A</a:t>
            </a:r>
          </a:p>
        </p:txBody>
      </p:sp>
      <p:sp>
        <p:nvSpPr>
          <p:cNvPr id="7" name="Rectangle 6"/>
          <p:cNvSpPr/>
          <p:nvPr/>
        </p:nvSpPr>
        <p:spPr bwMode="auto">
          <a:xfrm>
            <a:off x="4631903" y="3807634"/>
            <a:ext cx="1207591" cy="1012676"/>
          </a:xfrm>
          <a:prstGeom prst="rect">
            <a:avLst/>
          </a:prstGeom>
          <a:ln>
            <a:headEnd type="none" w="med" len="med"/>
            <a:tailEnd type="none" w="med" len="med"/>
          </a:ln>
          <a:scene3d>
            <a:camera prst="orthographicFront"/>
            <a:lightRig rig="threePt" dir="t"/>
          </a:scene3d>
          <a:sp3d>
            <a:bevelT prst="slope"/>
          </a:sp3d>
        </p:spPr>
        <p:style>
          <a:lnRef idx="3">
            <a:schemeClr val="lt1"/>
          </a:lnRef>
          <a:fillRef idx="1">
            <a:schemeClr val="accent2"/>
          </a:fillRef>
          <a:effectRef idx="1">
            <a:schemeClr val="accent2"/>
          </a:effectRef>
          <a:fontRef idx="minor">
            <a:schemeClr val="lt1"/>
          </a:fontRef>
        </p:style>
        <p:txBody>
          <a:bodyPr/>
          <a:lstStyle/>
          <a:p>
            <a:pPr>
              <a:defRPr/>
            </a:pPr>
            <a:r>
              <a:rPr lang="en-US" sz="4000" dirty="0">
                <a:solidFill>
                  <a:srgbClr val="FFC000"/>
                </a:solidFill>
              </a:rPr>
              <a:t>C</a:t>
            </a:r>
          </a:p>
        </p:txBody>
      </p:sp>
      <p:sp>
        <p:nvSpPr>
          <p:cNvPr id="8" name="Rectangle 7"/>
          <p:cNvSpPr/>
          <p:nvPr/>
        </p:nvSpPr>
        <p:spPr bwMode="auto">
          <a:xfrm>
            <a:off x="404969" y="5130485"/>
            <a:ext cx="1207591" cy="1012676"/>
          </a:xfrm>
          <a:prstGeom prst="rect">
            <a:avLst/>
          </a:prstGeom>
          <a:ln>
            <a:headEnd type="none" w="med" len="med"/>
            <a:tailEnd type="none" w="med" len="med"/>
          </a:ln>
          <a:scene3d>
            <a:camera prst="orthographicFront"/>
            <a:lightRig rig="threePt" dir="t"/>
          </a:scene3d>
          <a:sp3d>
            <a:bevelT prst="slope"/>
          </a:sp3d>
        </p:spPr>
        <p:style>
          <a:lnRef idx="1">
            <a:schemeClr val="accent5"/>
          </a:lnRef>
          <a:fillRef idx="3">
            <a:schemeClr val="accent5"/>
          </a:fillRef>
          <a:effectRef idx="2">
            <a:schemeClr val="accent5"/>
          </a:effectRef>
          <a:fontRef idx="minor">
            <a:schemeClr val="lt1"/>
          </a:fontRef>
        </p:style>
        <p:txBody>
          <a:bodyPr/>
          <a:lstStyle/>
          <a:p>
            <a:pPr>
              <a:defRPr/>
            </a:pPr>
            <a:r>
              <a:rPr lang="en-US" sz="4000" dirty="0">
                <a:solidFill>
                  <a:srgbClr val="FF0000"/>
                </a:solidFill>
              </a:rPr>
              <a:t>G</a:t>
            </a:r>
          </a:p>
        </p:txBody>
      </p:sp>
      <p:sp>
        <p:nvSpPr>
          <p:cNvPr id="9" name="Rectangle 8"/>
          <p:cNvSpPr/>
          <p:nvPr/>
        </p:nvSpPr>
        <p:spPr bwMode="auto">
          <a:xfrm>
            <a:off x="1871352" y="5127754"/>
            <a:ext cx="1207591" cy="1012676"/>
          </a:xfrm>
          <a:prstGeom prst="rect">
            <a:avLst/>
          </a:prstGeom>
          <a:ln>
            <a:headEnd type="none" w="med" len="med"/>
            <a:tailEnd type="none" w="med" len="med"/>
          </a:ln>
          <a:scene3d>
            <a:camera prst="orthographicFront"/>
            <a:lightRig rig="threePt" dir="t"/>
          </a:scene3d>
          <a:sp3d>
            <a:bevelT prst="slope"/>
          </a:sp3d>
        </p:spPr>
        <p:style>
          <a:lnRef idx="1">
            <a:schemeClr val="accent5"/>
          </a:lnRef>
          <a:fillRef idx="3">
            <a:schemeClr val="accent5"/>
          </a:fillRef>
          <a:effectRef idx="2">
            <a:schemeClr val="accent5"/>
          </a:effectRef>
          <a:fontRef idx="minor">
            <a:schemeClr val="lt1"/>
          </a:fontRef>
        </p:style>
        <p:txBody>
          <a:bodyPr/>
          <a:lstStyle/>
          <a:p>
            <a:pPr>
              <a:defRPr/>
            </a:pPr>
            <a:r>
              <a:rPr lang="en-US" sz="4000" dirty="0">
                <a:solidFill>
                  <a:srgbClr val="FF0000"/>
                </a:solidFill>
              </a:rPr>
              <a:t>M</a:t>
            </a:r>
          </a:p>
        </p:txBody>
      </p:sp>
      <p:sp>
        <p:nvSpPr>
          <p:cNvPr id="10" name="Rectangle 9"/>
          <p:cNvSpPr/>
          <p:nvPr/>
        </p:nvSpPr>
        <p:spPr bwMode="auto">
          <a:xfrm>
            <a:off x="3188348" y="5127754"/>
            <a:ext cx="1207591" cy="1012676"/>
          </a:xfrm>
          <a:prstGeom prst="rect">
            <a:avLst/>
          </a:prstGeom>
          <a:ln>
            <a:headEnd type="none" w="med" len="med"/>
            <a:tailEnd type="none" w="med" len="med"/>
          </a:ln>
          <a:scene3d>
            <a:camera prst="orthographicFront"/>
            <a:lightRig rig="threePt" dir="t"/>
          </a:scene3d>
          <a:sp3d>
            <a:bevelT prst="slope"/>
          </a:sp3d>
        </p:spPr>
        <p:style>
          <a:lnRef idx="1">
            <a:schemeClr val="accent5"/>
          </a:lnRef>
          <a:fillRef idx="3">
            <a:schemeClr val="accent5"/>
          </a:fillRef>
          <a:effectRef idx="2">
            <a:schemeClr val="accent5"/>
          </a:effectRef>
          <a:fontRef idx="minor">
            <a:schemeClr val="lt1"/>
          </a:fontRef>
        </p:style>
        <p:txBody>
          <a:bodyPr/>
          <a:lstStyle/>
          <a:p>
            <a:pPr>
              <a:defRPr/>
            </a:pPr>
            <a:r>
              <a:rPr lang="en-US" sz="4000" dirty="0">
                <a:solidFill>
                  <a:srgbClr val="FF0000"/>
                </a:solidFill>
              </a:rPr>
              <a:t>P</a:t>
            </a:r>
          </a:p>
        </p:txBody>
      </p:sp>
      <p:sp>
        <p:nvSpPr>
          <p:cNvPr id="11" name="Rectangle 10"/>
          <p:cNvSpPr/>
          <p:nvPr/>
        </p:nvSpPr>
        <p:spPr bwMode="auto">
          <a:xfrm>
            <a:off x="1343050" y="1835696"/>
            <a:ext cx="1207591" cy="1012676"/>
          </a:xfrm>
          <a:prstGeom prst="rect">
            <a:avLst/>
          </a:prstGeom>
          <a:solidFill>
            <a:srgbClr val="9900CC"/>
          </a:solidFill>
          <a:ln>
            <a:headEnd type="none" w="med" len="med"/>
            <a:tailEnd type="none" w="med" len="med"/>
          </a:ln>
          <a:scene3d>
            <a:camera prst="orthographicFront"/>
            <a:lightRig rig="threePt" dir="t"/>
          </a:scene3d>
          <a:sp3d>
            <a:bevelT prst="slope"/>
          </a:sp3d>
        </p:spPr>
        <p:style>
          <a:lnRef idx="2">
            <a:schemeClr val="dk1">
              <a:shade val="50000"/>
            </a:schemeClr>
          </a:lnRef>
          <a:fillRef idx="1">
            <a:schemeClr val="dk1"/>
          </a:fillRef>
          <a:effectRef idx="0">
            <a:schemeClr val="dk1"/>
          </a:effectRef>
          <a:fontRef idx="minor">
            <a:schemeClr val="lt1"/>
          </a:fontRef>
        </p:style>
        <p:txBody>
          <a:bodyPr/>
          <a:lstStyle/>
          <a:p>
            <a:pPr>
              <a:defRPr/>
            </a:pPr>
            <a:r>
              <a:rPr lang="en-US" sz="4000" dirty="0">
                <a:solidFill>
                  <a:srgbClr val="FFC000"/>
                </a:solidFill>
              </a:rPr>
              <a:t>A</a:t>
            </a:r>
          </a:p>
        </p:txBody>
      </p:sp>
      <p:sp>
        <p:nvSpPr>
          <p:cNvPr id="12" name="Rectangle 11"/>
          <p:cNvSpPr/>
          <p:nvPr/>
        </p:nvSpPr>
        <p:spPr bwMode="auto">
          <a:xfrm>
            <a:off x="2618655" y="1835696"/>
            <a:ext cx="1207591" cy="1012676"/>
          </a:xfrm>
          <a:prstGeom prst="rect">
            <a:avLst/>
          </a:prstGeom>
          <a:ln>
            <a:headEnd type="none" w="med" len="med"/>
            <a:tailEnd type="none" w="med" len="med"/>
          </a:ln>
          <a:scene3d>
            <a:camera prst="orthographicFront"/>
            <a:lightRig rig="threePt" dir="t"/>
          </a:scene3d>
          <a:sp3d>
            <a:bevelT prst="slope"/>
          </a:sp3d>
        </p:spPr>
        <p:style>
          <a:lnRef idx="2">
            <a:schemeClr val="dk1">
              <a:shade val="50000"/>
            </a:schemeClr>
          </a:lnRef>
          <a:fillRef idx="1">
            <a:schemeClr val="dk1"/>
          </a:fillRef>
          <a:effectRef idx="0">
            <a:schemeClr val="dk1"/>
          </a:effectRef>
          <a:fontRef idx="minor">
            <a:schemeClr val="lt1"/>
          </a:fontRef>
        </p:style>
        <p:txBody>
          <a:bodyPr/>
          <a:lstStyle/>
          <a:p>
            <a:pPr>
              <a:defRPr/>
            </a:pPr>
            <a:r>
              <a:rPr lang="en-US" sz="4000" dirty="0">
                <a:solidFill>
                  <a:srgbClr val="FFC000"/>
                </a:solidFill>
              </a:rPr>
              <a:t>P</a:t>
            </a:r>
          </a:p>
        </p:txBody>
      </p:sp>
      <p:sp>
        <p:nvSpPr>
          <p:cNvPr id="13" name="Rectangle 12"/>
          <p:cNvSpPr/>
          <p:nvPr/>
        </p:nvSpPr>
        <p:spPr bwMode="auto">
          <a:xfrm>
            <a:off x="3854245" y="1835696"/>
            <a:ext cx="1207591" cy="1012676"/>
          </a:xfrm>
          <a:prstGeom prst="rect">
            <a:avLst/>
          </a:prstGeom>
          <a:ln>
            <a:headEnd type="none" w="med" len="med"/>
            <a:tailEnd type="none" w="med" len="med"/>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4000" dirty="0">
                <a:solidFill>
                  <a:schemeClr val="accent2"/>
                </a:solidFill>
              </a:rPr>
              <a:t>S</a:t>
            </a:r>
          </a:p>
        </p:txBody>
      </p:sp>
      <p:sp>
        <p:nvSpPr>
          <p:cNvPr id="14" name="Rectangle 13"/>
          <p:cNvSpPr/>
          <p:nvPr/>
        </p:nvSpPr>
        <p:spPr bwMode="auto">
          <a:xfrm>
            <a:off x="5089836" y="1835696"/>
            <a:ext cx="1207591" cy="1012676"/>
          </a:xfrm>
          <a:prstGeom prst="rect">
            <a:avLst/>
          </a:prstGeom>
          <a:ln>
            <a:headEnd type="none" w="med" len="med"/>
            <a:tailEnd type="none" w="med" len="med"/>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4000" dirty="0">
                <a:solidFill>
                  <a:schemeClr val="accent2"/>
                </a:solidFill>
              </a:rPr>
              <a:t>G</a:t>
            </a:r>
          </a:p>
        </p:txBody>
      </p:sp>
      <p:sp>
        <p:nvSpPr>
          <p:cNvPr id="15" name="Rectangle 14"/>
          <p:cNvSpPr/>
          <p:nvPr/>
        </p:nvSpPr>
        <p:spPr bwMode="auto">
          <a:xfrm>
            <a:off x="6413668" y="1811868"/>
            <a:ext cx="1207591" cy="1012676"/>
          </a:xfrm>
          <a:prstGeom prst="rect">
            <a:avLst/>
          </a:prstGeom>
          <a:ln>
            <a:headEnd type="none" w="med" len="med"/>
            <a:tailEnd type="none" w="med" len="med"/>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4000" dirty="0">
                <a:solidFill>
                  <a:schemeClr val="accent2"/>
                </a:solidFill>
              </a:rPr>
              <a:t>P</a:t>
            </a:r>
          </a:p>
        </p:txBody>
      </p:sp>
      <p:sp>
        <p:nvSpPr>
          <p:cNvPr id="16" name="Rectangle 15"/>
          <p:cNvSpPr/>
          <p:nvPr/>
        </p:nvSpPr>
        <p:spPr bwMode="auto">
          <a:xfrm>
            <a:off x="7668344" y="1835696"/>
            <a:ext cx="1207591" cy="1012676"/>
          </a:xfrm>
          <a:prstGeom prst="rect">
            <a:avLst/>
          </a:prstGeom>
          <a:ln>
            <a:headEnd type="none" w="med" len="med"/>
            <a:tailEnd type="none" w="med" len="med"/>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4000" dirty="0">
                <a:solidFill>
                  <a:schemeClr val="accent2"/>
                </a:solidFill>
              </a:rPr>
              <a:t>T</a:t>
            </a:r>
          </a:p>
        </p:txBody>
      </p:sp>
      <p:sp>
        <p:nvSpPr>
          <p:cNvPr id="17" name="Rectangle 16"/>
          <p:cNvSpPr/>
          <p:nvPr/>
        </p:nvSpPr>
        <p:spPr bwMode="auto">
          <a:xfrm>
            <a:off x="4631904" y="5116075"/>
            <a:ext cx="1207591" cy="1012676"/>
          </a:xfrm>
          <a:prstGeom prst="rect">
            <a:avLst/>
          </a:prstGeom>
          <a:ln>
            <a:headEnd type="none" w="med" len="med"/>
            <a:tailEnd type="none" w="med" len="med"/>
          </a:ln>
          <a:scene3d>
            <a:camera prst="orthographicFront"/>
            <a:lightRig rig="threePt" dir="t"/>
          </a:scene3d>
          <a:sp3d>
            <a:bevelT prst="slope"/>
          </a:sp3d>
        </p:spPr>
        <p:style>
          <a:lnRef idx="1">
            <a:schemeClr val="accent5"/>
          </a:lnRef>
          <a:fillRef idx="3">
            <a:schemeClr val="accent5"/>
          </a:fillRef>
          <a:effectRef idx="2">
            <a:schemeClr val="accent5"/>
          </a:effectRef>
          <a:fontRef idx="minor">
            <a:schemeClr val="lt1"/>
          </a:fontRef>
        </p:style>
        <p:txBody>
          <a:bodyPr/>
          <a:lstStyle/>
          <a:p>
            <a:pPr>
              <a:defRPr/>
            </a:pPr>
            <a:r>
              <a:rPr lang="en-US" sz="4000" dirty="0">
                <a:solidFill>
                  <a:srgbClr val="FF0000"/>
                </a:solidFill>
              </a:rPr>
              <a:t>M</a:t>
            </a:r>
          </a:p>
        </p:txBody>
      </p:sp>
      <p:sp>
        <p:nvSpPr>
          <p:cNvPr id="18" name="Rectangle 17"/>
          <p:cNvSpPr/>
          <p:nvPr/>
        </p:nvSpPr>
        <p:spPr bwMode="auto">
          <a:xfrm>
            <a:off x="6084168" y="5127754"/>
            <a:ext cx="1207591" cy="1012676"/>
          </a:xfrm>
          <a:prstGeom prst="rect">
            <a:avLst/>
          </a:prstGeom>
          <a:ln>
            <a:headEnd type="none" w="med" len="med"/>
            <a:tailEnd type="none" w="med" len="med"/>
          </a:ln>
          <a:scene3d>
            <a:camera prst="orthographicFront"/>
            <a:lightRig rig="threePt" dir="t"/>
          </a:scene3d>
          <a:sp3d>
            <a:bevelT prst="slope"/>
          </a:sp3d>
        </p:spPr>
        <p:style>
          <a:lnRef idx="1">
            <a:schemeClr val="accent5"/>
          </a:lnRef>
          <a:fillRef idx="3">
            <a:schemeClr val="accent5"/>
          </a:fillRef>
          <a:effectRef idx="2">
            <a:schemeClr val="accent5"/>
          </a:effectRef>
          <a:fontRef idx="minor">
            <a:schemeClr val="lt1"/>
          </a:fontRef>
        </p:style>
        <p:txBody>
          <a:bodyPr/>
          <a:lstStyle/>
          <a:p>
            <a:pPr>
              <a:defRPr/>
            </a:pPr>
            <a:r>
              <a:rPr lang="en-US" sz="4000" dirty="0">
                <a:solidFill>
                  <a:srgbClr val="FF0000"/>
                </a:solidFill>
              </a:rPr>
              <a:t>P</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7651"/>
                                        </p:tgtEl>
                                        <p:attrNameLst>
                                          <p:attrName>style.visibility</p:attrName>
                                        </p:attrNameLst>
                                      </p:cBhvr>
                                      <p:to>
                                        <p:strVal val="visible"/>
                                      </p:to>
                                    </p:set>
                                    <p:anim calcmode="lin" valueType="num">
                                      <p:cBhvr>
                                        <p:cTn id="7" dur="1000" fill="hold"/>
                                        <p:tgtEl>
                                          <p:spTgt spid="27651"/>
                                        </p:tgtEl>
                                        <p:attrNameLst>
                                          <p:attrName>ppt_w</p:attrName>
                                        </p:attrNameLst>
                                      </p:cBhvr>
                                      <p:tavLst>
                                        <p:tav tm="0">
                                          <p:val>
                                            <p:fltVal val="0"/>
                                          </p:val>
                                        </p:tav>
                                        <p:tav tm="100000">
                                          <p:val>
                                            <p:strVal val="#ppt_w"/>
                                          </p:val>
                                        </p:tav>
                                      </p:tavLst>
                                    </p:anim>
                                    <p:anim calcmode="lin" valueType="num">
                                      <p:cBhvr>
                                        <p:cTn id="8" dur="1000" fill="hold"/>
                                        <p:tgtEl>
                                          <p:spTgt spid="27651"/>
                                        </p:tgtEl>
                                        <p:attrNameLst>
                                          <p:attrName>ppt_h</p:attrName>
                                        </p:attrNameLst>
                                      </p:cBhvr>
                                      <p:tavLst>
                                        <p:tav tm="0">
                                          <p:val>
                                            <p:fltVal val="0"/>
                                          </p:val>
                                        </p:tav>
                                        <p:tav tm="100000">
                                          <p:val>
                                            <p:strVal val="#ppt_h"/>
                                          </p:val>
                                        </p:tav>
                                      </p:tavLst>
                                    </p:anim>
                                    <p:anim calcmode="lin" valueType="num">
                                      <p:cBhvr>
                                        <p:cTn id="9" dur="1000" fill="hold"/>
                                        <p:tgtEl>
                                          <p:spTgt spid="27651"/>
                                        </p:tgtEl>
                                        <p:attrNameLst>
                                          <p:attrName>style.rotation</p:attrName>
                                        </p:attrNameLst>
                                      </p:cBhvr>
                                      <p:tavLst>
                                        <p:tav tm="0">
                                          <p:val>
                                            <p:fltVal val="90"/>
                                          </p:val>
                                        </p:tav>
                                        <p:tav tm="100000">
                                          <p:val>
                                            <p:fltVal val="0"/>
                                          </p:val>
                                        </p:tav>
                                      </p:tavLst>
                                    </p:anim>
                                    <p:animEffect transition="in" filter="fade">
                                      <p:cBhvr>
                                        <p:cTn id="10" dur="1000"/>
                                        <p:tgtEl>
                                          <p:spTgt spid="2765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slide(fromBottom)">
                                      <p:cBhvr>
                                        <p:cTn id="15" dur="500"/>
                                        <p:tgtEl>
                                          <p:spTgt spid="2"/>
                                        </p:tgtEl>
                                      </p:cBhvr>
                                    </p:animEffect>
                                  </p:childTnLst>
                                </p:cTn>
                              </p:par>
                              <p:par>
                                <p:cTn id="16" presetID="12" presetClass="entr" presetSubtype="4"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lide(fromBottom)">
                                      <p:cBhvr>
                                        <p:cTn id="18" dur="500"/>
                                        <p:tgtEl>
                                          <p:spTgt spid="11"/>
                                        </p:tgtEl>
                                      </p:cBhvr>
                                    </p:animEffect>
                                  </p:childTnLst>
                                </p:cTn>
                              </p:par>
                              <p:par>
                                <p:cTn id="19" presetID="12" presetClass="entr" presetSubtype="4"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slide(fromBottom)">
                                      <p:cBhvr>
                                        <p:cTn id="21" dur="500"/>
                                        <p:tgtEl>
                                          <p:spTgt spid="1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1" presetClass="entr" presetSubtype="0" fill="hold" nodeType="clickEffect">
                                  <p:stCondLst>
                                    <p:cond delay="0"/>
                                  </p:stCondLst>
                                  <p:iterate type="lt">
                                    <p:tmPct val="5000"/>
                                  </p:iterate>
                                  <p:childTnLst>
                                    <p:set>
                                      <p:cBhvr>
                                        <p:cTn id="25" dur="1" fill="hold">
                                          <p:stCondLst>
                                            <p:cond delay="0"/>
                                          </p:stCondLst>
                                        </p:cTn>
                                        <p:tgtEl>
                                          <p:spTgt spid="13"/>
                                        </p:tgtEl>
                                        <p:attrNameLst>
                                          <p:attrName>style.visibility</p:attrName>
                                        </p:attrNameLst>
                                      </p:cBhvr>
                                      <p:to>
                                        <p:strVal val="visible"/>
                                      </p:to>
                                    </p:set>
                                    <p:anim calcmode="lin" valueType="num">
                                      <p:cBhvr>
                                        <p:cTn id="26" dur="1000" fill="hold"/>
                                        <p:tgtEl>
                                          <p:spTgt spid="13"/>
                                        </p:tgtEl>
                                        <p:attrNameLst>
                                          <p:attrName>ppt_w</p:attrName>
                                        </p:attrNameLst>
                                      </p:cBhvr>
                                      <p:tavLst>
                                        <p:tav tm="0">
                                          <p:val>
                                            <p:fltVal val="0"/>
                                          </p:val>
                                        </p:tav>
                                        <p:tav tm="100000">
                                          <p:val>
                                            <p:strVal val="#ppt_w"/>
                                          </p:val>
                                        </p:tav>
                                      </p:tavLst>
                                    </p:anim>
                                    <p:anim calcmode="lin" valueType="num">
                                      <p:cBhvr>
                                        <p:cTn id="27" dur="1000" fill="hold"/>
                                        <p:tgtEl>
                                          <p:spTgt spid="13"/>
                                        </p:tgtEl>
                                        <p:attrNameLst>
                                          <p:attrName>ppt_h</p:attrName>
                                        </p:attrNameLst>
                                      </p:cBhvr>
                                      <p:tavLst>
                                        <p:tav tm="0">
                                          <p:val>
                                            <p:fltVal val="0"/>
                                          </p:val>
                                        </p:tav>
                                        <p:tav tm="100000">
                                          <p:val>
                                            <p:strVal val="#ppt_h"/>
                                          </p:val>
                                        </p:tav>
                                      </p:tavLst>
                                    </p:anim>
                                    <p:anim calcmode="lin" valueType="num">
                                      <p:cBhvr>
                                        <p:cTn id="28" dur="1000" fill="hold"/>
                                        <p:tgtEl>
                                          <p:spTgt spid="13"/>
                                        </p:tgtEl>
                                        <p:attrNameLst>
                                          <p:attrName>style.rotation</p:attrName>
                                        </p:attrNameLst>
                                      </p:cBhvr>
                                      <p:tavLst>
                                        <p:tav tm="0">
                                          <p:val>
                                            <p:fltVal val="90"/>
                                          </p:val>
                                        </p:tav>
                                        <p:tav tm="100000">
                                          <p:val>
                                            <p:fltVal val="0"/>
                                          </p:val>
                                        </p:tav>
                                      </p:tavLst>
                                    </p:anim>
                                    <p:animEffect transition="in" filter="fade">
                                      <p:cBhvr>
                                        <p:cTn id="29" dur="1000"/>
                                        <p:tgtEl>
                                          <p:spTgt spid="13"/>
                                        </p:tgtEl>
                                      </p:cBhvr>
                                    </p:animEffect>
                                  </p:childTnLst>
                                </p:cTn>
                              </p:par>
                              <p:par>
                                <p:cTn id="30" presetID="31" presetClass="entr" presetSubtype="0" fill="hold" nodeType="withEffect">
                                  <p:stCondLst>
                                    <p:cond delay="0"/>
                                  </p:stCondLst>
                                  <p:iterate type="lt">
                                    <p:tmPct val="5000"/>
                                  </p:iterate>
                                  <p:childTnLst>
                                    <p:set>
                                      <p:cBhvr>
                                        <p:cTn id="31" dur="1" fill="hold">
                                          <p:stCondLst>
                                            <p:cond delay="0"/>
                                          </p:stCondLst>
                                        </p:cTn>
                                        <p:tgtEl>
                                          <p:spTgt spid="14"/>
                                        </p:tgtEl>
                                        <p:attrNameLst>
                                          <p:attrName>style.visibility</p:attrName>
                                        </p:attrNameLst>
                                      </p:cBhvr>
                                      <p:to>
                                        <p:strVal val="visible"/>
                                      </p:to>
                                    </p:set>
                                    <p:anim calcmode="lin" valueType="num">
                                      <p:cBhvr>
                                        <p:cTn id="32" dur="1000" fill="hold"/>
                                        <p:tgtEl>
                                          <p:spTgt spid="14"/>
                                        </p:tgtEl>
                                        <p:attrNameLst>
                                          <p:attrName>ppt_w</p:attrName>
                                        </p:attrNameLst>
                                      </p:cBhvr>
                                      <p:tavLst>
                                        <p:tav tm="0">
                                          <p:val>
                                            <p:fltVal val="0"/>
                                          </p:val>
                                        </p:tav>
                                        <p:tav tm="100000">
                                          <p:val>
                                            <p:strVal val="#ppt_w"/>
                                          </p:val>
                                        </p:tav>
                                      </p:tavLst>
                                    </p:anim>
                                    <p:anim calcmode="lin" valueType="num">
                                      <p:cBhvr>
                                        <p:cTn id="33" dur="1000" fill="hold"/>
                                        <p:tgtEl>
                                          <p:spTgt spid="14"/>
                                        </p:tgtEl>
                                        <p:attrNameLst>
                                          <p:attrName>ppt_h</p:attrName>
                                        </p:attrNameLst>
                                      </p:cBhvr>
                                      <p:tavLst>
                                        <p:tav tm="0">
                                          <p:val>
                                            <p:fltVal val="0"/>
                                          </p:val>
                                        </p:tav>
                                        <p:tav tm="100000">
                                          <p:val>
                                            <p:strVal val="#ppt_h"/>
                                          </p:val>
                                        </p:tav>
                                      </p:tavLst>
                                    </p:anim>
                                    <p:anim calcmode="lin" valueType="num">
                                      <p:cBhvr>
                                        <p:cTn id="34" dur="1000" fill="hold"/>
                                        <p:tgtEl>
                                          <p:spTgt spid="14"/>
                                        </p:tgtEl>
                                        <p:attrNameLst>
                                          <p:attrName>style.rotation</p:attrName>
                                        </p:attrNameLst>
                                      </p:cBhvr>
                                      <p:tavLst>
                                        <p:tav tm="0">
                                          <p:val>
                                            <p:fltVal val="90"/>
                                          </p:val>
                                        </p:tav>
                                        <p:tav tm="100000">
                                          <p:val>
                                            <p:fltVal val="0"/>
                                          </p:val>
                                        </p:tav>
                                      </p:tavLst>
                                    </p:anim>
                                    <p:animEffect transition="in" filter="fade">
                                      <p:cBhvr>
                                        <p:cTn id="35" dur="1000"/>
                                        <p:tgtEl>
                                          <p:spTgt spid="14"/>
                                        </p:tgtEl>
                                      </p:cBhvr>
                                    </p:animEffect>
                                  </p:childTnLst>
                                </p:cTn>
                              </p:par>
                              <p:par>
                                <p:cTn id="36" presetID="31" presetClass="entr" presetSubtype="0" fill="hold" nodeType="withEffect">
                                  <p:stCondLst>
                                    <p:cond delay="0"/>
                                  </p:stCondLst>
                                  <p:iterate type="lt">
                                    <p:tmPct val="5000"/>
                                  </p:iterate>
                                  <p:childTnLst>
                                    <p:set>
                                      <p:cBhvr>
                                        <p:cTn id="37" dur="1" fill="hold">
                                          <p:stCondLst>
                                            <p:cond delay="0"/>
                                          </p:stCondLst>
                                        </p:cTn>
                                        <p:tgtEl>
                                          <p:spTgt spid="15"/>
                                        </p:tgtEl>
                                        <p:attrNameLst>
                                          <p:attrName>style.visibility</p:attrName>
                                        </p:attrNameLst>
                                      </p:cBhvr>
                                      <p:to>
                                        <p:strVal val="visible"/>
                                      </p:to>
                                    </p:set>
                                    <p:anim calcmode="lin" valueType="num">
                                      <p:cBhvr>
                                        <p:cTn id="38" dur="1000" fill="hold"/>
                                        <p:tgtEl>
                                          <p:spTgt spid="15"/>
                                        </p:tgtEl>
                                        <p:attrNameLst>
                                          <p:attrName>ppt_w</p:attrName>
                                        </p:attrNameLst>
                                      </p:cBhvr>
                                      <p:tavLst>
                                        <p:tav tm="0">
                                          <p:val>
                                            <p:fltVal val="0"/>
                                          </p:val>
                                        </p:tav>
                                        <p:tav tm="100000">
                                          <p:val>
                                            <p:strVal val="#ppt_w"/>
                                          </p:val>
                                        </p:tav>
                                      </p:tavLst>
                                    </p:anim>
                                    <p:anim calcmode="lin" valueType="num">
                                      <p:cBhvr>
                                        <p:cTn id="39" dur="1000" fill="hold"/>
                                        <p:tgtEl>
                                          <p:spTgt spid="15"/>
                                        </p:tgtEl>
                                        <p:attrNameLst>
                                          <p:attrName>ppt_h</p:attrName>
                                        </p:attrNameLst>
                                      </p:cBhvr>
                                      <p:tavLst>
                                        <p:tav tm="0">
                                          <p:val>
                                            <p:fltVal val="0"/>
                                          </p:val>
                                        </p:tav>
                                        <p:tav tm="100000">
                                          <p:val>
                                            <p:strVal val="#ppt_h"/>
                                          </p:val>
                                        </p:tav>
                                      </p:tavLst>
                                    </p:anim>
                                    <p:anim calcmode="lin" valueType="num">
                                      <p:cBhvr>
                                        <p:cTn id="40" dur="1000" fill="hold"/>
                                        <p:tgtEl>
                                          <p:spTgt spid="15"/>
                                        </p:tgtEl>
                                        <p:attrNameLst>
                                          <p:attrName>style.rotation</p:attrName>
                                        </p:attrNameLst>
                                      </p:cBhvr>
                                      <p:tavLst>
                                        <p:tav tm="0">
                                          <p:val>
                                            <p:fltVal val="90"/>
                                          </p:val>
                                        </p:tav>
                                        <p:tav tm="100000">
                                          <p:val>
                                            <p:fltVal val="0"/>
                                          </p:val>
                                        </p:tav>
                                      </p:tavLst>
                                    </p:anim>
                                    <p:animEffect transition="in" filter="fade">
                                      <p:cBhvr>
                                        <p:cTn id="41" dur="1000"/>
                                        <p:tgtEl>
                                          <p:spTgt spid="15"/>
                                        </p:tgtEl>
                                      </p:cBhvr>
                                    </p:animEffect>
                                  </p:childTnLst>
                                </p:cTn>
                              </p:par>
                              <p:par>
                                <p:cTn id="42" presetID="31" presetClass="entr" presetSubtype="0" fill="hold" nodeType="withEffect">
                                  <p:stCondLst>
                                    <p:cond delay="0"/>
                                  </p:stCondLst>
                                  <p:iterate type="lt">
                                    <p:tmPct val="5000"/>
                                  </p:iterate>
                                  <p:childTnLst>
                                    <p:set>
                                      <p:cBhvr>
                                        <p:cTn id="43" dur="1" fill="hold">
                                          <p:stCondLst>
                                            <p:cond delay="0"/>
                                          </p:stCondLst>
                                        </p:cTn>
                                        <p:tgtEl>
                                          <p:spTgt spid="16"/>
                                        </p:tgtEl>
                                        <p:attrNameLst>
                                          <p:attrName>style.visibility</p:attrName>
                                        </p:attrNameLst>
                                      </p:cBhvr>
                                      <p:to>
                                        <p:strVal val="visible"/>
                                      </p:to>
                                    </p:set>
                                    <p:anim calcmode="lin" valueType="num">
                                      <p:cBhvr>
                                        <p:cTn id="44" dur="1000" fill="hold"/>
                                        <p:tgtEl>
                                          <p:spTgt spid="16"/>
                                        </p:tgtEl>
                                        <p:attrNameLst>
                                          <p:attrName>ppt_w</p:attrName>
                                        </p:attrNameLst>
                                      </p:cBhvr>
                                      <p:tavLst>
                                        <p:tav tm="0">
                                          <p:val>
                                            <p:fltVal val="0"/>
                                          </p:val>
                                        </p:tav>
                                        <p:tav tm="100000">
                                          <p:val>
                                            <p:strVal val="#ppt_w"/>
                                          </p:val>
                                        </p:tav>
                                      </p:tavLst>
                                    </p:anim>
                                    <p:anim calcmode="lin" valueType="num">
                                      <p:cBhvr>
                                        <p:cTn id="45" dur="1000" fill="hold"/>
                                        <p:tgtEl>
                                          <p:spTgt spid="16"/>
                                        </p:tgtEl>
                                        <p:attrNameLst>
                                          <p:attrName>ppt_h</p:attrName>
                                        </p:attrNameLst>
                                      </p:cBhvr>
                                      <p:tavLst>
                                        <p:tav tm="0">
                                          <p:val>
                                            <p:fltVal val="0"/>
                                          </p:val>
                                        </p:tav>
                                        <p:tav tm="100000">
                                          <p:val>
                                            <p:strVal val="#ppt_h"/>
                                          </p:val>
                                        </p:tav>
                                      </p:tavLst>
                                    </p:anim>
                                    <p:anim calcmode="lin" valueType="num">
                                      <p:cBhvr>
                                        <p:cTn id="46" dur="1000" fill="hold"/>
                                        <p:tgtEl>
                                          <p:spTgt spid="16"/>
                                        </p:tgtEl>
                                        <p:attrNameLst>
                                          <p:attrName>style.rotation</p:attrName>
                                        </p:attrNameLst>
                                      </p:cBhvr>
                                      <p:tavLst>
                                        <p:tav tm="0">
                                          <p:val>
                                            <p:fltVal val="90"/>
                                          </p:val>
                                        </p:tav>
                                        <p:tav tm="100000">
                                          <p:val>
                                            <p:fltVal val="0"/>
                                          </p:val>
                                        </p:tav>
                                      </p:tavLst>
                                    </p:anim>
                                    <p:animEffect transition="in" filter="fade">
                                      <p:cBhvr>
                                        <p:cTn id="47" dur="1000"/>
                                        <p:tgtEl>
                                          <p:spTgt spid="1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1" presetClass="entr" presetSubtype="0" fill="hold" nodeType="clickEffect">
                                  <p:stCondLst>
                                    <p:cond delay="0"/>
                                  </p:stCondLst>
                                  <p:iterate type="lt">
                                    <p:tmPct val="5000"/>
                                  </p:iterate>
                                  <p:childTnLst>
                                    <p:set>
                                      <p:cBhvr>
                                        <p:cTn id="51" dur="1" fill="hold">
                                          <p:stCondLst>
                                            <p:cond delay="0"/>
                                          </p:stCondLst>
                                        </p:cTn>
                                        <p:tgtEl>
                                          <p:spTgt spid="4"/>
                                        </p:tgtEl>
                                        <p:attrNameLst>
                                          <p:attrName>style.visibility</p:attrName>
                                        </p:attrNameLst>
                                      </p:cBhvr>
                                      <p:to>
                                        <p:strVal val="visible"/>
                                      </p:to>
                                    </p:set>
                                    <p:anim calcmode="lin" valueType="num">
                                      <p:cBhvr>
                                        <p:cTn id="52" dur="1000" fill="hold"/>
                                        <p:tgtEl>
                                          <p:spTgt spid="4"/>
                                        </p:tgtEl>
                                        <p:attrNameLst>
                                          <p:attrName>ppt_w</p:attrName>
                                        </p:attrNameLst>
                                      </p:cBhvr>
                                      <p:tavLst>
                                        <p:tav tm="0">
                                          <p:val>
                                            <p:fltVal val="0"/>
                                          </p:val>
                                        </p:tav>
                                        <p:tav tm="100000">
                                          <p:val>
                                            <p:strVal val="#ppt_w"/>
                                          </p:val>
                                        </p:tav>
                                      </p:tavLst>
                                    </p:anim>
                                    <p:anim calcmode="lin" valueType="num">
                                      <p:cBhvr>
                                        <p:cTn id="53" dur="1000" fill="hold"/>
                                        <p:tgtEl>
                                          <p:spTgt spid="4"/>
                                        </p:tgtEl>
                                        <p:attrNameLst>
                                          <p:attrName>ppt_h</p:attrName>
                                        </p:attrNameLst>
                                      </p:cBhvr>
                                      <p:tavLst>
                                        <p:tav tm="0">
                                          <p:val>
                                            <p:fltVal val="0"/>
                                          </p:val>
                                        </p:tav>
                                        <p:tav tm="100000">
                                          <p:val>
                                            <p:strVal val="#ppt_h"/>
                                          </p:val>
                                        </p:tav>
                                      </p:tavLst>
                                    </p:anim>
                                    <p:anim calcmode="lin" valueType="num">
                                      <p:cBhvr>
                                        <p:cTn id="54" dur="1000" fill="hold"/>
                                        <p:tgtEl>
                                          <p:spTgt spid="4"/>
                                        </p:tgtEl>
                                        <p:attrNameLst>
                                          <p:attrName>style.rotation</p:attrName>
                                        </p:attrNameLst>
                                      </p:cBhvr>
                                      <p:tavLst>
                                        <p:tav tm="0">
                                          <p:val>
                                            <p:fltVal val="90"/>
                                          </p:val>
                                        </p:tav>
                                        <p:tav tm="100000">
                                          <p:val>
                                            <p:fltVal val="0"/>
                                          </p:val>
                                        </p:tav>
                                      </p:tavLst>
                                    </p:anim>
                                    <p:animEffect transition="in" filter="fade">
                                      <p:cBhvr>
                                        <p:cTn id="55" dur="1000"/>
                                        <p:tgtEl>
                                          <p:spTgt spid="4"/>
                                        </p:tgtEl>
                                      </p:cBhvr>
                                    </p:animEffect>
                                  </p:childTnLst>
                                </p:cTn>
                              </p:par>
                              <p:par>
                                <p:cTn id="56" presetID="31" presetClass="entr" presetSubtype="0" fill="hold" nodeType="withEffect">
                                  <p:stCondLst>
                                    <p:cond delay="0"/>
                                  </p:stCondLst>
                                  <p:iterate type="lt">
                                    <p:tmPct val="5000"/>
                                  </p:iterate>
                                  <p:childTnLst>
                                    <p:set>
                                      <p:cBhvr>
                                        <p:cTn id="57" dur="1" fill="hold">
                                          <p:stCondLst>
                                            <p:cond delay="0"/>
                                          </p:stCondLst>
                                        </p:cTn>
                                        <p:tgtEl>
                                          <p:spTgt spid="5"/>
                                        </p:tgtEl>
                                        <p:attrNameLst>
                                          <p:attrName>style.visibility</p:attrName>
                                        </p:attrNameLst>
                                      </p:cBhvr>
                                      <p:to>
                                        <p:strVal val="visible"/>
                                      </p:to>
                                    </p:set>
                                    <p:anim calcmode="lin" valueType="num">
                                      <p:cBhvr>
                                        <p:cTn id="58" dur="1000" fill="hold"/>
                                        <p:tgtEl>
                                          <p:spTgt spid="5"/>
                                        </p:tgtEl>
                                        <p:attrNameLst>
                                          <p:attrName>ppt_w</p:attrName>
                                        </p:attrNameLst>
                                      </p:cBhvr>
                                      <p:tavLst>
                                        <p:tav tm="0">
                                          <p:val>
                                            <p:fltVal val="0"/>
                                          </p:val>
                                        </p:tav>
                                        <p:tav tm="100000">
                                          <p:val>
                                            <p:strVal val="#ppt_w"/>
                                          </p:val>
                                        </p:tav>
                                      </p:tavLst>
                                    </p:anim>
                                    <p:anim calcmode="lin" valueType="num">
                                      <p:cBhvr>
                                        <p:cTn id="59" dur="1000" fill="hold"/>
                                        <p:tgtEl>
                                          <p:spTgt spid="5"/>
                                        </p:tgtEl>
                                        <p:attrNameLst>
                                          <p:attrName>ppt_h</p:attrName>
                                        </p:attrNameLst>
                                      </p:cBhvr>
                                      <p:tavLst>
                                        <p:tav tm="0">
                                          <p:val>
                                            <p:fltVal val="0"/>
                                          </p:val>
                                        </p:tav>
                                        <p:tav tm="100000">
                                          <p:val>
                                            <p:strVal val="#ppt_h"/>
                                          </p:val>
                                        </p:tav>
                                      </p:tavLst>
                                    </p:anim>
                                    <p:anim calcmode="lin" valueType="num">
                                      <p:cBhvr>
                                        <p:cTn id="60" dur="1000" fill="hold"/>
                                        <p:tgtEl>
                                          <p:spTgt spid="5"/>
                                        </p:tgtEl>
                                        <p:attrNameLst>
                                          <p:attrName>style.rotation</p:attrName>
                                        </p:attrNameLst>
                                      </p:cBhvr>
                                      <p:tavLst>
                                        <p:tav tm="0">
                                          <p:val>
                                            <p:fltVal val="90"/>
                                          </p:val>
                                        </p:tav>
                                        <p:tav tm="100000">
                                          <p:val>
                                            <p:fltVal val="0"/>
                                          </p:val>
                                        </p:tav>
                                      </p:tavLst>
                                    </p:anim>
                                    <p:animEffect transition="in" filter="fade">
                                      <p:cBhvr>
                                        <p:cTn id="61" dur="1000"/>
                                        <p:tgtEl>
                                          <p:spTgt spid="5"/>
                                        </p:tgtEl>
                                      </p:cBhvr>
                                    </p:animEffect>
                                  </p:childTnLst>
                                </p:cTn>
                              </p:par>
                              <p:par>
                                <p:cTn id="62" presetID="31" presetClass="entr" presetSubtype="0" fill="hold" nodeType="withEffect">
                                  <p:stCondLst>
                                    <p:cond delay="0"/>
                                  </p:stCondLst>
                                  <p:iterate type="lt">
                                    <p:tmPct val="5000"/>
                                  </p:iterate>
                                  <p:childTnLst>
                                    <p:set>
                                      <p:cBhvr>
                                        <p:cTn id="63" dur="1" fill="hold">
                                          <p:stCondLst>
                                            <p:cond delay="0"/>
                                          </p:stCondLst>
                                        </p:cTn>
                                        <p:tgtEl>
                                          <p:spTgt spid="6"/>
                                        </p:tgtEl>
                                        <p:attrNameLst>
                                          <p:attrName>style.visibility</p:attrName>
                                        </p:attrNameLst>
                                      </p:cBhvr>
                                      <p:to>
                                        <p:strVal val="visible"/>
                                      </p:to>
                                    </p:set>
                                    <p:anim calcmode="lin" valueType="num">
                                      <p:cBhvr>
                                        <p:cTn id="64" dur="1000" fill="hold"/>
                                        <p:tgtEl>
                                          <p:spTgt spid="6"/>
                                        </p:tgtEl>
                                        <p:attrNameLst>
                                          <p:attrName>ppt_w</p:attrName>
                                        </p:attrNameLst>
                                      </p:cBhvr>
                                      <p:tavLst>
                                        <p:tav tm="0">
                                          <p:val>
                                            <p:fltVal val="0"/>
                                          </p:val>
                                        </p:tav>
                                        <p:tav tm="100000">
                                          <p:val>
                                            <p:strVal val="#ppt_w"/>
                                          </p:val>
                                        </p:tav>
                                      </p:tavLst>
                                    </p:anim>
                                    <p:anim calcmode="lin" valueType="num">
                                      <p:cBhvr>
                                        <p:cTn id="65" dur="1000" fill="hold"/>
                                        <p:tgtEl>
                                          <p:spTgt spid="6"/>
                                        </p:tgtEl>
                                        <p:attrNameLst>
                                          <p:attrName>ppt_h</p:attrName>
                                        </p:attrNameLst>
                                      </p:cBhvr>
                                      <p:tavLst>
                                        <p:tav tm="0">
                                          <p:val>
                                            <p:fltVal val="0"/>
                                          </p:val>
                                        </p:tav>
                                        <p:tav tm="100000">
                                          <p:val>
                                            <p:strVal val="#ppt_h"/>
                                          </p:val>
                                        </p:tav>
                                      </p:tavLst>
                                    </p:anim>
                                    <p:anim calcmode="lin" valueType="num">
                                      <p:cBhvr>
                                        <p:cTn id="66" dur="1000" fill="hold"/>
                                        <p:tgtEl>
                                          <p:spTgt spid="6"/>
                                        </p:tgtEl>
                                        <p:attrNameLst>
                                          <p:attrName>style.rotation</p:attrName>
                                        </p:attrNameLst>
                                      </p:cBhvr>
                                      <p:tavLst>
                                        <p:tav tm="0">
                                          <p:val>
                                            <p:fltVal val="90"/>
                                          </p:val>
                                        </p:tav>
                                        <p:tav tm="100000">
                                          <p:val>
                                            <p:fltVal val="0"/>
                                          </p:val>
                                        </p:tav>
                                      </p:tavLst>
                                    </p:anim>
                                    <p:animEffect transition="in" filter="fade">
                                      <p:cBhvr>
                                        <p:cTn id="67" dur="1000"/>
                                        <p:tgtEl>
                                          <p:spTgt spid="6"/>
                                        </p:tgtEl>
                                      </p:cBhvr>
                                    </p:animEffect>
                                  </p:childTnLst>
                                </p:cTn>
                              </p:par>
                              <p:par>
                                <p:cTn id="68" presetID="31" presetClass="entr" presetSubtype="0" fill="hold" nodeType="withEffect">
                                  <p:stCondLst>
                                    <p:cond delay="0"/>
                                  </p:stCondLst>
                                  <p:iterate type="lt">
                                    <p:tmPct val="5000"/>
                                  </p:iterate>
                                  <p:childTnLst>
                                    <p:set>
                                      <p:cBhvr>
                                        <p:cTn id="69" dur="1" fill="hold">
                                          <p:stCondLst>
                                            <p:cond delay="0"/>
                                          </p:stCondLst>
                                        </p:cTn>
                                        <p:tgtEl>
                                          <p:spTgt spid="7"/>
                                        </p:tgtEl>
                                        <p:attrNameLst>
                                          <p:attrName>style.visibility</p:attrName>
                                        </p:attrNameLst>
                                      </p:cBhvr>
                                      <p:to>
                                        <p:strVal val="visible"/>
                                      </p:to>
                                    </p:set>
                                    <p:anim calcmode="lin" valueType="num">
                                      <p:cBhvr>
                                        <p:cTn id="70" dur="1000" fill="hold"/>
                                        <p:tgtEl>
                                          <p:spTgt spid="7"/>
                                        </p:tgtEl>
                                        <p:attrNameLst>
                                          <p:attrName>ppt_w</p:attrName>
                                        </p:attrNameLst>
                                      </p:cBhvr>
                                      <p:tavLst>
                                        <p:tav tm="0">
                                          <p:val>
                                            <p:fltVal val="0"/>
                                          </p:val>
                                        </p:tav>
                                        <p:tav tm="100000">
                                          <p:val>
                                            <p:strVal val="#ppt_w"/>
                                          </p:val>
                                        </p:tav>
                                      </p:tavLst>
                                    </p:anim>
                                    <p:anim calcmode="lin" valueType="num">
                                      <p:cBhvr>
                                        <p:cTn id="71" dur="1000" fill="hold"/>
                                        <p:tgtEl>
                                          <p:spTgt spid="7"/>
                                        </p:tgtEl>
                                        <p:attrNameLst>
                                          <p:attrName>ppt_h</p:attrName>
                                        </p:attrNameLst>
                                      </p:cBhvr>
                                      <p:tavLst>
                                        <p:tav tm="0">
                                          <p:val>
                                            <p:fltVal val="0"/>
                                          </p:val>
                                        </p:tav>
                                        <p:tav tm="100000">
                                          <p:val>
                                            <p:strVal val="#ppt_h"/>
                                          </p:val>
                                        </p:tav>
                                      </p:tavLst>
                                    </p:anim>
                                    <p:anim calcmode="lin" valueType="num">
                                      <p:cBhvr>
                                        <p:cTn id="72" dur="1000" fill="hold"/>
                                        <p:tgtEl>
                                          <p:spTgt spid="7"/>
                                        </p:tgtEl>
                                        <p:attrNameLst>
                                          <p:attrName>style.rotation</p:attrName>
                                        </p:attrNameLst>
                                      </p:cBhvr>
                                      <p:tavLst>
                                        <p:tav tm="0">
                                          <p:val>
                                            <p:fltVal val="90"/>
                                          </p:val>
                                        </p:tav>
                                        <p:tav tm="100000">
                                          <p:val>
                                            <p:fltVal val="0"/>
                                          </p:val>
                                        </p:tav>
                                      </p:tavLst>
                                    </p:anim>
                                    <p:animEffect transition="in" filter="fade">
                                      <p:cBhvr>
                                        <p:cTn id="73" dur="1000"/>
                                        <p:tgtEl>
                                          <p:spTgt spid="7"/>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7" presetClass="entr" presetSubtype="4" fill="hold" nodeType="click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0" fill="hold"/>
                                        <p:tgtEl>
                                          <p:spTgt spid="8"/>
                                        </p:tgtEl>
                                        <p:attrNameLst>
                                          <p:attrName>ppt_x</p:attrName>
                                        </p:attrNameLst>
                                      </p:cBhvr>
                                      <p:tavLst>
                                        <p:tav tm="0">
                                          <p:val>
                                            <p:strVal val="#ppt_x"/>
                                          </p:val>
                                        </p:tav>
                                        <p:tav tm="100000">
                                          <p:val>
                                            <p:strVal val="#ppt_x"/>
                                          </p:val>
                                        </p:tav>
                                      </p:tavLst>
                                    </p:anim>
                                    <p:anim calcmode="lin" valueType="num">
                                      <p:cBhvr additive="base">
                                        <p:cTn id="79" dur="5000" fill="hold"/>
                                        <p:tgtEl>
                                          <p:spTgt spid="8"/>
                                        </p:tgtEl>
                                        <p:attrNameLst>
                                          <p:attrName>ppt_y</p:attrName>
                                        </p:attrNameLst>
                                      </p:cBhvr>
                                      <p:tavLst>
                                        <p:tav tm="0">
                                          <p:val>
                                            <p:strVal val="1+#ppt_h/2"/>
                                          </p:val>
                                        </p:tav>
                                        <p:tav tm="100000">
                                          <p:val>
                                            <p:strVal val="#ppt_y"/>
                                          </p:val>
                                        </p:tav>
                                      </p:tavLst>
                                    </p:anim>
                                  </p:childTnLst>
                                </p:cTn>
                              </p:par>
                              <p:par>
                                <p:cTn id="80" presetID="7" presetClass="entr" presetSubtype="4" fill="hold" nodeType="with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additive="base">
                                        <p:cTn id="82" dur="5000" fill="hold"/>
                                        <p:tgtEl>
                                          <p:spTgt spid="9"/>
                                        </p:tgtEl>
                                        <p:attrNameLst>
                                          <p:attrName>ppt_x</p:attrName>
                                        </p:attrNameLst>
                                      </p:cBhvr>
                                      <p:tavLst>
                                        <p:tav tm="0">
                                          <p:val>
                                            <p:strVal val="#ppt_x"/>
                                          </p:val>
                                        </p:tav>
                                        <p:tav tm="100000">
                                          <p:val>
                                            <p:strVal val="#ppt_x"/>
                                          </p:val>
                                        </p:tav>
                                      </p:tavLst>
                                    </p:anim>
                                    <p:anim calcmode="lin" valueType="num">
                                      <p:cBhvr additive="base">
                                        <p:cTn id="83" dur="5000" fill="hold"/>
                                        <p:tgtEl>
                                          <p:spTgt spid="9"/>
                                        </p:tgtEl>
                                        <p:attrNameLst>
                                          <p:attrName>ppt_y</p:attrName>
                                        </p:attrNameLst>
                                      </p:cBhvr>
                                      <p:tavLst>
                                        <p:tav tm="0">
                                          <p:val>
                                            <p:strVal val="1+#ppt_h/2"/>
                                          </p:val>
                                        </p:tav>
                                        <p:tav tm="100000">
                                          <p:val>
                                            <p:strVal val="#ppt_y"/>
                                          </p:val>
                                        </p:tav>
                                      </p:tavLst>
                                    </p:anim>
                                  </p:childTnLst>
                                </p:cTn>
                              </p:par>
                              <p:par>
                                <p:cTn id="84" presetID="7" presetClass="entr" presetSubtype="4" fill="hold" nodeType="withEffect">
                                  <p:stCondLst>
                                    <p:cond delay="0"/>
                                  </p:stCondLst>
                                  <p:childTnLst>
                                    <p:set>
                                      <p:cBhvr>
                                        <p:cTn id="85" dur="1" fill="hold">
                                          <p:stCondLst>
                                            <p:cond delay="0"/>
                                          </p:stCondLst>
                                        </p:cTn>
                                        <p:tgtEl>
                                          <p:spTgt spid="10"/>
                                        </p:tgtEl>
                                        <p:attrNameLst>
                                          <p:attrName>style.visibility</p:attrName>
                                        </p:attrNameLst>
                                      </p:cBhvr>
                                      <p:to>
                                        <p:strVal val="visible"/>
                                      </p:to>
                                    </p:set>
                                    <p:anim calcmode="lin" valueType="num">
                                      <p:cBhvr additive="base">
                                        <p:cTn id="86" dur="5000" fill="hold"/>
                                        <p:tgtEl>
                                          <p:spTgt spid="10"/>
                                        </p:tgtEl>
                                        <p:attrNameLst>
                                          <p:attrName>ppt_x</p:attrName>
                                        </p:attrNameLst>
                                      </p:cBhvr>
                                      <p:tavLst>
                                        <p:tav tm="0">
                                          <p:val>
                                            <p:strVal val="#ppt_x"/>
                                          </p:val>
                                        </p:tav>
                                        <p:tav tm="100000">
                                          <p:val>
                                            <p:strVal val="#ppt_x"/>
                                          </p:val>
                                        </p:tav>
                                      </p:tavLst>
                                    </p:anim>
                                    <p:anim calcmode="lin" valueType="num">
                                      <p:cBhvr additive="base">
                                        <p:cTn id="87" dur="5000" fill="hold"/>
                                        <p:tgtEl>
                                          <p:spTgt spid="10"/>
                                        </p:tgtEl>
                                        <p:attrNameLst>
                                          <p:attrName>ppt_y</p:attrName>
                                        </p:attrNameLst>
                                      </p:cBhvr>
                                      <p:tavLst>
                                        <p:tav tm="0">
                                          <p:val>
                                            <p:strVal val="1+#ppt_h/2"/>
                                          </p:val>
                                        </p:tav>
                                        <p:tav tm="100000">
                                          <p:val>
                                            <p:strVal val="#ppt_y"/>
                                          </p:val>
                                        </p:tav>
                                      </p:tavLst>
                                    </p:anim>
                                  </p:childTnLst>
                                </p:cTn>
                              </p:par>
                              <p:par>
                                <p:cTn id="88" presetID="7" presetClass="entr" presetSubtype="4" fill="hold" nodeType="withEffect">
                                  <p:stCondLst>
                                    <p:cond delay="0"/>
                                  </p:stCondLst>
                                  <p:childTnLst>
                                    <p:set>
                                      <p:cBhvr>
                                        <p:cTn id="89" dur="1" fill="hold">
                                          <p:stCondLst>
                                            <p:cond delay="0"/>
                                          </p:stCondLst>
                                        </p:cTn>
                                        <p:tgtEl>
                                          <p:spTgt spid="17"/>
                                        </p:tgtEl>
                                        <p:attrNameLst>
                                          <p:attrName>style.visibility</p:attrName>
                                        </p:attrNameLst>
                                      </p:cBhvr>
                                      <p:to>
                                        <p:strVal val="visible"/>
                                      </p:to>
                                    </p:set>
                                    <p:anim calcmode="lin" valueType="num">
                                      <p:cBhvr additive="base">
                                        <p:cTn id="90" dur="5000" fill="hold"/>
                                        <p:tgtEl>
                                          <p:spTgt spid="17"/>
                                        </p:tgtEl>
                                        <p:attrNameLst>
                                          <p:attrName>ppt_x</p:attrName>
                                        </p:attrNameLst>
                                      </p:cBhvr>
                                      <p:tavLst>
                                        <p:tav tm="0">
                                          <p:val>
                                            <p:strVal val="#ppt_x"/>
                                          </p:val>
                                        </p:tav>
                                        <p:tav tm="100000">
                                          <p:val>
                                            <p:strVal val="#ppt_x"/>
                                          </p:val>
                                        </p:tav>
                                      </p:tavLst>
                                    </p:anim>
                                    <p:anim calcmode="lin" valueType="num">
                                      <p:cBhvr additive="base">
                                        <p:cTn id="91" dur="5000" fill="hold"/>
                                        <p:tgtEl>
                                          <p:spTgt spid="17"/>
                                        </p:tgtEl>
                                        <p:attrNameLst>
                                          <p:attrName>ppt_y</p:attrName>
                                        </p:attrNameLst>
                                      </p:cBhvr>
                                      <p:tavLst>
                                        <p:tav tm="0">
                                          <p:val>
                                            <p:strVal val="1+#ppt_h/2"/>
                                          </p:val>
                                        </p:tav>
                                        <p:tav tm="100000">
                                          <p:val>
                                            <p:strVal val="#ppt_y"/>
                                          </p:val>
                                        </p:tav>
                                      </p:tavLst>
                                    </p:anim>
                                  </p:childTnLst>
                                </p:cTn>
                              </p:par>
                              <p:par>
                                <p:cTn id="92" presetID="7" presetClass="entr" presetSubtype="4" fill="hold" nodeType="withEffect">
                                  <p:stCondLst>
                                    <p:cond delay="0"/>
                                  </p:stCondLst>
                                  <p:childTnLst>
                                    <p:set>
                                      <p:cBhvr>
                                        <p:cTn id="93" dur="1" fill="hold">
                                          <p:stCondLst>
                                            <p:cond delay="0"/>
                                          </p:stCondLst>
                                        </p:cTn>
                                        <p:tgtEl>
                                          <p:spTgt spid="18"/>
                                        </p:tgtEl>
                                        <p:attrNameLst>
                                          <p:attrName>style.visibility</p:attrName>
                                        </p:attrNameLst>
                                      </p:cBhvr>
                                      <p:to>
                                        <p:strVal val="visible"/>
                                      </p:to>
                                    </p:set>
                                    <p:anim calcmode="lin" valueType="num">
                                      <p:cBhvr additive="base">
                                        <p:cTn id="94" dur="5000" fill="hold"/>
                                        <p:tgtEl>
                                          <p:spTgt spid="18"/>
                                        </p:tgtEl>
                                        <p:attrNameLst>
                                          <p:attrName>ppt_x</p:attrName>
                                        </p:attrNameLst>
                                      </p:cBhvr>
                                      <p:tavLst>
                                        <p:tav tm="0">
                                          <p:val>
                                            <p:strVal val="#ppt_x"/>
                                          </p:val>
                                        </p:tav>
                                        <p:tav tm="100000">
                                          <p:val>
                                            <p:strVal val="#ppt_x"/>
                                          </p:val>
                                        </p:tav>
                                      </p:tavLst>
                                    </p:anim>
                                    <p:anim calcmode="lin" valueType="num">
                                      <p:cBhvr additive="base">
                                        <p:cTn id="95" dur="50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ounded Rectangle 1"/>
          <p:cNvSpPr>
            <a:spLocks noChangeArrowheads="1"/>
          </p:cNvSpPr>
          <p:nvPr/>
        </p:nvSpPr>
        <p:spPr bwMode="auto">
          <a:xfrm>
            <a:off x="2514600" y="1066800"/>
            <a:ext cx="4514850" cy="500062"/>
          </a:xfrm>
          <a:prstGeom prst="roundRect">
            <a:avLst>
              <a:gd name="adj" fmla="val 16667"/>
            </a:avLst>
          </a:prstGeom>
          <a:ln>
            <a:headEnd/>
            <a:tailEnd/>
          </a:ln>
        </p:spPr>
        <p:style>
          <a:lnRef idx="2">
            <a:schemeClr val="dk1">
              <a:shade val="50000"/>
            </a:schemeClr>
          </a:lnRef>
          <a:fillRef idx="1">
            <a:schemeClr val="dk1"/>
          </a:fillRef>
          <a:effectRef idx="0">
            <a:schemeClr val="dk1"/>
          </a:effectRef>
          <a:fontRef idx="minor">
            <a:schemeClr val="lt1"/>
          </a:fontRef>
        </p:style>
        <p:txBody>
          <a:bodyPr/>
          <a:lstStyle/>
          <a:p>
            <a:pPr algn="ctr">
              <a:defRPr/>
            </a:pPr>
            <a:r>
              <a:rPr lang="en-US" sz="3600" dirty="0">
                <a:solidFill>
                  <a:srgbClr val="FFFF00"/>
                </a:solidFill>
              </a:rPr>
              <a:t>A</a:t>
            </a:r>
            <a:r>
              <a:rPr lang="en-US" sz="3600" dirty="0">
                <a:solidFill>
                  <a:schemeClr val="bg1"/>
                </a:solidFill>
              </a:rPr>
              <a:t>”</a:t>
            </a:r>
            <a:r>
              <a:rPr lang="en-US" sz="3600" b="1" dirty="0">
                <a:solidFill>
                  <a:schemeClr val="bg1"/>
                </a:solidFill>
              </a:rPr>
              <a:t> is  used before </a:t>
            </a:r>
            <a:endParaRPr lang="en-US" sz="3600" dirty="0">
              <a:solidFill>
                <a:schemeClr val="bg1"/>
              </a:solidFill>
            </a:endParaRPr>
          </a:p>
        </p:txBody>
      </p:sp>
      <p:sp>
        <p:nvSpPr>
          <p:cNvPr id="3" name="Rounded Rectangle 2"/>
          <p:cNvSpPr/>
          <p:nvPr/>
        </p:nvSpPr>
        <p:spPr bwMode="auto">
          <a:xfrm>
            <a:off x="2571750" y="1857375"/>
            <a:ext cx="4895850" cy="714375"/>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a:defRPr/>
            </a:pPr>
            <a:r>
              <a:rPr lang="en-US" sz="4400" b="1" dirty="0">
                <a:solidFill>
                  <a:srgbClr val="FF0000"/>
                </a:solidFill>
              </a:rPr>
              <a:t>C</a:t>
            </a:r>
            <a:r>
              <a:rPr lang="en-US" sz="4400" dirty="0"/>
              <a:t>ertain person</a:t>
            </a:r>
          </a:p>
        </p:txBody>
      </p:sp>
      <p:sp>
        <p:nvSpPr>
          <p:cNvPr id="28676" name="Rounded Rectangle 3"/>
          <p:cNvSpPr>
            <a:spLocks noChangeArrowheads="1"/>
          </p:cNvSpPr>
          <p:nvPr/>
        </p:nvSpPr>
        <p:spPr bwMode="auto">
          <a:xfrm>
            <a:off x="142874" y="2786063"/>
            <a:ext cx="7096125" cy="714375"/>
          </a:xfrm>
          <a:prstGeom prst="roundRect">
            <a:avLst>
              <a:gd name="adj" fmla="val 16667"/>
            </a:avLst>
          </a:prstGeom>
          <a:solidFill>
            <a:schemeClr val="accent1"/>
          </a:solidFill>
          <a:ln w="9525" algn="ctr">
            <a:solidFill>
              <a:schemeClr val="tx1"/>
            </a:solidFill>
            <a:round/>
            <a:headEnd/>
            <a:tailEnd/>
          </a:ln>
        </p:spPr>
        <p:txBody>
          <a:bodyPr/>
          <a:lstStyle/>
          <a:p>
            <a:r>
              <a:rPr lang="en-US" sz="4400">
                <a:solidFill>
                  <a:srgbClr val="FF0066"/>
                </a:solidFill>
              </a:rPr>
              <a:t>A Mr. Rahman </a:t>
            </a:r>
            <a:r>
              <a:rPr lang="en-US" sz="4400"/>
              <a:t>came here.</a:t>
            </a:r>
            <a:endParaRPr lang="en-US" sz="4400">
              <a:solidFill>
                <a:schemeClr val="accent2"/>
              </a:solidFill>
            </a:endParaRPr>
          </a:p>
        </p:txBody>
      </p:sp>
      <p:sp>
        <p:nvSpPr>
          <p:cNvPr id="5" name="Rounded Rectangle 4"/>
          <p:cNvSpPr/>
          <p:nvPr/>
        </p:nvSpPr>
        <p:spPr bwMode="auto">
          <a:xfrm>
            <a:off x="2571750" y="4143375"/>
            <a:ext cx="5734050" cy="714375"/>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a:defRPr/>
            </a:pPr>
            <a:r>
              <a:rPr lang="en-US" sz="4400" b="1" dirty="0">
                <a:solidFill>
                  <a:srgbClr val="FF0000"/>
                </a:solidFill>
              </a:rPr>
              <a:t>O</a:t>
            </a:r>
            <a:r>
              <a:rPr lang="en-US" sz="4400" b="1" dirty="0"/>
              <a:t> </a:t>
            </a:r>
            <a:r>
              <a:rPr lang="en-US" sz="4400" dirty="0"/>
              <a:t>= </a:t>
            </a:r>
            <a:r>
              <a:rPr lang="en-US" sz="4400" dirty="0">
                <a:solidFill>
                  <a:srgbClr val="FF0000"/>
                </a:solidFill>
              </a:rPr>
              <a:t>“</a:t>
            </a:r>
            <a:r>
              <a:rPr lang="en-US" sz="4400" dirty="0" err="1">
                <a:solidFill>
                  <a:srgbClr val="FF0000"/>
                </a:solidFill>
              </a:rPr>
              <a:t>wa</a:t>
            </a:r>
            <a:r>
              <a:rPr lang="en-US" sz="4400" dirty="0">
                <a:solidFill>
                  <a:srgbClr val="FF0000"/>
                </a:solidFill>
              </a:rPr>
              <a:t>” </a:t>
            </a:r>
            <a:r>
              <a:rPr lang="en-US" sz="4400" dirty="0"/>
              <a:t>pronunciation</a:t>
            </a:r>
          </a:p>
        </p:txBody>
      </p:sp>
      <p:sp>
        <p:nvSpPr>
          <p:cNvPr id="28678" name="Rounded Rectangle 5"/>
          <p:cNvSpPr>
            <a:spLocks noChangeArrowheads="1"/>
          </p:cNvSpPr>
          <p:nvPr/>
        </p:nvSpPr>
        <p:spPr bwMode="auto">
          <a:xfrm>
            <a:off x="500062" y="5286375"/>
            <a:ext cx="7958137" cy="714375"/>
          </a:xfrm>
          <a:prstGeom prst="roundRect">
            <a:avLst>
              <a:gd name="adj" fmla="val 16667"/>
            </a:avLst>
          </a:prstGeom>
          <a:solidFill>
            <a:schemeClr val="accent1"/>
          </a:solidFill>
          <a:ln w="9525" algn="ctr">
            <a:solidFill>
              <a:schemeClr val="tx1"/>
            </a:solidFill>
            <a:round/>
            <a:headEnd/>
            <a:tailEnd/>
          </a:ln>
        </p:spPr>
        <p:txBody>
          <a:bodyPr/>
          <a:lstStyle/>
          <a:p>
            <a:r>
              <a:rPr lang="en-US" sz="4400"/>
              <a:t>I see </a:t>
            </a:r>
            <a:r>
              <a:rPr lang="en-US" sz="4400">
                <a:solidFill>
                  <a:srgbClr val="FF0066"/>
                </a:solidFill>
              </a:rPr>
              <a:t>a one </a:t>
            </a:r>
            <a:r>
              <a:rPr lang="en-US" sz="4400"/>
              <a:t>eyed man.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0" fill="hold"/>
                                        <p:tgtEl>
                                          <p:spTgt spid="27650"/>
                                        </p:tgtEl>
                                        <p:attrNameLst>
                                          <p:attrName>ppt_x</p:attrName>
                                        </p:attrNameLst>
                                      </p:cBhvr>
                                      <p:tavLst>
                                        <p:tav tm="0">
                                          <p:val>
                                            <p:strVal val="#ppt_x"/>
                                          </p:val>
                                        </p:tav>
                                        <p:tav tm="100000">
                                          <p:val>
                                            <p:strVal val="#ppt_x"/>
                                          </p:val>
                                        </p:tav>
                                      </p:tavLst>
                                    </p:anim>
                                    <p:anim calcmode="lin" valueType="num">
                                      <p:cBhvr additive="base">
                                        <p:cTn id="8" dur="5000" fill="hold"/>
                                        <p:tgtEl>
                                          <p:spTgt spid="2765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0" fill="hold"/>
                                        <p:tgtEl>
                                          <p:spTgt spid="3"/>
                                        </p:tgtEl>
                                        <p:attrNameLst>
                                          <p:attrName>ppt_x</p:attrName>
                                        </p:attrNameLst>
                                      </p:cBhvr>
                                      <p:tavLst>
                                        <p:tav tm="0">
                                          <p:val>
                                            <p:strVal val="#ppt_x"/>
                                          </p:val>
                                        </p:tav>
                                        <p:tav tm="100000">
                                          <p:val>
                                            <p:strVal val="#ppt_x"/>
                                          </p:val>
                                        </p:tav>
                                      </p:tavLst>
                                    </p:anim>
                                    <p:anim calcmode="lin" valueType="num">
                                      <p:cBhvr additive="base">
                                        <p:cTn id="14"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28676"/>
                                        </p:tgtEl>
                                        <p:attrNameLst>
                                          <p:attrName>style.visibility</p:attrName>
                                        </p:attrNameLst>
                                      </p:cBhvr>
                                      <p:to>
                                        <p:strVal val="visible"/>
                                      </p:to>
                                    </p:set>
                                    <p:anim calcmode="lin" valueType="num">
                                      <p:cBhvr additive="base">
                                        <p:cTn id="19" dur="5000" fill="hold"/>
                                        <p:tgtEl>
                                          <p:spTgt spid="28676"/>
                                        </p:tgtEl>
                                        <p:attrNameLst>
                                          <p:attrName>ppt_x</p:attrName>
                                        </p:attrNameLst>
                                      </p:cBhvr>
                                      <p:tavLst>
                                        <p:tav tm="0">
                                          <p:val>
                                            <p:strVal val="#ppt_x"/>
                                          </p:val>
                                        </p:tav>
                                        <p:tav tm="100000">
                                          <p:val>
                                            <p:strVal val="#ppt_x"/>
                                          </p:val>
                                        </p:tav>
                                      </p:tavLst>
                                    </p:anim>
                                    <p:anim calcmode="lin" valueType="num">
                                      <p:cBhvr additive="base">
                                        <p:cTn id="20" dur="5000" fill="hold"/>
                                        <p:tgtEl>
                                          <p:spTgt spid="2867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0" presetClass="entr" presetSubtype="0" fill="hold" grpId="1" nodeType="clickEffect">
                                  <p:stCondLst>
                                    <p:cond delay="0"/>
                                  </p:stCondLst>
                                  <p:childTnLst>
                                    <p:set>
                                      <p:cBhvr>
                                        <p:cTn id="24" dur="1" fill="hold">
                                          <p:stCondLst>
                                            <p:cond delay="0"/>
                                          </p:stCondLst>
                                        </p:cTn>
                                        <p:tgtEl>
                                          <p:spTgt spid="28676"/>
                                        </p:tgtEl>
                                        <p:attrNameLst>
                                          <p:attrName>style.visibility</p:attrName>
                                        </p:attrNameLst>
                                      </p:cBhvr>
                                      <p:to>
                                        <p:strVal val="visible"/>
                                      </p:to>
                                    </p:set>
                                    <p:animEffect transition="in" filter="wedge">
                                      <p:cBhvr>
                                        <p:cTn id="25" dur="2000"/>
                                        <p:tgtEl>
                                          <p:spTgt spid="2867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0"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edge">
                                      <p:cBhvr>
                                        <p:cTn id="30" dur="2000"/>
                                        <p:tgtEl>
                                          <p:spTgt spid="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0" presetClass="entr" presetSubtype="0" fill="hold" grpId="0" nodeType="clickEffect">
                                  <p:stCondLst>
                                    <p:cond delay="0"/>
                                  </p:stCondLst>
                                  <p:childTnLst>
                                    <p:set>
                                      <p:cBhvr>
                                        <p:cTn id="34" dur="1" fill="hold">
                                          <p:stCondLst>
                                            <p:cond delay="0"/>
                                          </p:stCondLst>
                                        </p:cTn>
                                        <p:tgtEl>
                                          <p:spTgt spid="28678"/>
                                        </p:tgtEl>
                                        <p:attrNameLst>
                                          <p:attrName>style.visibility</p:attrName>
                                        </p:attrNameLst>
                                      </p:cBhvr>
                                      <p:to>
                                        <p:strVal val="visible"/>
                                      </p:to>
                                    </p:set>
                                    <p:animEffect transition="in" filter="wedge">
                                      <p:cBhvr>
                                        <p:cTn id="35" dur="2000"/>
                                        <p:tgtEl>
                                          <p:spTgt spid="28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nimBg="1"/>
      <p:bldP spid="3" grpId="0" animBg="1"/>
      <p:bldP spid="28676" grpId="0" animBg="1"/>
      <p:bldP spid="28676" grpId="1" animBg="1"/>
      <p:bldP spid="5" grpId="0" animBg="1"/>
      <p:bldP spid="2867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2643188" y="2786063"/>
            <a:ext cx="6043612" cy="714375"/>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a:defRPr/>
            </a:pPr>
            <a:r>
              <a:rPr lang="en-US" sz="4400" b="1" dirty="0"/>
              <a:t>Before D</a:t>
            </a:r>
            <a:r>
              <a:rPr lang="en-US" sz="4400" dirty="0"/>
              <a:t>eterminatives </a:t>
            </a:r>
          </a:p>
        </p:txBody>
      </p:sp>
      <p:sp>
        <p:nvSpPr>
          <p:cNvPr id="3" name="Rounded Rectangle 2"/>
          <p:cNvSpPr/>
          <p:nvPr/>
        </p:nvSpPr>
        <p:spPr bwMode="auto">
          <a:xfrm>
            <a:off x="2643188" y="285750"/>
            <a:ext cx="5815012" cy="714375"/>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a:defRPr/>
            </a:pPr>
            <a:r>
              <a:rPr lang="en-US" sz="4400" b="1" dirty="0"/>
              <a:t>U </a:t>
            </a:r>
            <a:r>
              <a:rPr lang="en-US" sz="4400" dirty="0"/>
              <a:t>= </a:t>
            </a:r>
            <a:r>
              <a:rPr lang="en-US" sz="4800" b="1" dirty="0">
                <a:solidFill>
                  <a:srgbClr val="FFFF00"/>
                </a:solidFill>
              </a:rPr>
              <a:t>you</a:t>
            </a:r>
            <a:r>
              <a:rPr lang="en-US" sz="4400" dirty="0"/>
              <a:t>  </a:t>
            </a:r>
            <a:r>
              <a:rPr lang="en-US" sz="4400" dirty="0" smtClean="0"/>
              <a:t>sound</a:t>
            </a:r>
            <a:endParaRPr lang="en-US" sz="4400" dirty="0"/>
          </a:p>
        </p:txBody>
      </p:sp>
      <p:sp>
        <p:nvSpPr>
          <p:cNvPr id="29700" name="Rounded Rectangle 3"/>
          <p:cNvSpPr>
            <a:spLocks noChangeArrowheads="1"/>
          </p:cNvSpPr>
          <p:nvPr/>
        </p:nvSpPr>
        <p:spPr bwMode="auto">
          <a:xfrm>
            <a:off x="1714500" y="4214813"/>
            <a:ext cx="6972300" cy="714375"/>
          </a:xfrm>
          <a:prstGeom prst="roundRect">
            <a:avLst>
              <a:gd name="adj" fmla="val 16667"/>
            </a:avLst>
          </a:prstGeom>
          <a:solidFill>
            <a:schemeClr val="accent1"/>
          </a:solidFill>
          <a:ln w="9525" algn="ctr">
            <a:solidFill>
              <a:schemeClr val="tx1"/>
            </a:solidFill>
            <a:round/>
            <a:headEnd/>
            <a:tailEnd/>
          </a:ln>
        </p:spPr>
        <p:txBody>
          <a:bodyPr/>
          <a:lstStyle/>
          <a:p>
            <a:r>
              <a:rPr lang="en-US" sz="4400" dirty="0"/>
              <a:t>a few ,a lot of, a little. </a:t>
            </a:r>
          </a:p>
        </p:txBody>
      </p:sp>
      <p:sp>
        <p:nvSpPr>
          <p:cNvPr id="29701" name="Rounded Rectangle 3"/>
          <p:cNvSpPr>
            <a:spLocks noChangeArrowheads="1"/>
          </p:cNvSpPr>
          <p:nvPr/>
        </p:nvSpPr>
        <p:spPr bwMode="auto">
          <a:xfrm>
            <a:off x="1928812" y="1357313"/>
            <a:ext cx="6910387" cy="714375"/>
          </a:xfrm>
          <a:prstGeom prst="roundRect">
            <a:avLst>
              <a:gd name="adj" fmla="val 16667"/>
            </a:avLst>
          </a:prstGeom>
          <a:solidFill>
            <a:schemeClr val="accent1"/>
          </a:solidFill>
          <a:ln w="9525" algn="ctr">
            <a:solidFill>
              <a:schemeClr val="tx1"/>
            </a:solidFill>
            <a:round/>
            <a:headEnd/>
            <a:tailEnd/>
          </a:ln>
        </p:spPr>
        <p:txBody>
          <a:bodyPr/>
          <a:lstStyle/>
          <a:p>
            <a:r>
              <a:rPr lang="en-US" sz="4400"/>
              <a:t> He is a university student.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9701"/>
                                        </p:tgtEl>
                                        <p:attrNameLst>
                                          <p:attrName>style.visibility</p:attrName>
                                        </p:attrNameLst>
                                      </p:cBhvr>
                                      <p:to>
                                        <p:strVal val="visible"/>
                                      </p:to>
                                    </p:set>
                                    <p:animEffect transition="in" filter="slide(fromBottom)">
                                      <p:cBhvr>
                                        <p:cTn id="12" dur="500"/>
                                        <p:tgtEl>
                                          <p:spTgt spid="297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lide(fromBottom)">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1"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lide(fromBottom)">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29700"/>
                                        </p:tgtEl>
                                        <p:attrNameLst>
                                          <p:attrName>style.visibility</p:attrName>
                                        </p:attrNameLst>
                                      </p:cBhvr>
                                      <p:to>
                                        <p:strVal val="visible"/>
                                      </p:to>
                                    </p:set>
                                    <p:animEffect transition="in" filter="wedge">
                                      <p:cBhvr>
                                        <p:cTn id="27" dur="20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29700" grpId="0" animBg="1"/>
      <p:bldP spid="2970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79512" y="1484784"/>
            <a:ext cx="5442013" cy="4581128"/>
          </a:xfrm>
          <a:prstGeom prst="rect">
            <a:avLst/>
          </a:prstGeom>
          <a:effectLst>
            <a:innerShdw blurRad="63500" dist="50800" dir="13500000">
              <a:prstClr val="black">
                <a:alpha val="50000"/>
              </a:prstClr>
            </a:innerShdw>
          </a:effectLst>
          <a:scene3d>
            <a:camera prst="orthographicFront"/>
            <a:lightRig rig="threePt" dir="t"/>
          </a:scene3d>
          <a:sp3d>
            <a:bevelT w="165100" prst="coolSlant"/>
          </a:sp3d>
        </p:spPr>
        <p:style>
          <a:lnRef idx="2">
            <a:schemeClr val="accent1"/>
          </a:lnRef>
          <a:fillRef idx="1">
            <a:schemeClr val="lt1"/>
          </a:fillRef>
          <a:effectRef idx="0">
            <a:schemeClr val="accent1"/>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buNone/>
              <a:defRPr/>
            </a:pPr>
            <a:r>
              <a:rPr lang="en-US" sz="4400" b="1" dirty="0" smtClean="0">
                <a:ln w="22225">
                  <a:solidFill>
                    <a:schemeClr val="accent2"/>
                  </a:solidFill>
                  <a:prstDash val="solid"/>
                </a:ln>
                <a:solidFill>
                  <a:srgbClr val="002060"/>
                </a:solidFill>
              </a:rPr>
              <a:t>MILAN SHIKDER</a:t>
            </a:r>
            <a:endParaRPr lang="en-US" sz="4400" b="1" dirty="0">
              <a:ln w="22225">
                <a:solidFill>
                  <a:schemeClr val="accent2"/>
                </a:solidFill>
                <a:prstDash val="solid"/>
              </a:ln>
              <a:solidFill>
                <a:srgbClr val="002060"/>
              </a:solidFill>
            </a:endParaRPr>
          </a:p>
          <a:p>
            <a:pPr marL="0" indent="0">
              <a:buFont typeface="Arial" panose="020B0604020202020204" pitchFamily="34" charset="0"/>
              <a:buNone/>
              <a:defRPr/>
            </a:pPr>
            <a:r>
              <a:rPr lang="en-US" sz="4800" b="1" dirty="0" smtClean="0">
                <a:ln w="22225">
                  <a:solidFill>
                    <a:schemeClr val="accent2"/>
                  </a:solidFill>
                  <a:prstDash val="solid"/>
                </a:ln>
                <a:solidFill>
                  <a:srgbClr val="002060"/>
                </a:solidFill>
              </a:rPr>
              <a:t> </a:t>
            </a:r>
            <a:r>
              <a:rPr lang="en-US" sz="3600" b="1" dirty="0" smtClean="0">
                <a:ln w="22225">
                  <a:solidFill>
                    <a:schemeClr val="accent2"/>
                  </a:solidFill>
                  <a:prstDash val="solid"/>
                </a:ln>
                <a:solidFill>
                  <a:srgbClr val="002060"/>
                </a:solidFill>
              </a:rPr>
              <a:t>Assistant </a:t>
            </a:r>
            <a:r>
              <a:rPr lang="en-US" sz="3600" b="1" dirty="0">
                <a:ln w="22225">
                  <a:solidFill>
                    <a:schemeClr val="accent2"/>
                  </a:solidFill>
                  <a:prstDash val="solid"/>
                </a:ln>
                <a:solidFill>
                  <a:srgbClr val="002060"/>
                </a:solidFill>
              </a:rPr>
              <a:t>Head </a:t>
            </a:r>
            <a:r>
              <a:rPr lang="en-US" sz="3600" b="1" dirty="0" smtClean="0">
                <a:ln w="22225">
                  <a:solidFill>
                    <a:schemeClr val="accent2"/>
                  </a:solidFill>
                  <a:prstDash val="solid"/>
                </a:ln>
                <a:solidFill>
                  <a:srgbClr val="002060"/>
                </a:solidFill>
              </a:rPr>
              <a:t>teacher</a:t>
            </a:r>
          </a:p>
          <a:p>
            <a:pPr marL="0" indent="0">
              <a:buFont typeface="Arial" panose="020B0604020202020204" pitchFamily="34" charset="0"/>
              <a:buNone/>
              <a:defRPr/>
            </a:pPr>
            <a:r>
              <a:rPr lang="en-US" sz="3600" b="1" dirty="0" smtClean="0">
                <a:ln w="22225">
                  <a:solidFill>
                    <a:schemeClr val="accent2"/>
                  </a:solidFill>
                  <a:prstDash val="solid"/>
                </a:ln>
                <a:solidFill>
                  <a:srgbClr val="5C0417"/>
                </a:solidFill>
              </a:rPr>
              <a:t>HAZI ABDUL MALEK GIRLS’ HIGH SCHOOL</a:t>
            </a:r>
            <a:endParaRPr lang="en-US" sz="2000" b="1" dirty="0">
              <a:ln w="22225">
                <a:solidFill>
                  <a:schemeClr val="accent2"/>
                </a:solidFill>
                <a:prstDash val="solid"/>
              </a:ln>
              <a:solidFill>
                <a:srgbClr val="002060"/>
              </a:solidFill>
            </a:endParaRPr>
          </a:p>
        </p:txBody>
      </p:sp>
      <p:sp>
        <p:nvSpPr>
          <p:cNvPr id="3" name="Rectangle 2"/>
          <p:cNvSpPr/>
          <p:nvPr/>
        </p:nvSpPr>
        <p:spPr>
          <a:xfrm>
            <a:off x="179512" y="188640"/>
            <a:ext cx="5442013" cy="85408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4950" b="1" dirty="0">
                <a:ln w="22225">
                  <a:solidFill>
                    <a:schemeClr val="accent2"/>
                  </a:solidFill>
                  <a:prstDash val="solid"/>
                </a:ln>
                <a:solidFill>
                  <a:srgbClr val="FF00FF"/>
                </a:solidFill>
              </a:rPr>
              <a:t>Teacher’s Identity</a:t>
            </a:r>
          </a:p>
        </p:txBody>
      </p:sp>
      <p:pic>
        <p:nvPicPr>
          <p:cNvPr id="6" name="Picture 5" descr="flower new.jpg"/>
          <p:cNvPicPr>
            <a:picLocks noChangeAspect="1"/>
          </p:cNvPicPr>
          <p:nvPr/>
        </p:nvPicPr>
        <p:blipFill>
          <a:blip r:embed="rId2"/>
          <a:srcRect r="3333" b="4431"/>
          <a:stretch>
            <a:fillRect/>
          </a:stretch>
        </p:blipFill>
        <p:spPr>
          <a:xfrm>
            <a:off x="5943600" y="0"/>
            <a:ext cx="3200400" cy="198119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Oval 3"/>
          <p:cNvSpPr>
            <a:spLocks noChangeArrowheads="1"/>
          </p:cNvSpPr>
          <p:nvPr/>
        </p:nvSpPr>
        <p:spPr bwMode="auto">
          <a:xfrm>
            <a:off x="7391400" y="3124200"/>
            <a:ext cx="914400" cy="838200"/>
          </a:xfrm>
          <a:prstGeom prst="ellipse">
            <a:avLst/>
          </a:prstGeom>
          <a:gradFill rotWithShape="0">
            <a:gsLst>
              <a:gs pos="0">
                <a:srgbClr val="CCFFFF"/>
              </a:gs>
              <a:gs pos="50000">
                <a:srgbClr val="FFFFFF"/>
              </a:gs>
              <a:gs pos="100000">
                <a:srgbClr val="CCFFFF"/>
              </a:gs>
            </a:gsLst>
            <a:lin ang="0" scaled="1"/>
          </a:gradFill>
          <a:ln w="9525">
            <a:noFill/>
            <a:round/>
            <a:headEnd/>
            <a:tailEnd/>
          </a:ln>
        </p:spPr>
        <p:txBody>
          <a:bodyPr wrap="none" anchor="ctr"/>
          <a:lstStyle/>
          <a:p>
            <a:endParaRPr lang="en-US"/>
          </a:p>
        </p:txBody>
      </p:sp>
      <p:sp>
        <p:nvSpPr>
          <p:cNvPr id="46083" name="AutoShape 4"/>
          <p:cNvSpPr>
            <a:spLocks noChangeArrowheads="1"/>
          </p:cNvSpPr>
          <p:nvPr/>
        </p:nvSpPr>
        <p:spPr bwMode="auto">
          <a:xfrm>
            <a:off x="838200" y="914400"/>
            <a:ext cx="3200400" cy="914400"/>
          </a:xfrm>
          <a:prstGeom prst="diamond">
            <a:avLst/>
          </a:prstGeom>
          <a:gradFill rotWithShape="0">
            <a:gsLst>
              <a:gs pos="0">
                <a:srgbClr val="FFFF99"/>
              </a:gs>
              <a:gs pos="50000">
                <a:srgbClr val="FFFFFF"/>
              </a:gs>
              <a:gs pos="100000">
                <a:srgbClr val="FFFF99"/>
              </a:gs>
            </a:gsLst>
            <a:lin ang="18900000" scaled="1"/>
          </a:gradFill>
          <a:ln w="9525">
            <a:noFill/>
            <a:miter lim="800000"/>
            <a:headEnd/>
            <a:tailEnd/>
          </a:ln>
        </p:spPr>
        <p:txBody>
          <a:bodyPr wrap="none" anchor="ctr"/>
          <a:lstStyle/>
          <a:p>
            <a:endParaRPr lang="en-US"/>
          </a:p>
        </p:txBody>
      </p:sp>
      <p:sp>
        <p:nvSpPr>
          <p:cNvPr id="46084" name="AutoShape 5"/>
          <p:cNvSpPr>
            <a:spLocks noChangeArrowheads="1"/>
          </p:cNvSpPr>
          <p:nvPr/>
        </p:nvSpPr>
        <p:spPr bwMode="auto">
          <a:xfrm>
            <a:off x="4572000" y="4495800"/>
            <a:ext cx="3657600" cy="1600200"/>
          </a:xfrm>
          <a:prstGeom prst="diamond">
            <a:avLst/>
          </a:prstGeom>
          <a:gradFill rotWithShape="0">
            <a:gsLst>
              <a:gs pos="0">
                <a:srgbClr val="99FF99"/>
              </a:gs>
              <a:gs pos="100000">
                <a:srgbClr val="FFFFFF"/>
              </a:gs>
            </a:gsLst>
            <a:path path="shape">
              <a:fillToRect l="50000" t="50000" r="50000" b="50000"/>
            </a:path>
          </a:gradFill>
          <a:ln w="9525">
            <a:noFill/>
            <a:miter lim="800000"/>
            <a:headEnd/>
            <a:tailEnd/>
          </a:ln>
        </p:spPr>
        <p:txBody>
          <a:bodyPr wrap="none" anchor="ctr"/>
          <a:lstStyle/>
          <a:p>
            <a:endParaRPr lang="en-US"/>
          </a:p>
        </p:txBody>
      </p:sp>
      <p:sp>
        <p:nvSpPr>
          <p:cNvPr id="46085" name="Oval 6"/>
          <p:cNvSpPr>
            <a:spLocks noChangeArrowheads="1"/>
          </p:cNvSpPr>
          <p:nvPr/>
        </p:nvSpPr>
        <p:spPr bwMode="auto">
          <a:xfrm>
            <a:off x="1143000" y="4419600"/>
            <a:ext cx="1371600" cy="1447800"/>
          </a:xfrm>
          <a:prstGeom prst="ellipse">
            <a:avLst/>
          </a:prstGeom>
          <a:gradFill rotWithShape="0">
            <a:gsLst>
              <a:gs pos="0">
                <a:srgbClr val="99FFCC"/>
              </a:gs>
              <a:gs pos="100000">
                <a:srgbClr val="FFFFFF"/>
              </a:gs>
            </a:gsLst>
            <a:path path="rect">
              <a:fillToRect l="100000" b="100000"/>
            </a:path>
          </a:gradFill>
          <a:ln w="9525">
            <a:noFill/>
            <a:round/>
            <a:headEnd/>
            <a:tailEnd/>
          </a:ln>
        </p:spPr>
        <p:txBody>
          <a:bodyPr wrap="none" anchor="ctr"/>
          <a:lstStyle/>
          <a:p>
            <a:endParaRPr lang="en-US"/>
          </a:p>
        </p:txBody>
      </p:sp>
      <p:sp>
        <p:nvSpPr>
          <p:cNvPr id="46086" name="AutoShape 7"/>
          <p:cNvSpPr>
            <a:spLocks noChangeArrowheads="1"/>
          </p:cNvSpPr>
          <p:nvPr/>
        </p:nvSpPr>
        <p:spPr bwMode="auto">
          <a:xfrm>
            <a:off x="5715000" y="533400"/>
            <a:ext cx="1295400" cy="762000"/>
          </a:xfrm>
          <a:prstGeom prst="star8">
            <a:avLst>
              <a:gd name="adj" fmla="val 39829"/>
            </a:avLst>
          </a:prstGeom>
          <a:gradFill rotWithShape="0">
            <a:gsLst>
              <a:gs pos="0">
                <a:srgbClr val="FFCC99"/>
              </a:gs>
              <a:gs pos="100000">
                <a:srgbClr val="FFFFFF"/>
              </a:gs>
            </a:gsLst>
            <a:path path="shape">
              <a:fillToRect l="50000" t="50000" r="50000" b="50000"/>
            </a:path>
          </a:gradFill>
          <a:ln w="9525">
            <a:noFill/>
            <a:miter lim="800000"/>
            <a:headEnd/>
            <a:tailEnd/>
          </a:ln>
        </p:spPr>
        <p:txBody>
          <a:bodyPr wrap="none" anchor="ctr"/>
          <a:lstStyle/>
          <a:p>
            <a:endParaRPr lang="en-US"/>
          </a:p>
        </p:txBody>
      </p:sp>
      <p:sp>
        <p:nvSpPr>
          <p:cNvPr id="46087" name="AutoShape 8"/>
          <p:cNvSpPr>
            <a:spLocks noChangeArrowheads="1"/>
          </p:cNvSpPr>
          <p:nvPr/>
        </p:nvSpPr>
        <p:spPr bwMode="auto">
          <a:xfrm>
            <a:off x="3352800" y="2590800"/>
            <a:ext cx="2971800" cy="914400"/>
          </a:xfrm>
          <a:prstGeom prst="star32">
            <a:avLst>
              <a:gd name="adj" fmla="val 37500"/>
            </a:avLst>
          </a:prstGeom>
          <a:gradFill rotWithShape="0">
            <a:gsLst>
              <a:gs pos="0">
                <a:srgbClr val="FFCCFF"/>
              </a:gs>
              <a:gs pos="100000">
                <a:schemeClr val="bg1"/>
              </a:gs>
            </a:gsLst>
            <a:path path="shape">
              <a:fillToRect l="50000" t="50000" r="50000" b="50000"/>
            </a:path>
          </a:gradFill>
          <a:ln w="9525">
            <a:noFill/>
            <a:miter lim="800000"/>
            <a:headEnd/>
            <a:tailEnd/>
          </a:ln>
        </p:spPr>
        <p:txBody>
          <a:bodyPr wrap="none" anchor="ctr"/>
          <a:lstStyle/>
          <a:p>
            <a:endParaRPr lang="en-US"/>
          </a:p>
        </p:txBody>
      </p:sp>
      <p:sp>
        <p:nvSpPr>
          <p:cNvPr id="8" name="Rounded Rectangle 7"/>
          <p:cNvSpPr/>
          <p:nvPr/>
        </p:nvSpPr>
        <p:spPr bwMode="auto">
          <a:xfrm>
            <a:off x="1785938" y="3286125"/>
            <a:ext cx="6674493" cy="714375"/>
          </a:xfrm>
          <a:prstGeom prst="roundRect">
            <a:avLst/>
          </a:prstGeom>
          <a:ln>
            <a:headEnd type="none" w="med" len="med"/>
            <a:tailEnd type="none" w="med" len="med"/>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a:lstStyle/>
          <a:p>
            <a:pPr algn="ctr">
              <a:defRPr/>
            </a:pPr>
            <a:r>
              <a:rPr lang="en-US" sz="3600" b="1" dirty="0">
                <a:solidFill>
                  <a:srgbClr val="FF0000"/>
                </a:solidFill>
              </a:rPr>
              <a:t>C</a:t>
            </a:r>
            <a:r>
              <a:rPr lang="en-US" sz="3600" dirty="0"/>
              <a:t>onsonant &amp; consonant sound</a:t>
            </a:r>
          </a:p>
        </p:txBody>
      </p:sp>
      <p:sp>
        <p:nvSpPr>
          <p:cNvPr id="9" name="Rounded Rectangle 8"/>
          <p:cNvSpPr/>
          <p:nvPr/>
        </p:nvSpPr>
        <p:spPr bwMode="auto">
          <a:xfrm>
            <a:off x="1857375" y="928688"/>
            <a:ext cx="6603056" cy="714375"/>
          </a:xfrm>
          <a:prstGeom prst="roundRect">
            <a:avLst/>
          </a:prstGeom>
          <a:ln>
            <a:headEnd type="none" w="med" len="med"/>
            <a:tailEnd type="none" w="med" len="med"/>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a:lstStyle/>
          <a:p>
            <a:pPr>
              <a:defRPr/>
            </a:pPr>
            <a:r>
              <a:rPr lang="en-US" sz="4400" b="1" dirty="0"/>
              <a:t>Before  </a:t>
            </a:r>
            <a:r>
              <a:rPr lang="en-US" sz="4400" b="1" dirty="0">
                <a:solidFill>
                  <a:srgbClr val="FFFF00"/>
                </a:solidFill>
              </a:rPr>
              <a:t>U</a:t>
            </a:r>
            <a:r>
              <a:rPr lang="en-US" sz="4400" dirty="0">
                <a:solidFill>
                  <a:srgbClr val="FF00FF"/>
                </a:solidFill>
              </a:rPr>
              <a:t>nit</a:t>
            </a:r>
          </a:p>
        </p:txBody>
      </p:sp>
      <p:sp>
        <p:nvSpPr>
          <p:cNvPr id="30730" name="Rounded Rectangle 9"/>
          <p:cNvSpPr>
            <a:spLocks noChangeArrowheads="1"/>
          </p:cNvSpPr>
          <p:nvPr/>
        </p:nvSpPr>
        <p:spPr bwMode="auto">
          <a:xfrm>
            <a:off x="1714500" y="4214813"/>
            <a:ext cx="6745932" cy="714375"/>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w="152400" h="50800" prst="softRound"/>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defRPr/>
            </a:pPr>
            <a:r>
              <a:rPr lang="en-US" sz="3600" smtClean="0">
                <a:solidFill>
                  <a:srgbClr val="FF00FF"/>
                </a:solidFill>
              </a:rPr>
              <a:t>A</a:t>
            </a:r>
            <a:r>
              <a:rPr lang="en-US" sz="3600" smtClean="0"/>
              <a:t> cow is eating grass, </a:t>
            </a:r>
            <a:r>
              <a:rPr lang="en-US" sz="3600" smtClean="0">
                <a:solidFill>
                  <a:srgbClr val="FF00FF"/>
                </a:solidFill>
              </a:rPr>
              <a:t>A</a:t>
            </a:r>
            <a:r>
              <a:rPr lang="en-US" sz="3600" smtClean="0"/>
              <a:t> tiger is a ferocious animal</a:t>
            </a:r>
          </a:p>
        </p:txBody>
      </p:sp>
      <p:sp>
        <p:nvSpPr>
          <p:cNvPr id="30731" name="Rounded Rectangle 10"/>
          <p:cNvSpPr>
            <a:spLocks noChangeArrowheads="1"/>
          </p:cNvSpPr>
          <p:nvPr/>
        </p:nvSpPr>
        <p:spPr bwMode="auto">
          <a:xfrm>
            <a:off x="1857375" y="2000250"/>
            <a:ext cx="6603056" cy="714375"/>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w="152400" h="50800" prst="softRound"/>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defRPr/>
            </a:pPr>
            <a:r>
              <a:rPr lang="en-US" sz="4400" smtClean="0"/>
              <a:t>A dozen , a hundred, thousand  </a:t>
            </a:r>
            <a:endParaRPr lang="en-US" sz="4400" smtClean="0">
              <a:solidFill>
                <a:schemeClr val="accent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9"/>
                                        </p:tgtEl>
                                        <p:attrNameLst>
                                          <p:attrName>style.visibility</p:attrName>
                                        </p:attrNameLst>
                                      </p:cBhvr>
                                      <p:to>
                                        <p:strVal val="visible"/>
                                      </p:to>
                                    </p:set>
                                    <p:set>
                                      <p:cBhvr>
                                        <p:cTn id="7" dur="455" fill="hold">
                                          <p:stCondLst>
                                            <p:cond delay="0"/>
                                          </p:stCondLst>
                                        </p:cTn>
                                        <p:tgtEl>
                                          <p:spTgt spid="9"/>
                                        </p:tgtEl>
                                        <p:attrNameLst>
                                          <p:attrName>style.rotation</p:attrName>
                                        </p:attrNameLst>
                                      </p:cBhvr>
                                      <p:to>
                                        <p:strVal val="-45.0"/>
                                      </p:to>
                                    </p:set>
                                    <p:anim calcmode="lin" valueType="num">
                                      <p:cBhvr>
                                        <p:cTn id="8" dur="455" fill="hold">
                                          <p:stCondLst>
                                            <p:cond delay="455"/>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9"/>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8" presetClass="entr" presetSubtype="0" accel="50000" fill="hold" nodeType="clickEffect">
                                  <p:stCondLst>
                                    <p:cond delay="0"/>
                                  </p:stCondLst>
                                  <p:iterate type="lt">
                                    <p:tmPct val="50000"/>
                                  </p:iterate>
                                  <p:childTnLst>
                                    <p:set>
                                      <p:cBhvr>
                                        <p:cTn id="15" dur="1" fill="hold">
                                          <p:stCondLst>
                                            <p:cond delay="0"/>
                                          </p:stCondLst>
                                        </p:cTn>
                                        <p:tgtEl>
                                          <p:spTgt spid="30731"/>
                                        </p:tgtEl>
                                        <p:attrNameLst>
                                          <p:attrName>style.visibility</p:attrName>
                                        </p:attrNameLst>
                                      </p:cBhvr>
                                      <p:to>
                                        <p:strVal val="visible"/>
                                      </p:to>
                                    </p:set>
                                    <p:set>
                                      <p:cBhvr>
                                        <p:cTn id="16" dur="455" fill="hold">
                                          <p:stCondLst>
                                            <p:cond delay="0"/>
                                          </p:stCondLst>
                                        </p:cTn>
                                        <p:tgtEl>
                                          <p:spTgt spid="30731"/>
                                        </p:tgtEl>
                                        <p:attrNameLst>
                                          <p:attrName>style.rotation</p:attrName>
                                        </p:attrNameLst>
                                      </p:cBhvr>
                                      <p:to>
                                        <p:strVal val="-45.0"/>
                                      </p:to>
                                    </p:set>
                                    <p:anim calcmode="lin" valueType="num">
                                      <p:cBhvr>
                                        <p:cTn id="17" dur="455" fill="hold">
                                          <p:stCondLst>
                                            <p:cond delay="455"/>
                                          </p:stCondLst>
                                        </p:cTn>
                                        <p:tgtEl>
                                          <p:spTgt spid="30731"/>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30731"/>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30731"/>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30731"/>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8" presetClass="entr" presetSubtype="0" accel="50000" fill="hold" nodeType="clickEffect">
                                  <p:stCondLst>
                                    <p:cond delay="0"/>
                                  </p:stCondLst>
                                  <p:iterate type="lt">
                                    <p:tmPct val="50000"/>
                                  </p:iterate>
                                  <p:childTnLst>
                                    <p:set>
                                      <p:cBhvr>
                                        <p:cTn id="24" dur="1" fill="hold">
                                          <p:stCondLst>
                                            <p:cond delay="0"/>
                                          </p:stCondLst>
                                        </p:cTn>
                                        <p:tgtEl>
                                          <p:spTgt spid="8"/>
                                        </p:tgtEl>
                                        <p:attrNameLst>
                                          <p:attrName>style.visibility</p:attrName>
                                        </p:attrNameLst>
                                      </p:cBhvr>
                                      <p:to>
                                        <p:strVal val="visible"/>
                                      </p:to>
                                    </p:set>
                                    <p:set>
                                      <p:cBhvr>
                                        <p:cTn id="25" dur="455" fill="hold">
                                          <p:stCondLst>
                                            <p:cond delay="0"/>
                                          </p:stCondLst>
                                        </p:cTn>
                                        <p:tgtEl>
                                          <p:spTgt spid="8"/>
                                        </p:tgtEl>
                                        <p:attrNameLst>
                                          <p:attrName>style.rotation</p:attrName>
                                        </p:attrNameLst>
                                      </p:cBhvr>
                                      <p:to>
                                        <p:strVal val="-45.0"/>
                                      </p:to>
                                    </p:set>
                                    <p:anim calcmode="lin" valueType="num">
                                      <p:cBhvr>
                                        <p:cTn id="26" dur="455" fill="hold">
                                          <p:stCondLst>
                                            <p:cond delay="455"/>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8"/>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8" presetClass="entr" presetSubtype="0" accel="50000" fill="hold" nodeType="clickEffect">
                                  <p:stCondLst>
                                    <p:cond delay="0"/>
                                  </p:stCondLst>
                                  <p:iterate type="lt">
                                    <p:tmPct val="50000"/>
                                  </p:iterate>
                                  <p:childTnLst>
                                    <p:set>
                                      <p:cBhvr>
                                        <p:cTn id="33" dur="1" fill="hold">
                                          <p:stCondLst>
                                            <p:cond delay="0"/>
                                          </p:stCondLst>
                                        </p:cTn>
                                        <p:tgtEl>
                                          <p:spTgt spid="30730"/>
                                        </p:tgtEl>
                                        <p:attrNameLst>
                                          <p:attrName>style.visibility</p:attrName>
                                        </p:attrNameLst>
                                      </p:cBhvr>
                                      <p:to>
                                        <p:strVal val="visible"/>
                                      </p:to>
                                    </p:set>
                                    <p:set>
                                      <p:cBhvr>
                                        <p:cTn id="34" dur="455" fill="hold">
                                          <p:stCondLst>
                                            <p:cond delay="0"/>
                                          </p:stCondLst>
                                        </p:cTn>
                                        <p:tgtEl>
                                          <p:spTgt spid="30730"/>
                                        </p:tgtEl>
                                        <p:attrNameLst>
                                          <p:attrName>style.rotation</p:attrName>
                                        </p:attrNameLst>
                                      </p:cBhvr>
                                      <p:to>
                                        <p:strVal val="-45.0"/>
                                      </p:to>
                                    </p:set>
                                    <p:anim calcmode="lin" valueType="num">
                                      <p:cBhvr>
                                        <p:cTn id="35" dur="455" fill="hold">
                                          <p:stCondLst>
                                            <p:cond delay="455"/>
                                          </p:stCondLst>
                                        </p:cTn>
                                        <p:tgtEl>
                                          <p:spTgt spid="30730"/>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30730"/>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30730"/>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30730"/>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a:spLocks noChangeArrowheads="1"/>
          </p:cNvSpPr>
          <p:nvPr/>
        </p:nvSpPr>
        <p:spPr bwMode="auto">
          <a:xfrm>
            <a:off x="2627784" y="125037"/>
            <a:ext cx="3786187" cy="965351"/>
          </a:xfrm>
          <a:prstGeom prst="roundRect">
            <a:avLst>
              <a:gd name="adj" fmla="val 16667"/>
            </a:avLst>
          </a:prstGeom>
          <a:ln>
            <a:headEnd/>
            <a:tailEnd/>
          </a:ln>
          <a:scene3d>
            <a:camera prst="orthographicFront"/>
            <a:lightRig rig="threePt" dir="t"/>
          </a:scene3d>
          <a:sp3d>
            <a:bevelT prst="relaxedInset"/>
          </a:sp3d>
        </p:spPr>
        <p:style>
          <a:lnRef idx="2">
            <a:schemeClr val="dk1">
              <a:shade val="50000"/>
            </a:schemeClr>
          </a:lnRef>
          <a:fillRef idx="1">
            <a:schemeClr val="dk1"/>
          </a:fillRef>
          <a:effectRef idx="0">
            <a:schemeClr val="dk1"/>
          </a:effectRef>
          <a:fontRef idx="minor">
            <a:schemeClr val="lt1"/>
          </a:fontRef>
        </p:style>
        <p:txBody>
          <a:bodyPr/>
          <a:lstStyle/>
          <a:p>
            <a:pPr algn="ctr">
              <a:defRPr/>
            </a:pPr>
            <a:r>
              <a:rPr lang="en-US" sz="4400" dirty="0">
                <a:solidFill>
                  <a:srgbClr val="FF0066"/>
                </a:solidFill>
              </a:rPr>
              <a:t>An</a:t>
            </a:r>
            <a:r>
              <a:rPr lang="en-US" sz="4400" dirty="0">
                <a:solidFill>
                  <a:schemeClr val="bg1"/>
                </a:solidFill>
              </a:rPr>
              <a:t>”</a:t>
            </a:r>
            <a:r>
              <a:rPr lang="en-US" sz="4400" b="1" dirty="0">
                <a:solidFill>
                  <a:schemeClr val="bg1"/>
                </a:solidFill>
              </a:rPr>
              <a:t>  is  used before </a:t>
            </a:r>
            <a:endParaRPr lang="en-US" sz="4400" dirty="0">
              <a:solidFill>
                <a:schemeClr val="bg1"/>
              </a:solidFill>
            </a:endParaRPr>
          </a:p>
        </p:txBody>
      </p:sp>
      <p:sp>
        <p:nvSpPr>
          <p:cNvPr id="3" name="Rounded Rectangle 2"/>
          <p:cNvSpPr/>
          <p:nvPr/>
        </p:nvSpPr>
        <p:spPr bwMode="auto">
          <a:xfrm>
            <a:off x="1428750" y="4162201"/>
            <a:ext cx="7031681" cy="714375"/>
          </a:xfrm>
          <a:prstGeom prst="roundRect">
            <a:avLst/>
          </a:prstGeom>
          <a:ln>
            <a:headEnd type="none" w="med" len="med"/>
            <a:tailEnd type="none" w="med" len="med"/>
          </a:ln>
          <a:scene3d>
            <a:camera prst="orthographicFront"/>
            <a:lightRig rig="threePt" dir="t"/>
          </a:scene3d>
          <a:sp3d>
            <a:bevelT prst="relaxedInset"/>
          </a:sp3d>
        </p:spPr>
        <p:style>
          <a:lnRef idx="1">
            <a:schemeClr val="accent2"/>
          </a:lnRef>
          <a:fillRef idx="2">
            <a:schemeClr val="accent2"/>
          </a:fillRef>
          <a:effectRef idx="1">
            <a:schemeClr val="accent2"/>
          </a:effectRef>
          <a:fontRef idx="minor">
            <a:schemeClr val="dk1"/>
          </a:fontRef>
        </p:style>
        <p:txBody>
          <a:bodyPr/>
          <a:lstStyle/>
          <a:p>
            <a:pPr algn="ctr">
              <a:defRPr/>
            </a:pPr>
            <a:r>
              <a:rPr lang="en-US" sz="3600" b="1" dirty="0"/>
              <a:t>U</a:t>
            </a:r>
            <a:r>
              <a:rPr lang="en-US" sz="3600" dirty="0"/>
              <a:t>n sound </a:t>
            </a:r>
            <a:r>
              <a:rPr lang="en-US" sz="3600" dirty="0">
                <a:solidFill>
                  <a:srgbClr val="FF0000"/>
                </a:solidFill>
              </a:rPr>
              <a:t>“H” </a:t>
            </a:r>
          </a:p>
        </p:txBody>
      </p:sp>
      <p:sp>
        <p:nvSpPr>
          <p:cNvPr id="4" name="Rounded Rectangle 3"/>
          <p:cNvSpPr/>
          <p:nvPr/>
        </p:nvSpPr>
        <p:spPr bwMode="auto">
          <a:xfrm>
            <a:off x="1428750" y="1733326"/>
            <a:ext cx="7031681" cy="714375"/>
          </a:xfrm>
          <a:prstGeom prst="roundRect">
            <a:avLst/>
          </a:prstGeom>
          <a:ln>
            <a:headEnd type="none" w="med" len="med"/>
            <a:tailEnd type="none" w="med" len="med"/>
          </a:ln>
          <a:scene3d>
            <a:camera prst="orthographicFront"/>
            <a:lightRig rig="threePt" dir="t"/>
          </a:scene3d>
          <a:sp3d>
            <a:bevelT prst="relaxedInset"/>
          </a:sp3d>
        </p:spPr>
        <p:style>
          <a:lnRef idx="1">
            <a:schemeClr val="accent2"/>
          </a:lnRef>
          <a:fillRef idx="2">
            <a:schemeClr val="accent2"/>
          </a:fillRef>
          <a:effectRef idx="1">
            <a:schemeClr val="accent2"/>
          </a:effectRef>
          <a:fontRef idx="minor">
            <a:schemeClr val="dk1"/>
          </a:fontRef>
        </p:style>
        <p:txBody>
          <a:bodyPr/>
          <a:lstStyle/>
          <a:p>
            <a:pPr algn="ctr">
              <a:defRPr/>
            </a:pPr>
            <a:r>
              <a:rPr lang="en-US" sz="3600" b="1" dirty="0">
                <a:solidFill>
                  <a:srgbClr val="FF0000"/>
                </a:solidFill>
              </a:rPr>
              <a:t>S</a:t>
            </a:r>
            <a:r>
              <a:rPr lang="en-US" sz="3600" dirty="0"/>
              <a:t> tress second syllable*</a:t>
            </a:r>
          </a:p>
        </p:txBody>
      </p:sp>
      <p:sp>
        <p:nvSpPr>
          <p:cNvPr id="31749" name="Rounded Rectangle 4"/>
          <p:cNvSpPr>
            <a:spLocks noChangeArrowheads="1"/>
          </p:cNvSpPr>
          <p:nvPr/>
        </p:nvSpPr>
        <p:spPr bwMode="auto">
          <a:xfrm>
            <a:off x="1428750" y="5090889"/>
            <a:ext cx="7031681" cy="714375"/>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prst="relaxedInset"/>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defRPr/>
            </a:pPr>
            <a:r>
              <a:rPr lang="en-US" sz="3600" dirty="0" smtClean="0"/>
              <a:t>He is </a:t>
            </a:r>
            <a:r>
              <a:rPr lang="en-US" sz="3600" b="1" dirty="0" smtClean="0">
                <a:solidFill>
                  <a:srgbClr val="C00000"/>
                </a:solidFill>
              </a:rPr>
              <a:t>an</a:t>
            </a:r>
            <a:r>
              <a:rPr lang="en-US" sz="3600" dirty="0" smtClean="0"/>
              <a:t> </a:t>
            </a:r>
            <a:r>
              <a:rPr lang="en-US" sz="3600" dirty="0" smtClean="0">
                <a:solidFill>
                  <a:srgbClr val="9900CC"/>
                </a:solidFill>
              </a:rPr>
              <a:t>honest</a:t>
            </a:r>
            <a:r>
              <a:rPr lang="en-US" sz="3600" dirty="0" smtClean="0"/>
              <a:t> man , I am waiting for </a:t>
            </a:r>
            <a:r>
              <a:rPr lang="en-US" sz="3600" b="1" dirty="0" smtClean="0">
                <a:solidFill>
                  <a:srgbClr val="C00000"/>
                </a:solidFill>
              </a:rPr>
              <a:t>an</a:t>
            </a:r>
            <a:r>
              <a:rPr lang="en-US" sz="3600" dirty="0" smtClean="0"/>
              <a:t> </a:t>
            </a:r>
            <a:r>
              <a:rPr lang="en-US" sz="3600" dirty="0" smtClean="0">
                <a:solidFill>
                  <a:srgbClr val="9900CC"/>
                </a:solidFill>
              </a:rPr>
              <a:t>hour.</a:t>
            </a:r>
          </a:p>
        </p:txBody>
      </p:sp>
      <p:sp>
        <p:nvSpPr>
          <p:cNvPr id="31750" name="Rounded Rectangle 5"/>
          <p:cNvSpPr>
            <a:spLocks noChangeArrowheads="1"/>
          </p:cNvSpPr>
          <p:nvPr/>
        </p:nvSpPr>
        <p:spPr bwMode="auto">
          <a:xfrm>
            <a:off x="1428750" y="2804889"/>
            <a:ext cx="7031681" cy="714375"/>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prst="relaxedInset"/>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defRPr/>
            </a:pPr>
            <a:r>
              <a:rPr lang="en-US" sz="3600" smtClean="0"/>
              <a:t>He lives in </a:t>
            </a:r>
            <a:r>
              <a:rPr lang="en-US" sz="3600" smtClean="0">
                <a:solidFill>
                  <a:srgbClr val="C00000"/>
                </a:solidFill>
              </a:rPr>
              <a:t>an </a:t>
            </a:r>
            <a:r>
              <a:rPr lang="en-US" sz="3600" smtClean="0"/>
              <a:t>ho</a:t>
            </a:r>
            <a:r>
              <a:rPr lang="en-US" sz="3600" b="1" smtClean="0"/>
              <a:t>tel </a:t>
            </a:r>
            <a:r>
              <a:rPr lang="en-US" sz="3600" smtClean="0"/>
              <a:t>, </a:t>
            </a:r>
            <a:r>
              <a:rPr lang="en-US" sz="3600" smtClean="0">
                <a:solidFill>
                  <a:srgbClr val="C00000"/>
                </a:solidFill>
              </a:rPr>
              <a:t>an </a:t>
            </a:r>
            <a:r>
              <a:rPr lang="en-US" sz="3600" smtClean="0"/>
              <a:t>his</a:t>
            </a:r>
            <a:r>
              <a:rPr lang="en-US" sz="3600" b="1" smtClean="0"/>
              <a:t>torica</a:t>
            </a:r>
            <a:r>
              <a:rPr lang="en-US" sz="3600" smtClean="0"/>
              <a:t>l , </a:t>
            </a:r>
            <a:r>
              <a:rPr lang="en-US" sz="3600" smtClean="0">
                <a:solidFill>
                  <a:srgbClr val="C00000"/>
                </a:solidFill>
              </a:rPr>
              <a:t>an</a:t>
            </a:r>
            <a:r>
              <a:rPr lang="en-US" sz="3600" smtClean="0"/>
              <a:t> heri</a:t>
            </a:r>
            <a:r>
              <a:rPr lang="en-US" sz="3600" b="1" smtClean="0"/>
              <a:t>tage</a:t>
            </a:r>
            <a:endParaRPr lang="en-US" sz="36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1750"/>
                                        </p:tgtEl>
                                        <p:attrNameLst>
                                          <p:attrName>style.visibility</p:attrName>
                                        </p:attrNameLst>
                                      </p:cBhvr>
                                      <p:to>
                                        <p:strVal val="visible"/>
                                      </p:to>
                                    </p:set>
                                    <p:animEffect transition="in" filter="slide(fromBottom)">
                                      <p:cBhvr>
                                        <p:cTn id="17" dur="500"/>
                                        <p:tgtEl>
                                          <p:spTgt spid="3175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slide(fromBottom)">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31749"/>
                                        </p:tgtEl>
                                        <p:attrNameLst>
                                          <p:attrName>style.visibility</p:attrName>
                                        </p:attrNameLst>
                                      </p:cBhvr>
                                      <p:to>
                                        <p:strVal val="visible"/>
                                      </p:to>
                                    </p:set>
                                    <p:animEffect transition="in" filter="slide(fromBottom)">
                                      <p:cBhvr>
                                        <p:cTn id="27" dur="500"/>
                                        <p:tgtEl>
                                          <p:spTgt spid="31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1857375" y="2714625"/>
            <a:ext cx="5214938" cy="714375"/>
          </a:xfrm>
          <a:prstGeom prst="roundRect">
            <a:avLst/>
          </a:prstGeom>
          <a:ln>
            <a:headEnd type="none" w="med" len="med"/>
            <a:tailEnd type="none" w="med" len="med"/>
          </a:ln>
          <a:scene3d>
            <a:camera prst="orthographicFront"/>
            <a:lightRig rig="threePt" dir="t"/>
          </a:scene3d>
          <a:sp3d>
            <a:bevelT w="152400" h="50800" prst="softRound"/>
          </a:sp3d>
        </p:spPr>
        <p:style>
          <a:lnRef idx="2">
            <a:schemeClr val="dk1">
              <a:shade val="50000"/>
            </a:schemeClr>
          </a:lnRef>
          <a:fillRef idx="1">
            <a:schemeClr val="dk1"/>
          </a:fillRef>
          <a:effectRef idx="0">
            <a:schemeClr val="dk1"/>
          </a:effectRef>
          <a:fontRef idx="minor">
            <a:schemeClr val="lt1"/>
          </a:fontRef>
        </p:style>
        <p:txBody>
          <a:bodyPr/>
          <a:lstStyle/>
          <a:p>
            <a:pPr algn="ctr">
              <a:defRPr/>
            </a:pPr>
            <a:r>
              <a:rPr lang="en-US" sz="3600" dirty="0"/>
              <a:t>So A/An ‘    is used before</a:t>
            </a:r>
          </a:p>
        </p:txBody>
      </p:sp>
      <p:sp>
        <p:nvSpPr>
          <p:cNvPr id="3" name="Rounded Rectangle 2"/>
          <p:cNvSpPr/>
          <p:nvPr/>
        </p:nvSpPr>
        <p:spPr bwMode="auto">
          <a:xfrm>
            <a:off x="1857375" y="285750"/>
            <a:ext cx="5214938" cy="714375"/>
          </a:xfrm>
          <a:prstGeom prst="roundRect">
            <a:avLst/>
          </a:prstGeom>
          <a:solidFill>
            <a:srgbClr val="FF00FF"/>
          </a:solidFill>
          <a:ln>
            <a:headEnd type="none" w="med" len="med"/>
            <a:tailEnd type="none" w="med" len="med"/>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a:lstStyle/>
          <a:p>
            <a:pPr algn="ctr">
              <a:defRPr/>
            </a:pPr>
            <a:r>
              <a:rPr lang="en-US" sz="3600" b="1" dirty="0">
                <a:solidFill>
                  <a:srgbClr val="FFFF00"/>
                </a:solidFill>
                <a:latin typeface="Calibri" pitchFamily="34" charset="0"/>
                <a:ea typeface="Times New Roman" pitchFamily="18" charset="0"/>
                <a:cs typeface="Times New Roman" pitchFamily="18" charset="0"/>
              </a:rPr>
              <a:t>V</a:t>
            </a:r>
            <a:r>
              <a:rPr lang="en-US" sz="3600" dirty="0">
                <a:solidFill>
                  <a:schemeClr val="tx1"/>
                </a:solidFill>
                <a:latin typeface="Calibri" pitchFamily="34" charset="0"/>
                <a:ea typeface="Times New Roman" pitchFamily="18" charset="0"/>
                <a:cs typeface="Times New Roman" pitchFamily="18" charset="0"/>
              </a:rPr>
              <a:t>owel &amp; vowel sound </a:t>
            </a:r>
            <a:endParaRPr lang="en-US" sz="3600" dirty="0"/>
          </a:p>
        </p:txBody>
      </p:sp>
      <p:sp>
        <p:nvSpPr>
          <p:cNvPr id="4" name="Rounded Rectangle 3"/>
          <p:cNvSpPr>
            <a:spLocks noChangeArrowheads="1"/>
          </p:cNvSpPr>
          <p:nvPr/>
        </p:nvSpPr>
        <p:spPr bwMode="auto">
          <a:xfrm>
            <a:off x="2071688" y="4286250"/>
            <a:ext cx="928687" cy="714375"/>
          </a:xfrm>
          <a:prstGeom prst="roundRect">
            <a:avLst>
              <a:gd name="adj" fmla="val 16667"/>
            </a:avLst>
          </a:prstGeom>
          <a:ln>
            <a:headEnd/>
            <a:tailEnd/>
          </a:ln>
          <a:scene3d>
            <a:camera prst="orthographicFront"/>
            <a:lightRig rig="threePt" dir="t"/>
          </a:scene3d>
          <a:sp3d>
            <a:bevelT w="152400" h="50800" prst="softRound"/>
          </a:sp3d>
        </p:spPr>
        <p:style>
          <a:lnRef idx="2">
            <a:schemeClr val="accent2">
              <a:shade val="50000"/>
            </a:schemeClr>
          </a:lnRef>
          <a:fillRef idx="1">
            <a:schemeClr val="accent2"/>
          </a:fillRef>
          <a:effectRef idx="0">
            <a:schemeClr val="accent2"/>
          </a:effectRef>
          <a:fontRef idx="minor">
            <a:schemeClr val="lt1"/>
          </a:fontRef>
        </p:style>
        <p:txBody>
          <a:bodyPr/>
          <a:lstStyle/>
          <a:p>
            <a:pPr algn="ctr">
              <a:defRPr/>
            </a:pPr>
            <a:r>
              <a:rPr lang="en-US" sz="3600" dirty="0"/>
              <a:t>O</a:t>
            </a:r>
          </a:p>
        </p:txBody>
      </p:sp>
      <p:sp>
        <p:nvSpPr>
          <p:cNvPr id="32773" name="Rounded Rectangle 4"/>
          <p:cNvSpPr>
            <a:spLocks noChangeArrowheads="1"/>
          </p:cNvSpPr>
          <p:nvPr/>
        </p:nvSpPr>
        <p:spPr bwMode="auto">
          <a:xfrm>
            <a:off x="928688" y="1500188"/>
            <a:ext cx="7358062" cy="714375"/>
          </a:xfrm>
          <a:prstGeom prst="roundRect">
            <a:avLst>
              <a:gd name="adj" fmla="val 16667"/>
            </a:avLst>
          </a:prstGeom>
          <a:ln>
            <a:headEnd/>
            <a:tailEnd/>
          </a:ln>
        </p:spPr>
        <p:style>
          <a:lnRef idx="3">
            <a:schemeClr val="lt1"/>
          </a:lnRef>
          <a:fillRef idx="1">
            <a:schemeClr val="dk1"/>
          </a:fillRef>
          <a:effectRef idx="1">
            <a:schemeClr val="dk1"/>
          </a:effectRef>
          <a:fontRef idx="minor">
            <a:schemeClr val="lt1"/>
          </a:fontRef>
        </p:style>
        <p:txBody>
          <a:bodyPr/>
          <a:lstStyle/>
          <a:p>
            <a:pPr algn="ctr">
              <a:defRPr/>
            </a:pPr>
            <a:r>
              <a:rPr lang="en-US" sz="2400" dirty="0">
                <a:solidFill>
                  <a:srgbClr val="FFFF00"/>
                </a:solidFill>
                <a:latin typeface="Calibri" pitchFamily="34" charset="0"/>
                <a:cs typeface="Times New Roman" pitchFamily="18" charset="0"/>
              </a:rPr>
              <a:t>an</a:t>
            </a:r>
            <a:r>
              <a:rPr lang="en-US" sz="2400" dirty="0">
                <a:latin typeface="Calibri" pitchFamily="34" charset="0"/>
                <a:cs typeface="Times New Roman" pitchFamily="18" charset="0"/>
              </a:rPr>
              <a:t> apple, </a:t>
            </a:r>
            <a:r>
              <a:rPr lang="en-US" sz="2400" dirty="0">
                <a:solidFill>
                  <a:srgbClr val="FFFF00"/>
                </a:solidFill>
                <a:latin typeface="Calibri" pitchFamily="34" charset="0"/>
                <a:cs typeface="Times New Roman" pitchFamily="18" charset="0"/>
              </a:rPr>
              <a:t>an</a:t>
            </a:r>
            <a:r>
              <a:rPr lang="en-US" sz="2400" dirty="0">
                <a:latin typeface="Calibri" pitchFamily="34" charset="0"/>
                <a:cs typeface="Times New Roman" pitchFamily="18" charset="0"/>
              </a:rPr>
              <a:t> M.A. He is </a:t>
            </a:r>
            <a:r>
              <a:rPr lang="en-US" sz="2400" dirty="0">
                <a:solidFill>
                  <a:srgbClr val="FFFF00"/>
                </a:solidFill>
                <a:latin typeface="Calibri" pitchFamily="34" charset="0"/>
                <a:cs typeface="Times New Roman" pitchFamily="18" charset="0"/>
              </a:rPr>
              <a:t>an</a:t>
            </a:r>
            <a:r>
              <a:rPr lang="en-US" sz="2400" dirty="0">
                <a:latin typeface="Calibri" pitchFamily="34" charset="0"/>
                <a:cs typeface="Times New Roman" pitchFamily="18" charset="0"/>
              </a:rPr>
              <a:t> idiot, Give me </a:t>
            </a:r>
            <a:r>
              <a:rPr lang="en-US" sz="2400" dirty="0">
                <a:solidFill>
                  <a:srgbClr val="FFFF00"/>
                </a:solidFill>
                <a:latin typeface="Calibri" pitchFamily="34" charset="0"/>
                <a:cs typeface="Times New Roman" pitchFamily="18" charset="0"/>
              </a:rPr>
              <a:t>an</a:t>
            </a:r>
            <a:r>
              <a:rPr lang="en-US" sz="2400" dirty="0">
                <a:latin typeface="Calibri" pitchFamily="34" charset="0"/>
                <a:cs typeface="Times New Roman" pitchFamily="18" charset="0"/>
              </a:rPr>
              <a:t> orange.</a:t>
            </a:r>
            <a:endParaRPr lang="en-US" sz="2400" dirty="0"/>
          </a:p>
        </p:txBody>
      </p:sp>
      <p:sp>
        <p:nvSpPr>
          <p:cNvPr id="48142" name="Rectangle 1"/>
          <p:cNvSpPr>
            <a:spLocks noChangeArrowheads="1"/>
          </p:cNvSpPr>
          <p:nvPr/>
        </p:nvSpPr>
        <p:spPr bwMode="auto">
          <a:xfrm>
            <a:off x="0" y="0"/>
            <a:ext cx="184150" cy="261938"/>
          </a:xfrm>
          <a:prstGeom prst="rect">
            <a:avLst/>
          </a:prstGeom>
          <a:noFill/>
          <a:ln w="9525">
            <a:noFill/>
            <a:miter lim="800000"/>
            <a:headEnd/>
            <a:tailEnd/>
          </a:ln>
        </p:spPr>
        <p:txBody>
          <a:bodyPr wrap="none" anchor="ctr">
            <a:spAutoFit/>
          </a:bodyPr>
          <a:lstStyle/>
          <a:p>
            <a:endParaRPr lang="en-US" sz="1100" b="1">
              <a:latin typeface="Calibri" pitchFamily="34" charset="0"/>
              <a:cs typeface="Times New Roman" pitchFamily="18" charset="0"/>
              <a:sym typeface="Webdings" pitchFamily="18" charset="2"/>
            </a:endParaRPr>
          </a:p>
        </p:txBody>
      </p:sp>
      <p:sp>
        <p:nvSpPr>
          <p:cNvPr id="10" name="Rounded Rectangle 9"/>
          <p:cNvSpPr>
            <a:spLocks noChangeArrowheads="1"/>
          </p:cNvSpPr>
          <p:nvPr/>
        </p:nvSpPr>
        <p:spPr bwMode="auto">
          <a:xfrm>
            <a:off x="500063" y="4286250"/>
            <a:ext cx="928687" cy="714375"/>
          </a:xfrm>
          <a:prstGeom prst="roundRect">
            <a:avLst>
              <a:gd name="adj" fmla="val 16667"/>
            </a:avLst>
          </a:prstGeom>
          <a:ln>
            <a:headEnd/>
            <a:tailEnd/>
          </a:ln>
          <a:scene3d>
            <a:camera prst="orthographicFront"/>
            <a:lightRig rig="threePt" dir="t"/>
          </a:scene3d>
          <a:sp3d>
            <a:bevelT w="152400" h="50800" prst="softRound"/>
          </a:sp3d>
        </p:spPr>
        <p:style>
          <a:lnRef idx="2">
            <a:schemeClr val="accent2">
              <a:shade val="50000"/>
            </a:schemeClr>
          </a:lnRef>
          <a:fillRef idx="1">
            <a:schemeClr val="accent2"/>
          </a:fillRef>
          <a:effectRef idx="0">
            <a:schemeClr val="accent2"/>
          </a:effectRef>
          <a:fontRef idx="minor">
            <a:schemeClr val="lt1"/>
          </a:fontRef>
        </p:style>
        <p:txBody>
          <a:bodyPr/>
          <a:lstStyle/>
          <a:p>
            <a:pPr algn="ctr">
              <a:defRPr/>
            </a:pPr>
            <a:r>
              <a:rPr lang="en-US" sz="3600" dirty="0"/>
              <a:t>C</a:t>
            </a:r>
          </a:p>
        </p:txBody>
      </p:sp>
      <p:sp>
        <p:nvSpPr>
          <p:cNvPr id="11" name="Rounded Rectangle 10"/>
          <p:cNvSpPr>
            <a:spLocks noChangeArrowheads="1"/>
          </p:cNvSpPr>
          <p:nvPr/>
        </p:nvSpPr>
        <p:spPr bwMode="auto">
          <a:xfrm>
            <a:off x="3714750" y="4214813"/>
            <a:ext cx="928688" cy="714375"/>
          </a:xfrm>
          <a:prstGeom prst="roundRect">
            <a:avLst>
              <a:gd name="adj" fmla="val 16667"/>
            </a:avLst>
          </a:prstGeom>
          <a:ln>
            <a:headEnd/>
            <a:tailEnd/>
          </a:ln>
          <a:scene3d>
            <a:camera prst="orthographicFront"/>
            <a:lightRig rig="threePt" dir="t"/>
          </a:scene3d>
          <a:sp3d>
            <a:bevelT w="152400" h="50800" prst="softRound"/>
          </a:sp3d>
        </p:spPr>
        <p:style>
          <a:lnRef idx="2">
            <a:schemeClr val="accent2">
              <a:shade val="50000"/>
            </a:schemeClr>
          </a:lnRef>
          <a:fillRef idx="1">
            <a:schemeClr val="accent2"/>
          </a:fillRef>
          <a:effectRef idx="0">
            <a:schemeClr val="accent2"/>
          </a:effectRef>
          <a:fontRef idx="minor">
            <a:schemeClr val="lt1"/>
          </a:fontRef>
        </p:style>
        <p:txBody>
          <a:bodyPr/>
          <a:lstStyle/>
          <a:p>
            <a:pPr algn="ctr">
              <a:defRPr/>
            </a:pPr>
            <a:r>
              <a:rPr lang="en-US" sz="3600" dirty="0"/>
              <a:t>U</a:t>
            </a:r>
          </a:p>
        </p:txBody>
      </p:sp>
      <p:sp>
        <p:nvSpPr>
          <p:cNvPr id="12" name="Rounded Rectangle 11"/>
          <p:cNvSpPr>
            <a:spLocks noChangeArrowheads="1"/>
          </p:cNvSpPr>
          <p:nvPr/>
        </p:nvSpPr>
        <p:spPr bwMode="auto">
          <a:xfrm>
            <a:off x="5072063" y="4214813"/>
            <a:ext cx="928687" cy="714375"/>
          </a:xfrm>
          <a:prstGeom prst="roundRect">
            <a:avLst>
              <a:gd name="adj" fmla="val 16667"/>
            </a:avLst>
          </a:prstGeom>
          <a:ln>
            <a:headEnd/>
            <a:tailEnd/>
          </a:ln>
          <a:scene3d>
            <a:camera prst="orthographicFront"/>
            <a:lightRig rig="threePt" dir="t"/>
          </a:scene3d>
          <a:sp3d>
            <a:bevelT w="152400" h="50800" prst="softRound"/>
          </a:sp3d>
        </p:spPr>
        <p:style>
          <a:lnRef idx="2">
            <a:schemeClr val="accent2">
              <a:shade val="50000"/>
            </a:schemeClr>
          </a:lnRef>
          <a:fillRef idx="1">
            <a:schemeClr val="accent2"/>
          </a:fillRef>
          <a:effectRef idx="0">
            <a:schemeClr val="accent2"/>
          </a:effectRef>
          <a:fontRef idx="minor">
            <a:schemeClr val="lt1"/>
          </a:fontRef>
        </p:style>
        <p:txBody>
          <a:bodyPr/>
          <a:lstStyle/>
          <a:p>
            <a:pPr algn="ctr">
              <a:defRPr/>
            </a:pPr>
            <a:r>
              <a:rPr lang="en-US" sz="3600" dirty="0"/>
              <a:t>D</a:t>
            </a:r>
          </a:p>
        </p:txBody>
      </p:sp>
      <p:sp>
        <p:nvSpPr>
          <p:cNvPr id="13" name="Rounded Rectangle 12"/>
          <p:cNvSpPr>
            <a:spLocks noChangeArrowheads="1"/>
          </p:cNvSpPr>
          <p:nvPr/>
        </p:nvSpPr>
        <p:spPr bwMode="auto">
          <a:xfrm>
            <a:off x="6286500" y="4143375"/>
            <a:ext cx="928688" cy="714375"/>
          </a:xfrm>
          <a:prstGeom prst="roundRect">
            <a:avLst>
              <a:gd name="adj" fmla="val 16667"/>
            </a:avLst>
          </a:prstGeom>
          <a:ln>
            <a:headEnd/>
            <a:tailEnd/>
          </a:ln>
          <a:scene3d>
            <a:camera prst="orthographicFront"/>
            <a:lightRig rig="threePt" dir="t"/>
          </a:scene3d>
          <a:sp3d>
            <a:bevelT w="152400" h="50800" prst="softRound"/>
          </a:sp3d>
        </p:spPr>
        <p:style>
          <a:lnRef idx="2">
            <a:schemeClr val="accent2">
              <a:shade val="50000"/>
            </a:schemeClr>
          </a:lnRef>
          <a:fillRef idx="1">
            <a:schemeClr val="accent2"/>
          </a:fillRef>
          <a:effectRef idx="0">
            <a:schemeClr val="accent2"/>
          </a:effectRef>
          <a:fontRef idx="minor">
            <a:schemeClr val="lt1"/>
          </a:fontRef>
        </p:style>
        <p:txBody>
          <a:bodyPr/>
          <a:lstStyle/>
          <a:p>
            <a:pPr algn="ctr">
              <a:defRPr/>
            </a:pPr>
            <a:r>
              <a:rPr lang="en-US" sz="3600" dirty="0"/>
              <a:t>U</a:t>
            </a:r>
          </a:p>
        </p:txBody>
      </p:sp>
      <p:sp>
        <p:nvSpPr>
          <p:cNvPr id="14" name="Rounded Rectangle 13"/>
          <p:cNvSpPr>
            <a:spLocks noChangeArrowheads="1"/>
          </p:cNvSpPr>
          <p:nvPr/>
        </p:nvSpPr>
        <p:spPr bwMode="auto">
          <a:xfrm>
            <a:off x="7572375" y="4143375"/>
            <a:ext cx="928688" cy="714375"/>
          </a:xfrm>
          <a:prstGeom prst="roundRect">
            <a:avLst>
              <a:gd name="adj" fmla="val 16667"/>
            </a:avLst>
          </a:prstGeom>
          <a:ln>
            <a:headEnd/>
            <a:tailEnd/>
          </a:ln>
          <a:scene3d>
            <a:camera prst="orthographicFront"/>
            <a:lightRig rig="threePt" dir="t"/>
          </a:scene3d>
          <a:sp3d>
            <a:bevelT w="152400" h="50800" prst="softRound"/>
          </a:sp3d>
        </p:spPr>
        <p:style>
          <a:lnRef idx="2">
            <a:schemeClr val="accent2">
              <a:shade val="50000"/>
            </a:schemeClr>
          </a:lnRef>
          <a:fillRef idx="1">
            <a:schemeClr val="accent2"/>
          </a:fillRef>
          <a:effectRef idx="0">
            <a:schemeClr val="accent2"/>
          </a:effectRef>
          <a:fontRef idx="minor">
            <a:schemeClr val="lt1"/>
          </a:fontRef>
        </p:style>
        <p:txBody>
          <a:bodyPr/>
          <a:lstStyle/>
          <a:p>
            <a:pPr>
              <a:defRPr/>
            </a:pPr>
            <a:r>
              <a:rPr lang="en-US" sz="4800" dirty="0"/>
              <a:t>c</a:t>
            </a:r>
          </a:p>
        </p:txBody>
      </p:sp>
      <p:sp>
        <p:nvSpPr>
          <p:cNvPr id="15" name="Rounded Rectangle 14"/>
          <p:cNvSpPr>
            <a:spLocks noChangeArrowheads="1"/>
          </p:cNvSpPr>
          <p:nvPr/>
        </p:nvSpPr>
        <p:spPr bwMode="auto">
          <a:xfrm>
            <a:off x="2071688" y="5286375"/>
            <a:ext cx="928687" cy="714375"/>
          </a:xfrm>
          <a:prstGeom prst="roundRect">
            <a:avLst>
              <a:gd name="adj" fmla="val 16667"/>
            </a:avLst>
          </a:prstGeom>
          <a:ln>
            <a:headEnd/>
            <a:tailEnd/>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a:lstStyle/>
          <a:p>
            <a:pPr algn="ctr">
              <a:defRPr/>
            </a:pPr>
            <a:r>
              <a:rPr lang="en-US" sz="3600" dirty="0"/>
              <a:t>U</a:t>
            </a:r>
          </a:p>
        </p:txBody>
      </p:sp>
      <p:sp>
        <p:nvSpPr>
          <p:cNvPr id="16" name="Rounded Rectangle 15"/>
          <p:cNvSpPr>
            <a:spLocks noChangeArrowheads="1"/>
          </p:cNvSpPr>
          <p:nvPr/>
        </p:nvSpPr>
        <p:spPr bwMode="auto">
          <a:xfrm>
            <a:off x="3714750" y="5286375"/>
            <a:ext cx="928688" cy="714375"/>
          </a:xfrm>
          <a:prstGeom prst="roundRect">
            <a:avLst>
              <a:gd name="adj" fmla="val 16667"/>
            </a:avLst>
          </a:prstGeom>
          <a:ln>
            <a:headEnd/>
            <a:tailEnd/>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a:lstStyle/>
          <a:p>
            <a:pPr algn="ctr">
              <a:defRPr/>
            </a:pPr>
            <a:r>
              <a:rPr lang="en-US" sz="3600" dirty="0"/>
              <a:t>V</a:t>
            </a:r>
          </a:p>
        </p:txBody>
      </p:sp>
      <p:sp>
        <p:nvSpPr>
          <p:cNvPr id="17" name="Rounded Rectangle 16"/>
          <p:cNvSpPr>
            <a:spLocks noChangeArrowheads="1"/>
          </p:cNvSpPr>
          <p:nvPr/>
        </p:nvSpPr>
        <p:spPr bwMode="auto">
          <a:xfrm>
            <a:off x="500063" y="5286375"/>
            <a:ext cx="928687" cy="714375"/>
          </a:xfrm>
          <a:prstGeom prst="roundRect">
            <a:avLst>
              <a:gd name="adj" fmla="val 16667"/>
            </a:avLst>
          </a:prstGeom>
          <a:ln>
            <a:headEnd/>
            <a:tailEnd/>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a:lstStyle/>
          <a:p>
            <a:pPr algn="ctr">
              <a:defRPr/>
            </a:pPr>
            <a:r>
              <a:rPr lang="en-US" sz="3600" dirty="0"/>
              <a: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32773"/>
                                        </p:tgtEl>
                                        <p:attrNameLst>
                                          <p:attrName>style.visibility</p:attrName>
                                        </p:attrNameLst>
                                      </p:cBhvr>
                                      <p:to>
                                        <p:strVal val="visible"/>
                                      </p:to>
                                    </p:set>
                                    <p:animEffect transition="in" filter="wedge">
                                      <p:cBhvr>
                                        <p:cTn id="12" dur="2000"/>
                                        <p:tgtEl>
                                          <p:spTgt spid="327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edge">
                                      <p:cBhvr>
                                        <p:cTn id="17" dur="20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8" presetClass="entr" presetSubtype="0" accel="50000" fill="hold" nodeType="clickEffect">
                                  <p:stCondLst>
                                    <p:cond delay="0"/>
                                  </p:stCondLst>
                                  <p:iterate type="lt">
                                    <p:tmPct val="50000"/>
                                  </p:iterate>
                                  <p:childTnLst>
                                    <p:set>
                                      <p:cBhvr>
                                        <p:cTn id="21" dur="1" fill="hold">
                                          <p:stCondLst>
                                            <p:cond delay="0"/>
                                          </p:stCondLst>
                                        </p:cTn>
                                        <p:tgtEl>
                                          <p:spTgt spid="10"/>
                                        </p:tgtEl>
                                        <p:attrNameLst>
                                          <p:attrName>style.visibility</p:attrName>
                                        </p:attrNameLst>
                                      </p:cBhvr>
                                      <p:to>
                                        <p:strVal val="visible"/>
                                      </p:to>
                                    </p:set>
                                    <p:set>
                                      <p:cBhvr>
                                        <p:cTn id="22" dur="455" fill="hold">
                                          <p:stCondLst>
                                            <p:cond delay="0"/>
                                          </p:stCondLst>
                                        </p:cTn>
                                        <p:tgtEl>
                                          <p:spTgt spid="10"/>
                                        </p:tgtEl>
                                        <p:attrNameLst>
                                          <p:attrName>style.rotation</p:attrName>
                                        </p:attrNameLst>
                                      </p:cBhvr>
                                      <p:to>
                                        <p:strVal val="-45.0"/>
                                      </p:to>
                                    </p:set>
                                    <p:anim calcmode="lin" valueType="num">
                                      <p:cBhvr>
                                        <p:cTn id="23"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24"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25"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26"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par>
                                <p:cTn id="27" presetID="38" presetClass="entr" presetSubtype="0" accel="50000" fill="hold" nodeType="withEffect">
                                  <p:stCondLst>
                                    <p:cond delay="0"/>
                                  </p:stCondLst>
                                  <p:iterate type="lt">
                                    <p:tmPct val="50000"/>
                                  </p:iterate>
                                  <p:childTnLst>
                                    <p:set>
                                      <p:cBhvr>
                                        <p:cTn id="28" dur="1" fill="hold">
                                          <p:stCondLst>
                                            <p:cond delay="0"/>
                                          </p:stCondLst>
                                        </p:cTn>
                                        <p:tgtEl>
                                          <p:spTgt spid="4"/>
                                        </p:tgtEl>
                                        <p:attrNameLst>
                                          <p:attrName>style.visibility</p:attrName>
                                        </p:attrNameLst>
                                      </p:cBhvr>
                                      <p:to>
                                        <p:strVal val="visible"/>
                                      </p:to>
                                    </p:set>
                                    <p:set>
                                      <p:cBhvr>
                                        <p:cTn id="29" dur="455" fill="hold">
                                          <p:stCondLst>
                                            <p:cond delay="0"/>
                                          </p:stCondLst>
                                        </p:cTn>
                                        <p:tgtEl>
                                          <p:spTgt spid="4"/>
                                        </p:tgtEl>
                                        <p:attrNameLst>
                                          <p:attrName>style.rotation</p:attrName>
                                        </p:attrNameLst>
                                      </p:cBhvr>
                                      <p:to>
                                        <p:strVal val="-45.0"/>
                                      </p:to>
                                    </p:set>
                                    <p:anim calcmode="lin" valueType="num">
                                      <p:cBhvr>
                                        <p:cTn id="30"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31"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32"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33"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par>
                                <p:cTn id="34" presetID="38" presetClass="entr" presetSubtype="0" accel="50000" fill="hold" nodeType="withEffect">
                                  <p:stCondLst>
                                    <p:cond delay="0"/>
                                  </p:stCondLst>
                                  <p:iterate type="lt">
                                    <p:tmPct val="50000"/>
                                  </p:iterate>
                                  <p:childTnLst>
                                    <p:set>
                                      <p:cBhvr>
                                        <p:cTn id="35" dur="1" fill="hold">
                                          <p:stCondLst>
                                            <p:cond delay="0"/>
                                          </p:stCondLst>
                                        </p:cTn>
                                        <p:tgtEl>
                                          <p:spTgt spid="11"/>
                                        </p:tgtEl>
                                        <p:attrNameLst>
                                          <p:attrName>style.visibility</p:attrName>
                                        </p:attrNameLst>
                                      </p:cBhvr>
                                      <p:to>
                                        <p:strVal val="visible"/>
                                      </p:to>
                                    </p:set>
                                    <p:set>
                                      <p:cBhvr>
                                        <p:cTn id="36" dur="455" fill="hold">
                                          <p:stCondLst>
                                            <p:cond delay="0"/>
                                          </p:stCondLst>
                                        </p:cTn>
                                        <p:tgtEl>
                                          <p:spTgt spid="11"/>
                                        </p:tgtEl>
                                        <p:attrNameLst>
                                          <p:attrName>style.rotation</p:attrName>
                                        </p:attrNameLst>
                                      </p:cBhvr>
                                      <p:to>
                                        <p:strVal val="-45.0"/>
                                      </p:to>
                                    </p:set>
                                    <p:anim calcmode="lin" valueType="num">
                                      <p:cBhvr>
                                        <p:cTn id="37" dur="455" fill="hold">
                                          <p:stCondLst>
                                            <p:cond delay="455"/>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38" dur="455"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39" dur="156" decel="50000" autoRev="1" fill="hold">
                                          <p:stCondLst>
                                            <p:cond delay="455"/>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40" dur="136" fill="hold">
                                          <p:stCondLst>
                                            <p:cond delay="864"/>
                                          </p:stCondLst>
                                        </p:cTn>
                                        <p:tgtEl>
                                          <p:spTgt spid="11"/>
                                        </p:tgtEl>
                                        <p:attrNameLst>
                                          <p:attrName>ppt_y</p:attrName>
                                        </p:attrNameLst>
                                      </p:cBhvr>
                                      <p:tavLst>
                                        <p:tav tm="0">
                                          <p:val>
                                            <p:strVal val="#ppt_y-(0.354*#ppt_w-0.172*#ppt_h)"/>
                                          </p:val>
                                        </p:tav>
                                        <p:tav tm="100000">
                                          <p:val>
                                            <p:strVal val="#ppt_y"/>
                                          </p:val>
                                        </p:tav>
                                      </p:tavLst>
                                    </p:anim>
                                  </p:childTnLst>
                                </p:cTn>
                              </p:par>
                              <p:par>
                                <p:cTn id="41" presetID="38" presetClass="entr" presetSubtype="0" accel="50000" fill="hold" nodeType="withEffect">
                                  <p:stCondLst>
                                    <p:cond delay="0"/>
                                  </p:stCondLst>
                                  <p:iterate type="lt">
                                    <p:tmPct val="50000"/>
                                  </p:iterate>
                                  <p:childTnLst>
                                    <p:set>
                                      <p:cBhvr>
                                        <p:cTn id="42" dur="1" fill="hold">
                                          <p:stCondLst>
                                            <p:cond delay="0"/>
                                          </p:stCondLst>
                                        </p:cTn>
                                        <p:tgtEl>
                                          <p:spTgt spid="12"/>
                                        </p:tgtEl>
                                        <p:attrNameLst>
                                          <p:attrName>style.visibility</p:attrName>
                                        </p:attrNameLst>
                                      </p:cBhvr>
                                      <p:to>
                                        <p:strVal val="visible"/>
                                      </p:to>
                                    </p:set>
                                    <p:set>
                                      <p:cBhvr>
                                        <p:cTn id="43" dur="455" fill="hold">
                                          <p:stCondLst>
                                            <p:cond delay="0"/>
                                          </p:stCondLst>
                                        </p:cTn>
                                        <p:tgtEl>
                                          <p:spTgt spid="12"/>
                                        </p:tgtEl>
                                        <p:attrNameLst>
                                          <p:attrName>style.rotation</p:attrName>
                                        </p:attrNameLst>
                                      </p:cBhvr>
                                      <p:to>
                                        <p:strVal val="-45.0"/>
                                      </p:to>
                                    </p:set>
                                    <p:anim calcmode="lin" valueType="num">
                                      <p:cBhvr>
                                        <p:cTn id="44" dur="455" fill="hold">
                                          <p:stCondLst>
                                            <p:cond delay="455"/>
                                          </p:stCondLst>
                                        </p:cTn>
                                        <p:tgtEl>
                                          <p:spTgt spid="12"/>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12"/>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12"/>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12"/>
                                        </p:tgtEl>
                                        <p:attrNameLst>
                                          <p:attrName>ppt_y</p:attrName>
                                        </p:attrNameLst>
                                      </p:cBhvr>
                                      <p:tavLst>
                                        <p:tav tm="0">
                                          <p:val>
                                            <p:strVal val="#ppt_y-(0.354*#ppt_w-0.172*#ppt_h)"/>
                                          </p:val>
                                        </p:tav>
                                        <p:tav tm="100000">
                                          <p:val>
                                            <p:strVal val="#ppt_y"/>
                                          </p:val>
                                        </p:tav>
                                      </p:tavLst>
                                    </p:anim>
                                  </p:childTnLst>
                                </p:cTn>
                              </p:par>
                              <p:par>
                                <p:cTn id="48" presetID="38" presetClass="entr" presetSubtype="0" accel="50000" fill="hold" nodeType="withEffect">
                                  <p:stCondLst>
                                    <p:cond delay="0"/>
                                  </p:stCondLst>
                                  <p:iterate type="lt">
                                    <p:tmPct val="50000"/>
                                  </p:iterate>
                                  <p:childTnLst>
                                    <p:set>
                                      <p:cBhvr>
                                        <p:cTn id="49" dur="1" fill="hold">
                                          <p:stCondLst>
                                            <p:cond delay="0"/>
                                          </p:stCondLst>
                                        </p:cTn>
                                        <p:tgtEl>
                                          <p:spTgt spid="13"/>
                                        </p:tgtEl>
                                        <p:attrNameLst>
                                          <p:attrName>style.visibility</p:attrName>
                                        </p:attrNameLst>
                                      </p:cBhvr>
                                      <p:to>
                                        <p:strVal val="visible"/>
                                      </p:to>
                                    </p:set>
                                    <p:set>
                                      <p:cBhvr>
                                        <p:cTn id="50" dur="455" fill="hold">
                                          <p:stCondLst>
                                            <p:cond delay="0"/>
                                          </p:stCondLst>
                                        </p:cTn>
                                        <p:tgtEl>
                                          <p:spTgt spid="13"/>
                                        </p:tgtEl>
                                        <p:attrNameLst>
                                          <p:attrName>style.rotation</p:attrName>
                                        </p:attrNameLst>
                                      </p:cBhvr>
                                      <p:to>
                                        <p:strVal val="-45.0"/>
                                      </p:to>
                                    </p:set>
                                    <p:anim calcmode="lin" valueType="num">
                                      <p:cBhvr>
                                        <p:cTn id="51" dur="455" fill="hold">
                                          <p:stCondLst>
                                            <p:cond delay="455"/>
                                          </p:stCondLst>
                                        </p:cTn>
                                        <p:tgtEl>
                                          <p:spTgt spid="13"/>
                                        </p:tgtEl>
                                        <p:attrNameLst>
                                          <p:attrName>style.rotation</p:attrName>
                                        </p:attrNameLst>
                                      </p:cBhvr>
                                      <p:tavLst>
                                        <p:tav tm="0">
                                          <p:val>
                                            <p:fltVal val="-45"/>
                                          </p:val>
                                        </p:tav>
                                        <p:tav tm="69900">
                                          <p:val>
                                            <p:fltVal val="45"/>
                                          </p:val>
                                        </p:tav>
                                        <p:tav tm="100000">
                                          <p:val>
                                            <p:fltVal val="0"/>
                                          </p:val>
                                        </p:tav>
                                      </p:tavLst>
                                    </p:anim>
                                    <p:anim calcmode="lin" valueType="num">
                                      <p:cBhvr>
                                        <p:cTn id="52" dur="455" fill="hold">
                                          <p:stCondLst>
                                            <p:cond delay="0"/>
                                          </p:stCondLst>
                                        </p:cTn>
                                        <p:tgtEl>
                                          <p:spTgt spid="13"/>
                                        </p:tgtEl>
                                        <p:attrNameLst>
                                          <p:attrName>ppt_y</p:attrName>
                                        </p:attrNameLst>
                                      </p:cBhvr>
                                      <p:tavLst>
                                        <p:tav tm="0">
                                          <p:val>
                                            <p:strVal val="#ppt_y-1"/>
                                          </p:val>
                                        </p:tav>
                                        <p:tav tm="100000">
                                          <p:val>
                                            <p:strVal val="#ppt_y-(0.354*#ppt_w-0.172*#ppt_h)"/>
                                          </p:val>
                                        </p:tav>
                                      </p:tavLst>
                                    </p:anim>
                                    <p:anim calcmode="lin" valueType="num">
                                      <p:cBhvr>
                                        <p:cTn id="53" dur="156" decel="50000" autoRev="1" fill="hold">
                                          <p:stCondLst>
                                            <p:cond delay="455"/>
                                          </p:stCondLst>
                                        </p:cTn>
                                        <p:tgtEl>
                                          <p:spTgt spid="13"/>
                                        </p:tgtEl>
                                        <p:attrNameLst>
                                          <p:attrName>ppt_y</p:attrName>
                                        </p:attrNameLst>
                                      </p:cBhvr>
                                      <p:tavLst>
                                        <p:tav tm="0">
                                          <p:val>
                                            <p:strVal val="#ppt_y-(0.354*#ppt_w-0.172*#ppt_h)"/>
                                          </p:val>
                                        </p:tav>
                                        <p:tav tm="100000">
                                          <p:val>
                                            <p:strVal val="#ppt_y-(0.354*#ppt_w-0.172*#ppt_h)-#ppt_h/2"/>
                                          </p:val>
                                        </p:tav>
                                      </p:tavLst>
                                    </p:anim>
                                    <p:anim calcmode="lin" valueType="num">
                                      <p:cBhvr>
                                        <p:cTn id="54" dur="136" fill="hold">
                                          <p:stCondLst>
                                            <p:cond delay="864"/>
                                          </p:stCondLst>
                                        </p:cTn>
                                        <p:tgtEl>
                                          <p:spTgt spid="13"/>
                                        </p:tgtEl>
                                        <p:attrNameLst>
                                          <p:attrName>ppt_y</p:attrName>
                                        </p:attrNameLst>
                                      </p:cBhvr>
                                      <p:tavLst>
                                        <p:tav tm="0">
                                          <p:val>
                                            <p:strVal val="#ppt_y-(0.354*#ppt_w-0.172*#ppt_h)"/>
                                          </p:val>
                                        </p:tav>
                                        <p:tav tm="100000">
                                          <p:val>
                                            <p:strVal val="#ppt_y"/>
                                          </p:val>
                                        </p:tav>
                                      </p:tavLst>
                                    </p:anim>
                                  </p:childTnLst>
                                </p:cTn>
                              </p:par>
                              <p:par>
                                <p:cTn id="55" presetID="38" presetClass="entr" presetSubtype="0" accel="50000" fill="hold" nodeType="withEffect">
                                  <p:stCondLst>
                                    <p:cond delay="0"/>
                                  </p:stCondLst>
                                  <p:iterate type="lt">
                                    <p:tmPct val="50000"/>
                                  </p:iterate>
                                  <p:childTnLst>
                                    <p:set>
                                      <p:cBhvr>
                                        <p:cTn id="56" dur="1" fill="hold">
                                          <p:stCondLst>
                                            <p:cond delay="0"/>
                                          </p:stCondLst>
                                        </p:cTn>
                                        <p:tgtEl>
                                          <p:spTgt spid="14"/>
                                        </p:tgtEl>
                                        <p:attrNameLst>
                                          <p:attrName>style.visibility</p:attrName>
                                        </p:attrNameLst>
                                      </p:cBhvr>
                                      <p:to>
                                        <p:strVal val="visible"/>
                                      </p:to>
                                    </p:set>
                                    <p:set>
                                      <p:cBhvr>
                                        <p:cTn id="57" dur="455" fill="hold">
                                          <p:stCondLst>
                                            <p:cond delay="0"/>
                                          </p:stCondLst>
                                        </p:cTn>
                                        <p:tgtEl>
                                          <p:spTgt spid="14"/>
                                        </p:tgtEl>
                                        <p:attrNameLst>
                                          <p:attrName>style.rotation</p:attrName>
                                        </p:attrNameLst>
                                      </p:cBhvr>
                                      <p:to>
                                        <p:strVal val="-45.0"/>
                                      </p:to>
                                    </p:set>
                                    <p:anim calcmode="lin" valueType="num">
                                      <p:cBhvr>
                                        <p:cTn id="58" dur="455" fill="hold">
                                          <p:stCondLst>
                                            <p:cond delay="455"/>
                                          </p:stCondLst>
                                        </p:cTn>
                                        <p:tgtEl>
                                          <p:spTgt spid="14"/>
                                        </p:tgtEl>
                                        <p:attrNameLst>
                                          <p:attrName>style.rotation</p:attrName>
                                        </p:attrNameLst>
                                      </p:cBhvr>
                                      <p:tavLst>
                                        <p:tav tm="0">
                                          <p:val>
                                            <p:fltVal val="-45"/>
                                          </p:val>
                                        </p:tav>
                                        <p:tav tm="69900">
                                          <p:val>
                                            <p:fltVal val="45"/>
                                          </p:val>
                                        </p:tav>
                                        <p:tav tm="100000">
                                          <p:val>
                                            <p:fltVal val="0"/>
                                          </p:val>
                                        </p:tav>
                                      </p:tavLst>
                                    </p:anim>
                                    <p:anim calcmode="lin" valueType="num">
                                      <p:cBhvr>
                                        <p:cTn id="59" dur="455" fill="hold">
                                          <p:stCondLst>
                                            <p:cond delay="0"/>
                                          </p:stCondLst>
                                        </p:cTn>
                                        <p:tgtEl>
                                          <p:spTgt spid="14"/>
                                        </p:tgtEl>
                                        <p:attrNameLst>
                                          <p:attrName>ppt_y</p:attrName>
                                        </p:attrNameLst>
                                      </p:cBhvr>
                                      <p:tavLst>
                                        <p:tav tm="0">
                                          <p:val>
                                            <p:strVal val="#ppt_y-1"/>
                                          </p:val>
                                        </p:tav>
                                        <p:tav tm="100000">
                                          <p:val>
                                            <p:strVal val="#ppt_y-(0.354*#ppt_w-0.172*#ppt_h)"/>
                                          </p:val>
                                        </p:tav>
                                      </p:tavLst>
                                    </p:anim>
                                    <p:anim calcmode="lin" valueType="num">
                                      <p:cBhvr>
                                        <p:cTn id="60" dur="156" decel="50000" autoRev="1" fill="hold">
                                          <p:stCondLst>
                                            <p:cond delay="455"/>
                                          </p:stCondLst>
                                        </p:cTn>
                                        <p:tgtEl>
                                          <p:spTgt spid="14"/>
                                        </p:tgtEl>
                                        <p:attrNameLst>
                                          <p:attrName>ppt_y</p:attrName>
                                        </p:attrNameLst>
                                      </p:cBhvr>
                                      <p:tavLst>
                                        <p:tav tm="0">
                                          <p:val>
                                            <p:strVal val="#ppt_y-(0.354*#ppt_w-0.172*#ppt_h)"/>
                                          </p:val>
                                        </p:tav>
                                        <p:tav tm="100000">
                                          <p:val>
                                            <p:strVal val="#ppt_y-(0.354*#ppt_w-0.172*#ppt_h)-#ppt_h/2"/>
                                          </p:val>
                                        </p:tav>
                                      </p:tavLst>
                                    </p:anim>
                                    <p:anim calcmode="lin" valueType="num">
                                      <p:cBhvr>
                                        <p:cTn id="61" dur="136" fill="hold">
                                          <p:stCondLst>
                                            <p:cond delay="864"/>
                                          </p:stCondLst>
                                        </p:cTn>
                                        <p:tgtEl>
                                          <p:spTgt spid="14"/>
                                        </p:tgtEl>
                                        <p:attrNameLst>
                                          <p:attrName>ppt_y</p:attrName>
                                        </p:attrNameLst>
                                      </p:cBhvr>
                                      <p:tavLst>
                                        <p:tav tm="0">
                                          <p:val>
                                            <p:strVal val="#ppt_y-(0.354*#ppt_w-0.172*#ppt_h)"/>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38" presetClass="entr" presetSubtype="0" accel="50000" fill="hold" nodeType="clickEffect">
                                  <p:stCondLst>
                                    <p:cond delay="0"/>
                                  </p:stCondLst>
                                  <p:iterate type="lt">
                                    <p:tmPct val="50000"/>
                                  </p:iterate>
                                  <p:childTnLst>
                                    <p:set>
                                      <p:cBhvr>
                                        <p:cTn id="65" dur="1" fill="hold">
                                          <p:stCondLst>
                                            <p:cond delay="0"/>
                                          </p:stCondLst>
                                        </p:cTn>
                                        <p:tgtEl>
                                          <p:spTgt spid="17"/>
                                        </p:tgtEl>
                                        <p:attrNameLst>
                                          <p:attrName>style.visibility</p:attrName>
                                        </p:attrNameLst>
                                      </p:cBhvr>
                                      <p:to>
                                        <p:strVal val="visible"/>
                                      </p:to>
                                    </p:set>
                                    <p:set>
                                      <p:cBhvr>
                                        <p:cTn id="66" dur="455" fill="hold">
                                          <p:stCondLst>
                                            <p:cond delay="0"/>
                                          </p:stCondLst>
                                        </p:cTn>
                                        <p:tgtEl>
                                          <p:spTgt spid="17"/>
                                        </p:tgtEl>
                                        <p:attrNameLst>
                                          <p:attrName>style.rotation</p:attrName>
                                        </p:attrNameLst>
                                      </p:cBhvr>
                                      <p:to>
                                        <p:strVal val="-45.0"/>
                                      </p:to>
                                    </p:set>
                                    <p:anim calcmode="lin" valueType="num">
                                      <p:cBhvr>
                                        <p:cTn id="67" dur="455" fill="hold">
                                          <p:stCondLst>
                                            <p:cond delay="455"/>
                                          </p:stCondLst>
                                        </p:cTn>
                                        <p:tgtEl>
                                          <p:spTgt spid="17"/>
                                        </p:tgtEl>
                                        <p:attrNameLst>
                                          <p:attrName>style.rotation</p:attrName>
                                        </p:attrNameLst>
                                      </p:cBhvr>
                                      <p:tavLst>
                                        <p:tav tm="0">
                                          <p:val>
                                            <p:fltVal val="-45"/>
                                          </p:val>
                                        </p:tav>
                                        <p:tav tm="69900">
                                          <p:val>
                                            <p:fltVal val="45"/>
                                          </p:val>
                                        </p:tav>
                                        <p:tav tm="100000">
                                          <p:val>
                                            <p:fltVal val="0"/>
                                          </p:val>
                                        </p:tav>
                                      </p:tavLst>
                                    </p:anim>
                                    <p:anim calcmode="lin" valueType="num">
                                      <p:cBhvr>
                                        <p:cTn id="68" dur="455" fill="hold">
                                          <p:stCondLst>
                                            <p:cond delay="0"/>
                                          </p:stCondLst>
                                        </p:cTn>
                                        <p:tgtEl>
                                          <p:spTgt spid="17"/>
                                        </p:tgtEl>
                                        <p:attrNameLst>
                                          <p:attrName>ppt_y</p:attrName>
                                        </p:attrNameLst>
                                      </p:cBhvr>
                                      <p:tavLst>
                                        <p:tav tm="0">
                                          <p:val>
                                            <p:strVal val="#ppt_y-1"/>
                                          </p:val>
                                        </p:tav>
                                        <p:tav tm="100000">
                                          <p:val>
                                            <p:strVal val="#ppt_y-(0.354*#ppt_w-0.172*#ppt_h)"/>
                                          </p:val>
                                        </p:tav>
                                      </p:tavLst>
                                    </p:anim>
                                    <p:anim calcmode="lin" valueType="num">
                                      <p:cBhvr>
                                        <p:cTn id="69" dur="156" decel="50000" autoRev="1" fill="hold">
                                          <p:stCondLst>
                                            <p:cond delay="455"/>
                                          </p:stCondLst>
                                        </p:cTn>
                                        <p:tgtEl>
                                          <p:spTgt spid="17"/>
                                        </p:tgtEl>
                                        <p:attrNameLst>
                                          <p:attrName>ppt_y</p:attrName>
                                        </p:attrNameLst>
                                      </p:cBhvr>
                                      <p:tavLst>
                                        <p:tav tm="0">
                                          <p:val>
                                            <p:strVal val="#ppt_y-(0.354*#ppt_w-0.172*#ppt_h)"/>
                                          </p:val>
                                        </p:tav>
                                        <p:tav tm="100000">
                                          <p:val>
                                            <p:strVal val="#ppt_y-(0.354*#ppt_w-0.172*#ppt_h)-#ppt_h/2"/>
                                          </p:val>
                                        </p:tav>
                                      </p:tavLst>
                                    </p:anim>
                                    <p:anim calcmode="lin" valueType="num">
                                      <p:cBhvr>
                                        <p:cTn id="70" dur="136" fill="hold">
                                          <p:stCondLst>
                                            <p:cond delay="864"/>
                                          </p:stCondLst>
                                        </p:cTn>
                                        <p:tgtEl>
                                          <p:spTgt spid="17"/>
                                        </p:tgtEl>
                                        <p:attrNameLst>
                                          <p:attrName>ppt_y</p:attrName>
                                        </p:attrNameLst>
                                      </p:cBhvr>
                                      <p:tavLst>
                                        <p:tav tm="0">
                                          <p:val>
                                            <p:strVal val="#ppt_y-(0.354*#ppt_w-0.172*#ppt_h)"/>
                                          </p:val>
                                        </p:tav>
                                        <p:tav tm="100000">
                                          <p:val>
                                            <p:strVal val="#ppt_y"/>
                                          </p:val>
                                        </p:tav>
                                      </p:tavLst>
                                    </p:anim>
                                  </p:childTnLst>
                                </p:cTn>
                              </p:par>
                              <p:par>
                                <p:cTn id="71" presetID="38" presetClass="entr" presetSubtype="0" accel="50000" fill="hold" nodeType="withEffect">
                                  <p:stCondLst>
                                    <p:cond delay="0"/>
                                  </p:stCondLst>
                                  <p:iterate type="lt">
                                    <p:tmPct val="50000"/>
                                  </p:iterate>
                                  <p:childTnLst>
                                    <p:set>
                                      <p:cBhvr>
                                        <p:cTn id="72" dur="1" fill="hold">
                                          <p:stCondLst>
                                            <p:cond delay="0"/>
                                          </p:stCondLst>
                                        </p:cTn>
                                        <p:tgtEl>
                                          <p:spTgt spid="15"/>
                                        </p:tgtEl>
                                        <p:attrNameLst>
                                          <p:attrName>style.visibility</p:attrName>
                                        </p:attrNameLst>
                                      </p:cBhvr>
                                      <p:to>
                                        <p:strVal val="visible"/>
                                      </p:to>
                                    </p:set>
                                    <p:set>
                                      <p:cBhvr>
                                        <p:cTn id="73" dur="455" fill="hold">
                                          <p:stCondLst>
                                            <p:cond delay="0"/>
                                          </p:stCondLst>
                                        </p:cTn>
                                        <p:tgtEl>
                                          <p:spTgt spid="15"/>
                                        </p:tgtEl>
                                        <p:attrNameLst>
                                          <p:attrName>style.rotation</p:attrName>
                                        </p:attrNameLst>
                                      </p:cBhvr>
                                      <p:to>
                                        <p:strVal val="-45.0"/>
                                      </p:to>
                                    </p:set>
                                    <p:anim calcmode="lin" valueType="num">
                                      <p:cBhvr>
                                        <p:cTn id="74" dur="455" fill="hold">
                                          <p:stCondLst>
                                            <p:cond delay="455"/>
                                          </p:stCondLst>
                                        </p:cTn>
                                        <p:tgtEl>
                                          <p:spTgt spid="15"/>
                                        </p:tgtEl>
                                        <p:attrNameLst>
                                          <p:attrName>style.rotation</p:attrName>
                                        </p:attrNameLst>
                                      </p:cBhvr>
                                      <p:tavLst>
                                        <p:tav tm="0">
                                          <p:val>
                                            <p:fltVal val="-45"/>
                                          </p:val>
                                        </p:tav>
                                        <p:tav tm="69900">
                                          <p:val>
                                            <p:fltVal val="45"/>
                                          </p:val>
                                        </p:tav>
                                        <p:tav tm="100000">
                                          <p:val>
                                            <p:fltVal val="0"/>
                                          </p:val>
                                        </p:tav>
                                      </p:tavLst>
                                    </p:anim>
                                    <p:anim calcmode="lin" valueType="num">
                                      <p:cBhvr>
                                        <p:cTn id="75" dur="455" fill="hold">
                                          <p:stCondLst>
                                            <p:cond delay="0"/>
                                          </p:stCondLst>
                                        </p:cTn>
                                        <p:tgtEl>
                                          <p:spTgt spid="15"/>
                                        </p:tgtEl>
                                        <p:attrNameLst>
                                          <p:attrName>ppt_y</p:attrName>
                                        </p:attrNameLst>
                                      </p:cBhvr>
                                      <p:tavLst>
                                        <p:tav tm="0">
                                          <p:val>
                                            <p:strVal val="#ppt_y-1"/>
                                          </p:val>
                                        </p:tav>
                                        <p:tav tm="100000">
                                          <p:val>
                                            <p:strVal val="#ppt_y-(0.354*#ppt_w-0.172*#ppt_h)"/>
                                          </p:val>
                                        </p:tav>
                                      </p:tavLst>
                                    </p:anim>
                                    <p:anim calcmode="lin" valueType="num">
                                      <p:cBhvr>
                                        <p:cTn id="76" dur="156" decel="50000" autoRev="1" fill="hold">
                                          <p:stCondLst>
                                            <p:cond delay="455"/>
                                          </p:stCondLst>
                                        </p:cTn>
                                        <p:tgtEl>
                                          <p:spTgt spid="15"/>
                                        </p:tgtEl>
                                        <p:attrNameLst>
                                          <p:attrName>ppt_y</p:attrName>
                                        </p:attrNameLst>
                                      </p:cBhvr>
                                      <p:tavLst>
                                        <p:tav tm="0">
                                          <p:val>
                                            <p:strVal val="#ppt_y-(0.354*#ppt_w-0.172*#ppt_h)"/>
                                          </p:val>
                                        </p:tav>
                                        <p:tav tm="100000">
                                          <p:val>
                                            <p:strVal val="#ppt_y-(0.354*#ppt_w-0.172*#ppt_h)-#ppt_h/2"/>
                                          </p:val>
                                        </p:tav>
                                      </p:tavLst>
                                    </p:anim>
                                    <p:anim calcmode="lin" valueType="num">
                                      <p:cBhvr>
                                        <p:cTn id="77" dur="136" fill="hold">
                                          <p:stCondLst>
                                            <p:cond delay="864"/>
                                          </p:stCondLst>
                                        </p:cTn>
                                        <p:tgtEl>
                                          <p:spTgt spid="15"/>
                                        </p:tgtEl>
                                        <p:attrNameLst>
                                          <p:attrName>ppt_y</p:attrName>
                                        </p:attrNameLst>
                                      </p:cBhvr>
                                      <p:tavLst>
                                        <p:tav tm="0">
                                          <p:val>
                                            <p:strVal val="#ppt_y-(0.354*#ppt_w-0.172*#ppt_h)"/>
                                          </p:val>
                                        </p:tav>
                                        <p:tav tm="100000">
                                          <p:val>
                                            <p:strVal val="#ppt_y"/>
                                          </p:val>
                                        </p:tav>
                                      </p:tavLst>
                                    </p:anim>
                                  </p:childTnLst>
                                </p:cTn>
                              </p:par>
                              <p:par>
                                <p:cTn id="78" presetID="38" presetClass="entr" presetSubtype="0" accel="50000" fill="hold" nodeType="withEffect">
                                  <p:stCondLst>
                                    <p:cond delay="0"/>
                                  </p:stCondLst>
                                  <p:iterate type="lt">
                                    <p:tmPct val="50000"/>
                                  </p:iterate>
                                  <p:childTnLst>
                                    <p:set>
                                      <p:cBhvr>
                                        <p:cTn id="79" dur="1" fill="hold">
                                          <p:stCondLst>
                                            <p:cond delay="0"/>
                                          </p:stCondLst>
                                        </p:cTn>
                                        <p:tgtEl>
                                          <p:spTgt spid="16"/>
                                        </p:tgtEl>
                                        <p:attrNameLst>
                                          <p:attrName>style.visibility</p:attrName>
                                        </p:attrNameLst>
                                      </p:cBhvr>
                                      <p:to>
                                        <p:strVal val="visible"/>
                                      </p:to>
                                    </p:set>
                                    <p:set>
                                      <p:cBhvr>
                                        <p:cTn id="80" dur="455" fill="hold">
                                          <p:stCondLst>
                                            <p:cond delay="0"/>
                                          </p:stCondLst>
                                        </p:cTn>
                                        <p:tgtEl>
                                          <p:spTgt spid="16"/>
                                        </p:tgtEl>
                                        <p:attrNameLst>
                                          <p:attrName>style.rotation</p:attrName>
                                        </p:attrNameLst>
                                      </p:cBhvr>
                                      <p:to>
                                        <p:strVal val="-45.0"/>
                                      </p:to>
                                    </p:set>
                                    <p:anim calcmode="lin" valueType="num">
                                      <p:cBhvr>
                                        <p:cTn id="81" dur="455" fill="hold">
                                          <p:stCondLst>
                                            <p:cond delay="455"/>
                                          </p:stCondLst>
                                        </p:cTn>
                                        <p:tgtEl>
                                          <p:spTgt spid="16"/>
                                        </p:tgtEl>
                                        <p:attrNameLst>
                                          <p:attrName>style.rotation</p:attrName>
                                        </p:attrNameLst>
                                      </p:cBhvr>
                                      <p:tavLst>
                                        <p:tav tm="0">
                                          <p:val>
                                            <p:fltVal val="-45"/>
                                          </p:val>
                                        </p:tav>
                                        <p:tav tm="69900">
                                          <p:val>
                                            <p:fltVal val="45"/>
                                          </p:val>
                                        </p:tav>
                                        <p:tav tm="100000">
                                          <p:val>
                                            <p:fltVal val="0"/>
                                          </p:val>
                                        </p:tav>
                                      </p:tavLst>
                                    </p:anim>
                                    <p:anim calcmode="lin" valueType="num">
                                      <p:cBhvr>
                                        <p:cTn id="82" dur="455" fill="hold">
                                          <p:stCondLst>
                                            <p:cond delay="0"/>
                                          </p:stCondLst>
                                        </p:cTn>
                                        <p:tgtEl>
                                          <p:spTgt spid="16"/>
                                        </p:tgtEl>
                                        <p:attrNameLst>
                                          <p:attrName>ppt_y</p:attrName>
                                        </p:attrNameLst>
                                      </p:cBhvr>
                                      <p:tavLst>
                                        <p:tav tm="0">
                                          <p:val>
                                            <p:strVal val="#ppt_y-1"/>
                                          </p:val>
                                        </p:tav>
                                        <p:tav tm="100000">
                                          <p:val>
                                            <p:strVal val="#ppt_y-(0.354*#ppt_w-0.172*#ppt_h)"/>
                                          </p:val>
                                        </p:tav>
                                      </p:tavLst>
                                    </p:anim>
                                    <p:anim calcmode="lin" valueType="num">
                                      <p:cBhvr>
                                        <p:cTn id="83" dur="156" decel="50000" autoRev="1" fill="hold">
                                          <p:stCondLst>
                                            <p:cond delay="455"/>
                                          </p:stCondLst>
                                        </p:cTn>
                                        <p:tgtEl>
                                          <p:spTgt spid="16"/>
                                        </p:tgtEl>
                                        <p:attrNameLst>
                                          <p:attrName>ppt_y</p:attrName>
                                        </p:attrNameLst>
                                      </p:cBhvr>
                                      <p:tavLst>
                                        <p:tav tm="0">
                                          <p:val>
                                            <p:strVal val="#ppt_y-(0.354*#ppt_w-0.172*#ppt_h)"/>
                                          </p:val>
                                        </p:tav>
                                        <p:tav tm="100000">
                                          <p:val>
                                            <p:strVal val="#ppt_y-(0.354*#ppt_w-0.172*#ppt_h)-#ppt_h/2"/>
                                          </p:val>
                                        </p:tav>
                                      </p:tavLst>
                                    </p:anim>
                                    <p:anim calcmode="lin" valueType="num">
                                      <p:cBhvr>
                                        <p:cTn id="84" dur="136" fill="hold">
                                          <p:stCondLst>
                                            <p:cond delay="864"/>
                                          </p:stCondLst>
                                        </p:cTn>
                                        <p:tgtEl>
                                          <p:spTgt spid="1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1828850" y="285750"/>
            <a:ext cx="5214937" cy="714375"/>
          </a:xfrm>
          <a:prstGeom prst="roundRect">
            <a:avLst/>
          </a:prstGeom>
          <a:solidFill>
            <a:srgbClr val="00B0F0"/>
          </a:solidFill>
          <a:ln>
            <a:headEnd type="none" w="med" len="med"/>
            <a:tailEnd type="none" w="med" len="med"/>
          </a:ln>
          <a:scene3d>
            <a:camera prst="orthographicFront"/>
            <a:lightRig rig="threePt" dir="t"/>
          </a:scene3d>
          <a:sp3d>
            <a:bevelT prst="relaxedInset"/>
          </a:sp3d>
        </p:spPr>
        <p:style>
          <a:lnRef idx="2">
            <a:schemeClr val="dk1">
              <a:shade val="50000"/>
            </a:schemeClr>
          </a:lnRef>
          <a:fillRef idx="1">
            <a:schemeClr val="dk1"/>
          </a:fillRef>
          <a:effectRef idx="0">
            <a:schemeClr val="dk1"/>
          </a:effectRef>
          <a:fontRef idx="minor">
            <a:schemeClr val="lt1"/>
          </a:fontRef>
        </p:style>
        <p:txBody>
          <a:bodyPr/>
          <a:lstStyle/>
          <a:p>
            <a:pPr algn="ctr">
              <a:defRPr/>
            </a:pPr>
            <a:r>
              <a:rPr lang="en-US" sz="3600" dirty="0"/>
              <a:t>A or An is used before</a:t>
            </a:r>
          </a:p>
        </p:txBody>
      </p:sp>
      <p:sp>
        <p:nvSpPr>
          <p:cNvPr id="3" name="Rounded Rectangle 2"/>
          <p:cNvSpPr/>
          <p:nvPr/>
        </p:nvSpPr>
        <p:spPr bwMode="auto">
          <a:xfrm>
            <a:off x="1900287" y="1143000"/>
            <a:ext cx="5214938" cy="714375"/>
          </a:xfrm>
          <a:prstGeom prst="roundRect">
            <a:avLst/>
          </a:prstGeom>
          <a:ln>
            <a:headEnd type="none" w="med" len="med"/>
            <a:tailEnd type="none" w="med" len="med"/>
          </a:ln>
          <a:scene3d>
            <a:camera prst="orthographicFront"/>
            <a:lightRig rig="threePt" dir="t"/>
          </a:scene3d>
          <a:sp3d>
            <a:bevelT prst="relaxedInset"/>
          </a:sp3d>
        </p:spPr>
        <p:style>
          <a:lnRef idx="1">
            <a:schemeClr val="accent2"/>
          </a:lnRef>
          <a:fillRef idx="2">
            <a:schemeClr val="accent2"/>
          </a:fillRef>
          <a:effectRef idx="1">
            <a:schemeClr val="accent2"/>
          </a:effectRef>
          <a:fontRef idx="minor">
            <a:schemeClr val="dk1"/>
          </a:fontRef>
        </p:style>
        <p:txBody>
          <a:bodyPr/>
          <a:lstStyle/>
          <a:p>
            <a:pPr algn="ctr">
              <a:defRPr/>
            </a:pPr>
            <a:r>
              <a:rPr lang="en-US" sz="4800" b="1" dirty="0">
                <a:solidFill>
                  <a:srgbClr val="FFFF00"/>
                </a:solidFill>
              </a:rPr>
              <a:t>S</a:t>
            </a:r>
            <a:r>
              <a:rPr lang="en-US" sz="4800" dirty="0"/>
              <a:t>ame thing</a:t>
            </a:r>
          </a:p>
        </p:txBody>
      </p:sp>
      <p:sp>
        <p:nvSpPr>
          <p:cNvPr id="4" name="Rounded Rectangle 3"/>
          <p:cNvSpPr/>
          <p:nvPr/>
        </p:nvSpPr>
        <p:spPr bwMode="auto">
          <a:xfrm>
            <a:off x="2043162" y="3000375"/>
            <a:ext cx="5214938" cy="714375"/>
          </a:xfrm>
          <a:prstGeom prst="roundRect">
            <a:avLst/>
          </a:prstGeom>
          <a:ln>
            <a:headEnd type="none" w="med" len="med"/>
            <a:tailEnd type="none" w="med" len="med"/>
          </a:ln>
          <a:scene3d>
            <a:camera prst="orthographicFront"/>
            <a:lightRig rig="threePt" dir="t"/>
          </a:scene3d>
          <a:sp3d>
            <a:bevelT prst="relaxedInset"/>
          </a:sp3d>
        </p:spPr>
        <p:style>
          <a:lnRef idx="1">
            <a:schemeClr val="accent2"/>
          </a:lnRef>
          <a:fillRef idx="2">
            <a:schemeClr val="accent2"/>
          </a:fillRef>
          <a:effectRef idx="1">
            <a:schemeClr val="accent2"/>
          </a:effectRef>
          <a:fontRef idx="minor">
            <a:schemeClr val="dk1"/>
          </a:fontRef>
        </p:style>
        <p:txBody>
          <a:bodyPr/>
          <a:lstStyle/>
          <a:p>
            <a:pPr algn="ctr">
              <a:defRPr/>
            </a:pPr>
            <a:r>
              <a:rPr lang="en-US" sz="4400" b="1" dirty="0">
                <a:solidFill>
                  <a:srgbClr val="FF0000"/>
                </a:solidFill>
              </a:rPr>
              <a:t>U</a:t>
            </a:r>
            <a:r>
              <a:rPr lang="en-US" sz="4400" dirty="0"/>
              <a:t>nknown person</a:t>
            </a:r>
          </a:p>
        </p:txBody>
      </p:sp>
      <p:sp>
        <p:nvSpPr>
          <p:cNvPr id="33797" name="Rounded Rectangle 4"/>
          <p:cNvSpPr>
            <a:spLocks noChangeArrowheads="1"/>
          </p:cNvSpPr>
          <p:nvPr/>
        </p:nvSpPr>
        <p:spPr bwMode="auto">
          <a:xfrm>
            <a:off x="828725" y="2000250"/>
            <a:ext cx="7358062" cy="714375"/>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prst="relaxedInset"/>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lgn="ctr">
              <a:defRPr/>
            </a:pPr>
            <a:r>
              <a:rPr lang="en-US" sz="4400" smtClean="0"/>
              <a:t>Birds of a feather flock together.</a:t>
            </a:r>
          </a:p>
        </p:txBody>
      </p:sp>
      <p:sp>
        <p:nvSpPr>
          <p:cNvPr id="33798" name="Rounded Rectangle 5"/>
          <p:cNvSpPr>
            <a:spLocks noChangeArrowheads="1"/>
          </p:cNvSpPr>
          <p:nvPr/>
        </p:nvSpPr>
        <p:spPr bwMode="auto">
          <a:xfrm>
            <a:off x="971600" y="4286250"/>
            <a:ext cx="7358062" cy="714375"/>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prst="relaxedInset"/>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defRPr/>
            </a:pPr>
            <a:r>
              <a:rPr lang="en-US" sz="4400" smtClean="0"/>
              <a:t>A Mr. Chowdhury wrote this book.</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33797"/>
                                        </p:tgtEl>
                                        <p:attrNameLst>
                                          <p:attrName>style.visibility</p:attrName>
                                        </p:attrNameLst>
                                      </p:cBhvr>
                                      <p:to>
                                        <p:strVal val="visible"/>
                                      </p:to>
                                    </p:set>
                                    <p:anim calcmode="lin" valueType="num">
                                      <p:cBhvr>
                                        <p:cTn id="23" dur="1000" fill="hold"/>
                                        <p:tgtEl>
                                          <p:spTgt spid="33797"/>
                                        </p:tgtEl>
                                        <p:attrNameLst>
                                          <p:attrName>ppt_w</p:attrName>
                                        </p:attrNameLst>
                                      </p:cBhvr>
                                      <p:tavLst>
                                        <p:tav tm="0">
                                          <p:val>
                                            <p:fltVal val="0"/>
                                          </p:val>
                                        </p:tav>
                                        <p:tav tm="100000">
                                          <p:val>
                                            <p:strVal val="#ppt_w"/>
                                          </p:val>
                                        </p:tav>
                                      </p:tavLst>
                                    </p:anim>
                                    <p:anim calcmode="lin" valueType="num">
                                      <p:cBhvr>
                                        <p:cTn id="24" dur="1000" fill="hold"/>
                                        <p:tgtEl>
                                          <p:spTgt spid="33797"/>
                                        </p:tgtEl>
                                        <p:attrNameLst>
                                          <p:attrName>ppt_h</p:attrName>
                                        </p:attrNameLst>
                                      </p:cBhvr>
                                      <p:tavLst>
                                        <p:tav tm="0">
                                          <p:val>
                                            <p:fltVal val="0"/>
                                          </p:val>
                                        </p:tav>
                                        <p:tav tm="100000">
                                          <p:val>
                                            <p:strVal val="#ppt_h"/>
                                          </p:val>
                                        </p:tav>
                                      </p:tavLst>
                                    </p:anim>
                                    <p:anim calcmode="lin" valueType="num">
                                      <p:cBhvr>
                                        <p:cTn id="25" dur="1000" fill="hold"/>
                                        <p:tgtEl>
                                          <p:spTgt spid="33797"/>
                                        </p:tgtEl>
                                        <p:attrNameLst>
                                          <p:attrName>style.rotation</p:attrName>
                                        </p:attrNameLst>
                                      </p:cBhvr>
                                      <p:tavLst>
                                        <p:tav tm="0">
                                          <p:val>
                                            <p:fltVal val="90"/>
                                          </p:val>
                                        </p:tav>
                                        <p:tav tm="100000">
                                          <p:val>
                                            <p:fltVal val="0"/>
                                          </p:val>
                                        </p:tav>
                                      </p:tavLst>
                                    </p:anim>
                                    <p:animEffect transition="in" filter="fade">
                                      <p:cBhvr>
                                        <p:cTn id="26" dur="1000"/>
                                        <p:tgtEl>
                                          <p:spTgt spid="3379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nodeType="clickEffect">
                                  <p:stCondLst>
                                    <p:cond delay="0"/>
                                  </p:stCondLst>
                                  <p:iterate type="lt">
                                    <p:tmPct val="5000"/>
                                  </p:iterate>
                                  <p:childTnLst>
                                    <p:set>
                                      <p:cBhvr>
                                        <p:cTn id="30" dur="1" fill="hold">
                                          <p:stCondLst>
                                            <p:cond delay="0"/>
                                          </p:stCondLst>
                                        </p:cTn>
                                        <p:tgtEl>
                                          <p:spTgt spid="4"/>
                                        </p:tgtEl>
                                        <p:attrNameLst>
                                          <p:attrName>style.visibility</p:attrName>
                                        </p:attrNameLst>
                                      </p:cBhvr>
                                      <p:to>
                                        <p:strVal val="visible"/>
                                      </p:to>
                                    </p:set>
                                    <p:anim calcmode="lin" valueType="num">
                                      <p:cBhvr>
                                        <p:cTn id="31" dur="1000" fill="hold"/>
                                        <p:tgtEl>
                                          <p:spTgt spid="4"/>
                                        </p:tgtEl>
                                        <p:attrNameLst>
                                          <p:attrName>ppt_w</p:attrName>
                                        </p:attrNameLst>
                                      </p:cBhvr>
                                      <p:tavLst>
                                        <p:tav tm="0">
                                          <p:val>
                                            <p:fltVal val="0"/>
                                          </p:val>
                                        </p:tav>
                                        <p:tav tm="100000">
                                          <p:val>
                                            <p:strVal val="#ppt_w"/>
                                          </p:val>
                                        </p:tav>
                                      </p:tavLst>
                                    </p:anim>
                                    <p:anim calcmode="lin" valueType="num">
                                      <p:cBhvr>
                                        <p:cTn id="32" dur="1000" fill="hold"/>
                                        <p:tgtEl>
                                          <p:spTgt spid="4"/>
                                        </p:tgtEl>
                                        <p:attrNameLst>
                                          <p:attrName>ppt_h</p:attrName>
                                        </p:attrNameLst>
                                      </p:cBhvr>
                                      <p:tavLst>
                                        <p:tav tm="0">
                                          <p:val>
                                            <p:fltVal val="0"/>
                                          </p:val>
                                        </p:tav>
                                        <p:tav tm="100000">
                                          <p:val>
                                            <p:strVal val="#ppt_h"/>
                                          </p:val>
                                        </p:tav>
                                      </p:tavLst>
                                    </p:anim>
                                    <p:anim calcmode="lin" valueType="num">
                                      <p:cBhvr>
                                        <p:cTn id="33" dur="1000" fill="hold"/>
                                        <p:tgtEl>
                                          <p:spTgt spid="4"/>
                                        </p:tgtEl>
                                        <p:attrNameLst>
                                          <p:attrName>style.rotation</p:attrName>
                                        </p:attrNameLst>
                                      </p:cBhvr>
                                      <p:tavLst>
                                        <p:tav tm="0">
                                          <p:val>
                                            <p:fltVal val="90"/>
                                          </p:val>
                                        </p:tav>
                                        <p:tav tm="100000">
                                          <p:val>
                                            <p:fltVal val="0"/>
                                          </p:val>
                                        </p:tav>
                                      </p:tavLst>
                                    </p:anim>
                                    <p:animEffect transition="in" filter="fade">
                                      <p:cBhvr>
                                        <p:cTn id="34" dur="1000"/>
                                        <p:tgtEl>
                                          <p:spTgt spid="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1" presetClass="entr" presetSubtype="0" fill="hold" nodeType="clickEffect">
                                  <p:stCondLst>
                                    <p:cond delay="0"/>
                                  </p:stCondLst>
                                  <p:iterate type="lt">
                                    <p:tmPct val="5000"/>
                                  </p:iterate>
                                  <p:childTnLst>
                                    <p:set>
                                      <p:cBhvr>
                                        <p:cTn id="38" dur="1" fill="hold">
                                          <p:stCondLst>
                                            <p:cond delay="0"/>
                                          </p:stCondLst>
                                        </p:cTn>
                                        <p:tgtEl>
                                          <p:spTgt spid="33798"/>
                                        </p:tgtEl>
                                        <p:attrNameLst>
                                          <p:attrName>style.visibility</p:attrName>
                                        </p:attrNameLst>
                                      </p:cBhvr>
                                      <p:to>
                                        <p:strVal val="visible"/>
                                      </p:to>
                                    </p:set>
                                    <p:anim calcmode="lin" valueType="num">
                                      <p:cBhvr>
                                        <p:cTn id="39" dur="1000" fill="hold"/>
                                        <p:tgtEl>
                                          <p:spTgt spid="33798"/>
                                        </p:tgtEl>
                                        <p:attrNameLst>
                                          <p:attrName>ppt_w</p:attrName>
                                        </p:attrNameLst>
                                      </p:cBhvr>
                                      <p:tavLst>
                                        <p:tav tm="0">
                                          <p:val>
                                            <p:fltVal val="0"/>
                                          </p:val>
                                        </p:tav>
                                        <p:tav tm="100000">
                                          <p:val>
                                            <p:strVal val="#ppt_w"/>
                                          </p:val>
                                        </p:tav>
                                      </p:tavLst>
                                    </p:anim>
                                    <p:anim calcmode="lin" valueType="num">
                                      <p:cBhvr>
                                        <p:cTn id="40" dur="1000" fill="hold"/>
                                        <p:tgtEl>
                                          <p:spTgt spid="33798"/>
                                        </p:tgtEl>
                                        <p:attrNameLst>
                                          <p:attrName>ppt_h</p:attrName>
                                        </p:attrNameLst>
                                      </p:cBhvr>
                                      <p:tavLst>
                                        <p:tav tm="0">
                                          <p:val>
                                            <p:fltVal val="0"/>
                                          </p:val>
                                        </p:tav>
                                        <p:tav tm="100000">
                                          <p:val>
                                            <p:strVal val="#ppt_h"/>
                                          </p:val>
                                        </p:tav>
                                      </p:tavLst>
                                    </p:anim>
                                    <p:anim calcmode="lin" valueType="num">
                                      <p:cBhvr>
                                        <p:cTn id="41" dur="1000" fill="hold"/>
                                        <p:tgtEl>
                                          <p:spTgt spid="33798"/>
                                        </p:tgtEl>
                                        <p:attrNameLst>
                                          <p:attrName>style.rotation</p:attrName>
                                        </p:attrNameLst>
                                      </p:cBhvr>
                                      <p:tavLst>
                                        <p:tav tm="0">
                                          <p:val>
                                            <p:fltVal val="90"/>
                                          </p:val>
                                        </p:tav>
                                        <p:tav tm="100000">
                                          <p:val>
                                            <p:fltVal val="0"/>
                                          </p:val>
                                        </p:tav>
                                      </p:tavLst>
                                    </p:anim>
                                    <p:animEffect transition="in" filter="fade">
                                      <p:cBhvr>
                                        <p:cTn id="42" dur="1000"/>
                                        <p:tgtEl>
                                          <p:spTgt spid="337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2000250" y="3000375"/>
            <a:ext cx="5214938" cy="714375"/>
          </a:xfrm>
          <a:prstGeom prst="roundRect">
            <a:avLst/>
          </a:prstGeom>
          <a:ln>
            <a:headEnd type="none" w="med" len="med"/>
            <a:tailEnd type="none" w="med" len="med"/>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a:lstStyle/>
          <a:p>
            <a:pPr algn="ctr">
              <a:defRPr/>
            </a:pPr>
            <a:r>
              <a:rPr lang="en-US" sz="4400" b="1" dirty="0"/>
              <a:t>Before </a:t>
            </a:r>
            <a:r>
              <a:rPr lang="en-US" sz="4400" b="1" dirty="0">
                <a:solidFill>
                  <a:srgbClr val="FF0000"/>
                </a:solidFill>
              </a:rPr>
              <a:t>P</a:t>
            </a:r>
            <a:r>
              <a:rPr lang="en-US" sz="4400" dirty="0"/>
              <a:t>rofession</a:t>
            </a:r>
          </a:p>
        </p:txBody>
      </p:sp>
      <p:sp>
        <p:nvSpPr>
          <p:cNvPr id="3" name="Rounded Rectangle 2"/>
          <p:cNvSpPr/>
          <p:nvPr/>
        </p:nvSpPr>
        <p:spPr bwMode="auto">
          <a:xfrm>
            <a:off x="2000250" y="428625"/>
            <a:ext cx="5214938" cy="714375"/>
          </a:xfrm>
          <a:prstGeom prst="roundRect">
            <a:avLst/>
          </a:prstGeom>
          <a:ln>
            <a:headEnd type="none" w="med" len="med"/>
            <a:tailEnd type="none" w="med" len="med"/>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a:lstStyle/>
          <a:p>
            <a:pPr algn="ctr">
              <a:defRPr/>
            </a:pPr>
            <a:r>
              <a:rPr lang="en-US" sz="4400" b="1" dirty="0"/>
              <a:t>W</a:t>
            </a:r>
            <a:r>
              <a:rPr lang="en-US" sz="4400" dirty="0"/>
              <a:t>hat (exclamatory)</a:t>
            </a:r>
          </a:p>
        </p:txBody>
      </p:sp>
      <p:sp>
        <p:nvSpPr>
          <p:cNvPr id="34820" name="Rounded Rectangle 3"/>
          <p:cNvSpPr>
            <a:spLocks noChangeArrowheads="1"/>
          </p:cNvSpPr>
          <p:nvPr/>
        </p:nvSpPr>
        <p:spPr bwMode="auto">
          <a:xfrm>
            <a:off x="928688" y="4286250"/>
            <a:ext cx="7358062" cy="714375"/>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w="152400" h="50800" prst="softRound"/>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defRPr/>
            </a:pPr>
            <a:r>
              <a:rPr lang="en-US" sz="4400" smtClean="0"/>
              <a:t>He is an engineer, He is a businessman .</a:t>
            </a:r>
          </a:p>
        </p:txBody>
      </p:sp>
      <p:sp>
        <p:nvSpPr>
          <p:cNvPr id="34821" name="Rounded Rectangle 4"/>
          <p:cNvSpPr>
            <a:spLocks noChangeArrowheads="1"/>
          </p:cNvSpPr>
          <p:nvPr/>
        </p:nvSpPr>
        <p:spPr bwMode="auto">
          <a:xfrm>
            <a:off x="928688" y="1571625"/>
            <a:ext cx="7500937" cy="714375"/>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w="152400" h="50800" prst="softRound"/>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lgn="ctr">
              <a:defRPr/>
            </a:pPr>
            <a:r>
              <a:rPr lang="en-US" sz="4400" dirty="0" smtClean="0">
                <a:solidFill>
                  <a:srgbClr val="FF0000"/>
                </a:solidFill>
              </a:rPr>
              <a:t>W</a:t>
            </a:r>
            <a:r>
              <a:rPr lang="en-US" sz="4400" dirty="0" smtClean="0"/>
              <a:t>hat </a:t>
            </a:r>
            <a:r>
              <a:rPr lang="en-US" sz="4400" b="1" u="sng" dirty="0" smtClean="0"/>
              <a:t>a</a:t>
            </a:r>
            <a:r>
              <a:rPr lang="en-US" sz="4400" dirty="0" smtClean="0"/>
              <a:t> nice bird it is!</a:t>
            </a:r>
          </a:p>
          <a:p>
            <a:pPr>
              <a:defRPr/>
            </a:pPr>
            <a:endParaRPr lang="en-US" sz="4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8" presetClass="entr" presetSubtype="0" accel="50000" fill="hold" nodeType="clickEffect">
                                  <p:stCondLst>
                                    <p:cond delay="0"/>
                                  </p:stCondLst>
                                  <p:iterate type="lt">
                                    <p:tmPct val="50000"/>
                                  </p:iterate>
                                  <p:childTnLst>
                                    <p:set>
                                      <p:cBhvr>
                                        <p:cTn id="11" dur="1" fill="hold">
                                          <p:stCondLst>
                                            <p:cond delay="0"/>
                                          </p:stCondLst>
                                        </p:cTn>
                                        <p:tgtEl>
                                          <p:spTgt spid="34821"/>
                                        </p:tgtEl>
                                        <p:attrNameLst>
                                          <p:attrName>style.visibility</p:attrName>
                                        </p:attrNameLst>
                                      </p:cBhvr>
                                      <p:to>
                                        <p:strVal val="visible"/>
                                      </p:to>
                                    </p:set>
                                    <p:set>
                                      <p:cBhvr>
                                        <p:cTn id="12" dur="455" fill="hold">
                                          <p:stCondLst>
                                            <p:cond delay="0"/>
                                          </p:stCondLst>
                                        </p:cTn>
                                        <p:tgtEl>
                                          <p:spTgt spid="34821"/>
                                        </p:tgtEl>
                                        <p:attrNameLst>
                                          <p:attrName>style.rotation</p:attrName>
                                        </p:attrNameLst>
                                      </p:cBhvr>
                                      <p:to>
                                        <p:strVal val="-45.0"/>
                                      </p:to>
                                    </p:set>
                                    <p:anim calcmode="lin" valueType="num">
                                      <p:cBhvr>
                                        <p:cTn id="13" dur="455" fill="hold">
                                          <p:stCondLst>
                                            <p:cond delay="455"/>
                                          </p:stCondLst>
                                        </p:cTn>
                                        <p:tgtEl>
                                          <p:spTgt spid="34821"/>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34821"/>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34821"/>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34821"/>
                                        </p:tgtEl>
                                        <p:attrNameLst>
                                          <p:attrName>ppt_y</p:attrName>
                                        </p:attrNameLst>
                                      </p:cBhvr>
                                      <p:tavLst>
                                        <p:tav tm="0">
                                          <p:val>
                                            <p:strVal val="#ppt_y-(0.354*#ppt_w-0.172*#ppt_h)"/>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1" presetClass="entr" presetSubtype="4"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heel(4)">
                                      <p:cBhvr>
                                        <p:cTn id="21" dur="20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1" presetClass="entr" presetSubtype="4" fill="hold" nodeType="clickEffect">
                                  <p:stCondLst>
                                    <p:cond delay="0"/>
                                  </p:stCondLst>
                                  <p:childTnLst>
                                    <p:set>
                                      <p:cBhvr>
                                        <p:cTn id="25" dur="1" fill="hold">
                                          <p:stCondLst>
                                            <p:cond delay="0"/>
                                          </p:stCondLst>
                                        </p:cTn>
                                        <p:tgtEl>
                                          <p:spTgt spid="34820"/>
                                        </p:tgtEl>
                                        <p:attrNameLst>
                                          <p:attrName>style.visibility</p:attrName>
                                        </p:attrNameLst>
                                      </p:cBhvr>
                                      <p:to>
                                        <p:strVal val="visible"/>
                                      </p:to>
                                    </p:set>
                                    <p:animEffect transition="in" filter="wheel(4)">
                                      <p:cBhvr>
                                        <p:cTn id="26" dur="2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2000249" y="428625"/>
            <a:ext cx="5306913" cy="714375"/>
          </a:xfrm>
          <a:prstGeom prst="roundRect">
            <a:avLst/>
          </a:prstGeom>
          <a:ln>
            <a:headEnd type="none" w="med" len="med"/>
            <a:tailEnd type="none" w="med" len="med"/>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a:lstStyle/>
          <a:p>
            <a:pPr>
              <a:defRPr/>
            </a:pPr>
            <a:r>
              <a:rPr lang="en-US" sz="4400" b="1" dirty="0"/>
              <a:t>Before        E</a:t>
            </a:r>
            <a:r>
              <a:rPr lang="en-US" sz="4400" dirty="0"/>
              <a:t>ach /per</a:t>
            </a:r>
          </a:p>
        </p:txBody>
      </p:sp>
      <p:sp>
        <p:nvSpPr>
          <p:cNvPr id="3" name="Rounded Rectangle 2"/>
          <p:cNvSpPr/>
          <p:nvPr/>
        </p:nvSpPr>
        <p:spPr bwMode="auto">
          <a:xfrm>
            <a:off x="1857374" y="2714625"/>
            <a:ext cx="5306913" cy="714375"/>
          </a:xfrm>
          <a:prstGeom prst="roundRect">
            <a:avLst/>
          </a:prstGeom>
          <a:ln>
            <a:headEnd type="none" w="med" len="med"/>
            <a:tailEnd type="none" w="med" len="med"/>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a:lstStyle/>
          <a:p>
            <a:pPr algn="ctr">
              <a:defRPr/>
            </a:pPr>
            <a:r>
              <a:rPr lang="en-US" sz="4400" b="1" dirty="0"/>
              <a:t>Before </a:t>
            </a:r>
            <a:r>
              <a:rPr lang="en-US" sz="4400" b="1" dirty="0">
                <a:solidFill>
                  <a:srgbClr val="FF0000"/>
                </a:solidFill>
              </a:rPr>
              <a:t>L</a:t>
            </a:r>
            <a:r>
              <a:rPr lang="en-US" sz="4400" dirty="0"/>
              <a:t>ike</a:t>
            </a:r>
          </a:p>
        </p:txBody>
      </p:sp>
      <p:sp>
        <p:nvSpPr>
          <p:cNvPr id="35844" name="Rounded Rectangle 3"/>
          <p:cNvSpPr>
            <a:spLocks noChangeArrowheads="1"/>
          </p:cNvSpPr>
          <p:nvPr/>
        </p:nvSpPr>
        <p:spPr bwMode="auto">
          <a:xfrm>
            <a:off x="928687" y="3929063"/>
            <a:ext cx="7487835" cy="714375"/>
          </a:xfrm>
          <a:prstGeom prst="roundRect">
            <a:avLst>
              <a:gd name="adj" fmla="val 16667"/>
            </a:avLst>
          </a:prstGeom>
          <a:solidFill>
            <a:srgbClr val="FFCCFF"/>
          </a:solidFill>
          <a:ln w="9525" algn="ctr">
            <a:solidFill>
              <a:schemeClr val="tx1"/>
            </a:solidFill>
            <a:round/>
            <a:headEnd/>
            <a:tailEnd/>
          </a:ln>
          <a:scene3d>
            <a:camera prst="orthographicFront"/>
            <a:lightRig rig="threePt" dir="t"/>
          </a:scene3d>
          <a:sp3d>
            <a:bevelT w="152400" h="50800" prst="softRound"/>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defRPr/>
            </a:pPr>
            <a:r>
              <a:rPr lang="en-US" sz="4400" dirty="0" smtClean="0"/>
              <a:t>I think you are a Rabindranath.   an </a:t>
            </a:r>
            <a:r>
              <a:rPr lang="en-US" sz="4400" dirty="0" err="1" smtClean="0"/>
              <a:t>Uttam</a:t>
            </a:r>
            <a:r>
              <a:rPr lang="en-US" sz="4400" dirty="0" smtClean="0"/>
              <a:t> </a:t>
            </a:r>
            <a:r>
              <a:rPr lang="en-US" sz="4400" dirty="0" err="1" smtClean="0"/>
              <a:t>Shen</a:t>
            </a:r>
            <a:endParaRPr lang="en-US" sz="4400" dirty="0" smtClean="0"/>
          </a:p>
        </p:txBody>
      </p:sp>
      <p:sp>
        <p:nvSpPr>
          <p:cNvPr id="35845" name="Rounded Rectangle 4"/>
          <p:cNvSpPr>
            <a:spLocks noChangeArrowheads="1"/>
          </p:cNvSpPr>
          <p:nvPr/>
        </p:nvSpPr>
        <p:spPr bwMode="auto">
          <a:xfrm>
            <a:off x="1000125" y="1571625"/>
            <a:ext cx="7487836" cy="714375"/>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w="152400" h="50800" prst="softRound"/>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defRPr/>
            </a:pPr>
            <a:r>
              <a:rPr lang="en-US" sz="4400" dirty="0" smtClean="0"/>
              <a:t>He earns 100 taka a (per/each ) day.</a:t>
            </a:r>
          </a:p>
        </p:txBody>
      </p:sp>
      <p:sp>
        <p:nvSpPr>
          <p:cNvPr id="6" name="Rectangle 5"/>
          <p:cNvSpPr/>
          <p:nvPr/>
        </p:nvSpPr>
        <p:spPr>
          <a:xfrm>
            <a:off x="2127069" y="5517232"/>
            <a:ext cx="750299" cy="923330"/>
          </a:xfrm>
          <a:prstGeom prst="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a:spAutoFit/>
          </a:bodyPr>
          <a:lstStyle/>
          <a:p>
            <a:pPr>
              <a:defRPr/>
            </a:pPr>
            <a:r>
              <a:rPr lang="en-US" sz="5400" b="1" dirty="0"/>
              <a:t>U</a:t>
            </a:r>
            <a:endParaRPr lang="en-US" sz="5400" dirty="0"/>
          </a:p>
        </p:txBody>
      </p:sp>
      <p:sp>
        <p:nvSpPr>
          <p:cNvPr id="7" name="Rectangle 6"/>
          <p:cNvSpPr/>
          <p:nvPr/>
        </p:nvSpPr>
        <p:spPr>
          <a:xfrm>
            <a:off x="1104094" y="5527860"/>
            <a:ext cx="666560" cy="923330"/>
          </a:xfrm>
          <a:prstGeom prst="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a:spAutoFit/>
          </a:bodyPr>
          <a:lstStyle/>
          <a:p>
            <a:pPr>
              <a:defRPr/>
            </a:pPr>
            <a:r>
              <a:rPr lang="en-US" sz="5400" b="1" dirty="0"/>
              <a:t>S</a:t>
            </a:r>
            <a:endParaRPr lang="en-US" sz="5400" dirty="0"/>
          </a:p>
        </p:txBody>
      </p:sp>
      <p:sp>
        <p:nvSpPr>
          <p:cNvPr id="8" name="Rectangle 7"/>
          <p:cNvSpPr/>
          <p:nvPr/>
        </p:nvSpPr>
        <p:spPr>
          <a:xfrm>
            <a:off x="3419650" y="5527860"/>
            <a:ext cx="890981" cy="923330"/>
          </a:xfrm>
          <a:prstGeom prst="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a:spAutoFit/>
          </a:bodyPr>
          <a:lstStyle/>
          <a:p>
            <a:pPr>
              <a:defRPr/>
            </a:pPr>
            <a:r>
              <a:rPr lang="en-US" sz="5400" b="1" dirty="0"/>
              <a:t>W</a:t>
            </a:r>
            <a:endParaRPr lang="en-US" sz="5400" dirty="0"/>
          </a:p>
        </p:txBody>
      </p:sp>
      <p:sp>
        <p:nvSpPr>
          <p:cNvPr id="9" name="Rectangle 8"/>
          <p:cNvSpPr/>
          <p:nvPr/>
        </p:nvSpPr>
        <p:spPr>
          <a:xfrm>
            <a:off x="4572911" y="5517232"/>
            <a:ext cx="908897" cy="923330"/>
          </a:xfrm>
          <a:prstGeom prst="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a:spAutoFit/>
          </a:bodyPr>
          <a:lstStyle/>
          <a:p>
            <a:pPr>
              <a:defRPr/>
            </a:pPr>
            <a:r>
              <a:rPr lang="en-US" sz="5400" b="1" dirty="0"/>
              <a:t>P</a:t>
            </a:r>
            <a:endParaRPr lang="en-US" sz="5400" dirty="0"/>
          </a:p>
        </p:txBody>
      </p:sp>
      <p:sp>
        <p:nvSpPr>
          <p:cNvPr id="10" name="Rectangle 9"/>
          <p:cNvSpPr/>
          <p:nvPr/>
        </p:nvSpPr>
        <p:spPr>
          <a:xfrm>
            <a:off x="6945410" y="5517232"/>
            <a:ext cx="723503" cy="923330"/>
          </a:xfrm>
          <a:prstGeom prst="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a:spAutoFit/>
          </a:bodyPr>
          <a:lstStyle/>
          <a:p>
            <a:pPr>
              <a:defRPr/>
            </a:pPr>
            <a:r>
              <a:rPr lang="en-US" sz="5400" b="1" dirty="0"/>
              <a:t>L</a:t>
            </a:r>
            <a:endParaRPr lang="en-US" sz="5400" dirty="0"/>
          </a:p>
        </p:txBody>
      </p:sp>
      <p:sp>
        <p:nvSpPr>
          <p:cNvPr id="11" name="Rectangle 10"/>
          <p:cNvSpPr/>
          <p:nvPr/>
        </p:nvSpPr>
        <p:spPr>
          <a:xfrm>
            <a:off x="5774233" y="5517232"/>
            <a:ext cx="908897" cy="923330"/>
          </a:xfrm>
          <a:prstGeom prst="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a:spAutoFit/>
          </a:bodyPr>
          <a:lstStyle/>
          <a:p>
            <a:pPr>
              <a:defRPr/>
            </a:pPr>
            <a:r>
              <a:rPr lang="en-US" sz="5400" b="1" dirty="0"/>
              <a:t>E</a:t>
            </a:r>
            <a:endParaRPr lang="en-US" sz="54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35845"/>
                                        </p:tgtEl>
                                        <p:attrNameLst>
                                          <p:attrName>style.visibility</p:attrName>
                                        </p:attrNameLst>
                                      </p:cBhvr>
                                      <p:to>
                                        <p:strVal val="visible"/>
                                      </p:to>
                                    </p:set>
                                    <p:animEffect transition="in" filter="wedge">
                                      <p:cBhvr>
                                        <p:cTn id="12" dur="2000"/>
                                        <p:tgtEl>
                                          <p:spTgt spid="358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4)">
                                      <p:cBhvr>
                                        <p:cTn id="17" dur="20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nodeType="clickEffect">
                                  <p:stCondLst>
                                    <p:cond delay="0"/>
                                  </p:stCondLst>
                                  <p:childTnLst>
                                    <p:set>
                                      <p:cBhvr>
                                        <p:cTn id="21" dur="1" fill="hold">
                                          <p:stCondLst>
                                            <p:cond delay="0"/>
                                          </p:stCondLst>
                                        </p:cTn>
                                        <p:tgtEl>
                                          <p:spTgt spid="35844"/>
                                        </p:tgtEl>
                                        <p:attrNameLst>
                                          <p:attrName>style.visibility</p:attrName>
                                        </p:attrNameLst>
                                      </p:cBhvr>
                                      <p:to>
                                        <p:strVal val="visible"/>
                                      </p:to>
                                    </p:set>
                                    <p:animEffect transition="in" filter="wedge">
                                      <p:cBhvr>
                                        <p:cTn id="22" dur="2000"/>
                                        <p:tgtEl>
                                          <p:spTgt spid="3584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8" presetClass="entr" presetSubtype="0" accel="50000" fill="hold" nodeType="clickEffect">
                                  <p:stCondLst>
                                    <p:cond delay="0"/>
                                  </p:stCondLst>
                                  <p:iterate type="lt">
                                    <p:tmPct val="50000"/>
                                  </p:iterate>
                                  <p:childTnLst>
                                    <p:set>
                                      <p:cBhvr>
                                        <p:cTn id="26" dur="1" fill="hold">
                                          <p:stCondLst>
                                            <p:cond delay="0"/>
                                          </p:stCondLst>
                                        </p:cTn>
                                        <p:tgtEl>
                                          <p:spTgt spid="8"/>
                                        </p:tgtEl>
                                        <p:attrNameLst>
                                          <p:attrName>style.visibility</p:attrName>
                                        </p:attrNameLst>
                                      </p:cBhvr>
                                      <p:to>
                                        <p:strVal val="visible"/>
                                      </p:to>
                                    </p:set>
                                    <p:set>
                                      <p:cBhvr>
                                        <p:cTn id="27" dur="455" fill="hold">
                                          <p:stCondLst>
                                            <p:cond delay="0"/>
                                          </p:stCondLst>
                                        </p:cTn>
                                        <p:tgtEl>
                                          <p:spTgt spid="8"/>
                                        </p:tgtEl>
                                        <p:attrNameLst>
                                          <p:attrName>style.rotation</p:attrName>
                                        </p:attrNameLst>
                                      </p:cBhvr>
                                      <p:to>
                                        <p:strVal val="-45.0"/>
                                      </p:to>
                                    </p:set>
                                    <p:anim calcmode="lin" valueType="num">
                                      <p:cBhvr>
                                        <p:cTn id="28" dur="455" fill="hold">
                                          <p:stCondLst>
                                            <p:cond delay="455"/>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29" dur="455"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30" dur="156" decel="50000" autoRev="1" fill="hold">
                                          <p:stCondLst>
                                            <p:cond delay="455"/>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31" dur="136" fill="hold">
                                          <p:stCondLst>
                                            <p:cond delay="864"/>
                                          </p:stCondLst>
                                        </p:cTn>
                                        <p:tgtEl>
                                          <p:spTgt spid="8"/>
                                        </p:tgtEl>
                                        <p:attrNameLst>
                                          <p:attrName>ppt_y</p:attrName>
                                        </p:attrNameLst>
                                      </p:cBhvr>
                                      <p:tavLst>
                                        <p:tav tm="0">
                                          <p:val>
                                            <p:strVal val="#ppt_y-(0.354*#ppt_w-0.172*#ppt_h)"/>
                                          </p:val>
                                        </p:tav>
                                        <p:tav tm="100000">
                                          <p:val>
                                            <p:strVal val="#ppt_y"/>
                                          </p:val>
                                        </p:tav>
                                      </p:tavLst>
                                    </p:anim>
                                  </p:childTnLst>
                                </p:cTn>
                              </p:par>
                              <p:par>
                                <p:cTn id="32" presetID="38" presetClass="entr" presetSubtype="0" accel="50000" fill="hold" nodeType="withEffect">
                                  <p:stCondLst>
                                    <p:cond delay="0"/>
                                  </p:stCondLst>
                                  <p:iterate type="lt">
                                    <p:tmPct val="50000"/>
                                  </p:iterate>
                                  <p:childTnLst>
                                    <p:set>
                                      <p:cBhvr>
                                        <p:cTn id="33" dur="1" fill="hold">
                                          <p:stCondLst>
                                            <p:cond delay="0"/>
                                          </p:stCondLst>
                                        </p:cTn>
                                        <p:tgtEl>
                                          <p:spTgt spid="9"/>
                                        </p:tgtEl>
                                        <p:attrNameLst>
                                          <p:attrName>style.visibility</p:attrName>
                                        </p:attrNameLst>
                                      </p:cBhvr>
                                      <p:to>
                                        <p:strVal val="visible"/>
                                      </p:to>
                                    </p:set>
                                    <p:set>
                                      <p:cBhvr>
                                        <p:cTn id="34" dur="455" fill="hold">
                                          <p:stCondLst>
                                            <p:cond delay="0"/>
                                          </p:stCondLst>
                                        </p:cTn>
                                        <p:tgtEl>
                                          <p:spTgt spid="9"/>
                                        </p:tgtEl>
                                        <p:attrNameLst>
                                          <p:attrName>style.rotation</p:attrName>
                                        </p:attrNameLst>
                                      </p:cBhvr>
                                      <p:to>
                                        <p:strVal val="-45.0"/>
                                      </p:to>
                                    </p:set>
                                    <p:anim calcmode="lin" valueType="num">
                                      <p:cBhvr>
                                        <p:cTn id="35" dur="455" fill="hold">
                                          <p:stCondLst>
                                            <p:cond delay="455"/>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9"/>
                                        </p:tgtEl>
                                        <p:attrNameLst>
                                          <p:attrName>ppt_y</p:attrName>
                                        </p:attrNameLst>
                                      </p:cBhvr>
                                      <p:tavLst>
                                        <p:tav tm="0">
                                          <p:val>
                                            <p:strVal val="#ppt_y-(0.354*#ppt_w-0.172*#ppt_h)"/>
                                          </p:val>
                                        </p:tav>
                                        <p:tav tm="100000">
                                          <p:val>
                                            <p:strVal val="#ppt_y"/>
                                          </p:val>
                                        </p:tav>
                                      </p:tavLst>
                                    </p:anim>
                                  </p:childTnLst>
                                </p:cTn>
                              </p:par>
                              <p:par>
                                <p:cTn id="39" presetID="38" presetClass="entr" presetSubtype="0" accel="50000" fill="hold" nodeType="withEffect">
                                  <p:stCondLst>
                                    <p:cond delay="0"/>
                                  </p:stCondLst>
                                  <p:iterate type="lt">
                                    <p:tmPct val="50000"/>
                                  </p:iterate>
                                  <p:childTnLst>
                                    <p:set>
                                      <p:cBhvr>
                                        <p:cTn id="40" dur="1" fill="hold">
                                          <p:stCondLst>
                                            <p:cond delay="0"/>
                                          </p:stCondLst>
                                        </p:cTn>
                                        <p:tgtEl>
                                          <p:spTgt spid="11"/>
                                        </p:tgtEl>
                                        <p:attrNameLst>
                                          <p:attrName>style.visibility</p:attrName>
                                        </p:attrNameLst>
                                      </p:cBhvr>
                                      <p:to>
                                        <p:strVal val="visible"/>
                                      </p:to>
                                    </p:set>
                                    <p:set>
                                      <p:cBhvr>
                                        <p:cTn id="41" dur="455" fill="hold">
                                          <p:stCondLst>
                                            <p:cond delay="0"/>
                                          </p:stCondLst>
                                        </p:cTn>
                                        <p:tgtEl>
                                          <p:spTgt spid="11"/>
                                        </p:tgtEl>
                                        <p:attrNameLst>
                                          <p:attrName>style.rotation</p:attrName>
                                        </p:attrNameLst>
                                      </p:cBhvr>
                                      <p:to>
                                        <p:strVal val="-45.0"/>
                                      </p:to>
                                    </p:set>
                                    <p:anim calcmode="lin" valueType="num">
                                      <p:cBhvr>
                                        <p:cTn id="42" dur="455" fill="hold">
                                          <p:stCondLst>
                                            <p:cond delay="455"/>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43" dur="455"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44" dur="156" decel="50000" autoRev="1" fill="hold">
                                          <p:stCondLst>
                                            <p:cond delay="455"/>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45" dur="136" fill="hold">
                                          <p:stCondLst>
                                            <p:cond delay="864"/>
                                          </p:stCondLst>
                                        </p:cTn>
                                        <p:tgtEl>
                                          <p:spTgt spid="11"/>
                                        </p:tgtEl>
                                        <p:attrNameLst>
                                          <p:attrName>ppt_y</p:attrName>
                                        </p:attrNameLst>
                                      </p:cBhvr>
                                      <p:tavLst>
                                        <p:tav tm="0">
                                          <p:val>
                                            <p:strVal val="#ppt_y-(0.354*#ppt_w-0.172*#ppt_h)"/>
                                          </p:val>
                                        </p:tav>
                                        <p:tav tm="100000">
                                          <p:val>
                                            <p:strVal val="#ppt_y"/>
                                          </p:val>
                                        </p:tav>
                                      </p:tavLst>
                                    </p:anim>
                                  </p:childTnLst>
                                </p:cTn>
                              </p:par>
                              <p:par>
                                <p:cTn id="46" presetID="38" presetClass="entr" presetSubtype="0" accel="50000" fill="hold" nodeType="withEffect">
                                  <p:stCondLst>
                                    <p:cond delay="0"/>
                                  </p:stCondLst>
                                  <p:iterate type="lt">
                                    <p:tmPct val="50000"/>
                                  </p:iterate>
                                  <p:childTnLst>
                                    <p:set>
                                      <p:cBhvr>
                                        <p:cTn id="47" dur="1" fill="hold">
                                          <p:stCondLst>
                                            <p:cond delay="0"/>
                                          </p:stCondLst>
                                        </p:cTn>
                                        <p:tgtEl>
                                          <p:spTgt spid="10"/>
                                        </p:tgtEl>
                                        <p:attrNameLst>
                                          <p:attrName>style.visibility</p:attrName>
                                        </p:attrNameLst>
                                      </p:cBhvr>
                                      <p:to>
                                        <p:strVal val="visible"/>
                                      </p:to>
                                    </p:set>
                                    <p:set>
                                      <p:cBhvr>
                                        <p:cTn id="48" dur="455" fill="hold">
                                          <p:stCondLst>
                                            <p:cond delay="0"/>
                                          </p:stCondLst>
                                        </p:cTn>
                                        <p:tgtEl>
                                          <p:spTgt spid="10"/>
                                        </p:tgtEl>
                                        <p:attrNameLst>
                                          <p:attrName>style.rotation</p:attrName>
                                        </p:attrNameLst>
                                      </p:cBhvr>
                                      <p:to>
                                        <p:strVal val="-45.0"/>
                                      </p:to>
                                    </p:set>
                                    <p:anim calcmode="lin" valueType="num">
                                      <p:cBhvr>
                                        <p:cTn id="49"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50"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51"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52"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par>
                                <p:cTn id="53" presetID="38" presetClass="entr" presetSubtype="0" accel="50000" fill="hold" nodeType="withEffect">
                                  <p:stCondLst>
                                    <p:cond delay="0"/>
                                  </p:stCondLst>
                                  <p:iterate type="lt">
                                    <p:tmPct val="50000"/>
                                  </p:iterate>
                                  <p:childTnLst>
                                    <p:set>
                                      <p:cBhvr>
                                        <p:cTn id="54" dur="1" fill="hold">
                                          <p:stCondLst>
                                            <p:cond delay="0"/>
                                          </p:stCondLst>
                                        </p:cTn>
                                        <p:tgtEl>
                                          <p:spTgt spid="6"/>
                                        </p:tgtEl>
                                        <p:attrNameLst>
                                          <p:attrName>style.visibility</p:attrName>
                                        </p:attrNameLst>
                                      </p:cBhvr>
                                      <p:to>
                                        <p:strVal val="visible"/>
                                      </p:to>
                                    </p:set>
                                    <p:set>
                                      <p:cBhvr>
                                        <p:cTn id="55" dur="455" fill="hold">
                                          <p:stCondLst>
                                            <p:cond delay="0"/>
                                          </p:stCondLst>
                                        </p:cTn>
                                        <p:tgtEl>
                                          <p:spTgt spid="6"/>
                                        </p:tgtEl>
                                        <p:attrNameLst>
                                          <p:attrName>style.rotation</p:attrName>
                                        </p:attrNameLst>
                                      </p:cBhvr>
                                      <p:to>
                                        <p:strVal val="-45.0"/>
                                      </p:to>
                                    </p:set>
                                    <p:anim calcmode="lin" valueType="num">
                                      <p:cBhvr>
                                        <p:cTn id="56"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57"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58"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59"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par>
                                <p:cTn id="60" presetID="38" presetClass="entr" presetSubtype="0" accel="50000" fill="hold" nodeType="withEffect">
                                  <p:stCondLst>
                                    <p:cond delay="0"/>
                                  </p:stCondLst>
                                  <p:iterate type="lt">
                                    <p:tmPct val="50000"/>
                                  </p:iterate>
                                  <p:childTnLst>
                                    <p:set>
                                      <p:cBhvr>
                                        <p:cTn id="61" dur="1" fill="hold">
                                          <p:stCondLst>
                                            <p:cond delay="0"/>
                                          </p:stCondLst>
                                        </p:cTn>
                                        <p:tgtEl>
                                          <p:spTgt spid="7"/>
                                        </p:tgtEl>
                                        <p:attrNameLst>
                                          <p:attrName>style.visibility</p:attrName>
                                        </p:attrNameLst>
                                      </p:cBhvr>
                                      <p:to>
                                        <p:strVal val="visible"/>
                                      </p:to>
                                    </p:set>
                                    <p:set>
                                      <p:cBhvr>
                                        <p:cTn id="62" dur="455" fill="hold">
                                          <p:stCondLst>
                                            <p:cond delay="0"/>
                                          </p:stCondLst>
                                        </p:cTn>
                                        <p:tgtEl>
                                          <p:spTgt spid="7"/>
                                        </p:tgtEl>
                                        <p:attrNameLst>
                                          <p:attrName>style.rotation</p:attrName>
                                        </p:attrNameLst>
                                      </p:cBhvr>
                                      <p:to>
                                        <p:strVal val="-45.0"/>
                                      </p:to>
                                    </p:set>
                                    <p:anim calcmode="lin" valueType="num">
                                      <p:cBhvr>
                                        <p:cTn id="63" dur="455" fill="hold">
                                          <p:stCondLst>
                                            <p:cond delay="455"/>
                                          </p:stCondLst>
                                        </p:cTn>
                                        <p:tgtEl>
                                          <p:spTgt spid="7"/>
                                        </p:tgtEl>
                                        <p:attrNameLst>
                                          <p:attrName>style.rotation</p:attrName>
                                        </p:attrNameLst>
                                      </p:cBhvr>
                                      <p:tavLst>
                                        <p:tav tm="0">
                                          <p:val>
                                            <p:fltVal val="-45"/>
                                          </p:val>
                                        </p:tav>
                                        <p:tav tm="69900">
                                          <p:val>
                                            <p:fltVal val="45"/>
                                          </p:val>
                                        </p:tav>
                                        <p:tav tm="100000">
                                          <p:val>
                                            <p:fltVal val="0"/>
                                          </p:val>
                                        </p:tav>
                                      </p:tavLst>
                                    </p:anim>
                                    <p:anim calcmode="lin" valueType="num">
                                      <p:cBhvr>
                                        <p:cTn id="64" dur="455" fill="hold">
                                          <p:stCondLst>
                                            <p:cond delay="0"/>
                                          </p:stCondLst>
                                        </p:cTn>
                                        <p:tgtEl>
                                          <p:spTgt spid="7"/>
                                        </p:tgtEl>
                                        <p:attrNameLst>
                                          <p:attrName>ppt_y</p:attrName>
                                        </p:attrNameLst>
                                      </p:cBhvr>
                                      <p:tavLst>
                                        <p:tav tm="0">
                                          <p:val>
                                            <p:strVal val="#ppt_y-1"/>
                                          </p:val>
                                        </p:tav>
                                        <p:tav tm="100000">
                                          <p:val>
                                            <p:strVal val="#ppt_y-(0.354*#ppt_w-0.172*#ppt_h)"/>
                                          </p:val>
                                        </p:tav>
                                      </p:tavLst>
                                    </p:anim>
                                    <p:anim calcmode="lin" valueType="num">
                                      <p:cBhvr>
                                        <p:cTn id="65" dur="156" decel="50000" autoRev="1" fill="hold">
                                          <p:stCondLst>
                                            <p:cond delay="455"/>
                                          </p:stCondLst>
                                        </p:cTn>
                                        <p:tgtEl>
                                          <p:spTgt spid="7"/>
                                        </p:tgtEl>
                                        <p:attrNameLst>
                                          <p:attrName>ppt_y</p:attrName>
                                        </p:attrNameLst>
                                      </p:cBhvr>
                                      <p:tavLst>
                                        <p:tav tm="0">
                                          <p:val>
                                            <p:strVal val="#ppt_y-(0.354*#ppt_w-0.172*#ppt_h)"/>
                                          </p:val>
                                        </p:tav>
                                        <p:tav tm="100000">
                                          <p:val>
                                            <p:strVal val="#ppt_y-(0.354*#ppt_w-0.172*#ppt_h)-#ppt_h/2"/>
                                          </p:val>
                                        </p:tav>
                                      </p:tavLst>
                                    </p:anim>
                                    <p:anim calcmode="lin" valueType="num">
                                      <p:cBhvr>
                                        <p:cTn id="66" dur="136" fill="hold">
                                          <p:stCondLst>
                                            <p:cond delay="864"/>
                                          </p:stCondLst>
                                        </p:cTn>
                                        <p:tgtEl>
                                          <p:spTgt spid="7"/>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725222" y="74343"/>
            <a:ext cx="8225209" cy="1029470"/>
          </a:xfrm>
          <a:prstGeom prst="roundRect">
            <a:avLst/>
          </a:prstGeom>
          <a:ln>
            <a:solidFill>
              <a:srgbClr val="FF0066"/>
            </a:solidFill>
            <a:headEnd type="none" w="med" len="med"/>
            <a:tailEnd type="none" w="med" len="med"/>
          </a:ln>
          <a:scene3d>
            <a:camera prst="orthographicFront"/>
            <a:lightRig rig="threePt" dir="t"/>
          </a:scene3d>
          <a:sp3d>
            <a:bevelT prst="slope"/>
          </a:sp3d>
        </p:spPr>
        <p:style>
          <a:lnRef idx="3">
            <a:schemeClr val="lt1"/>
          </a:lnRef>
          <a:fillRef idx="1">
            <a:schemeClr val="dk1"/>
          </a:fillRef>
          <a:effectRef idx="1">
            <a:schemeClr val="dk1"/>
          </a:effectRef>
          <a:fontRef idx="minor">
            <a:schemeClr val="lt1"/>
          </a:fontRef>
        </p:style>
        <p:txBody>
          <a:bodyPr/>
          <a:lstStyle/>
          <a:p>
            <a:pPr algn="ctr">
              <a:defRPr/>
            </a:pPr>
            <a:r>
              <a:rPr lang="en-US" sz="7200" b="1" dirty="0">
                <a:solidFill>
                  <a:srgbClr val="FF00FF"/>
                </a:solidFill>
              </a:rPr>
              <a:t>So</a:t>
            </a:r>
            <a:r>
              <a:rPr lang="en-US" sz="7200" b="1" dirty="0">
                <a:solidFill>
                  <a:srgbClr val="FFFF00"/>
                </a:solidFill>
              </a:rPr>
              <a:t>  A</a:t>
            </a:r>
            <a:r>
              <a:rPr lang="en-US" sz="7200" b="1" dirty="0"/>
              <a:t>  or </a:t>
            </a:r>
            <a:r>
              <a:rPr lang="en-US" sz="7200" b="1" dirty="0">
                <a:solidFill>
                  <a:srgbClr val="FFFF00"/>
                </a:solidFill>
              </a:rPr>
              <a:t>An’ </a:t>
            </a:r>
            <a:r>
              <a:rPr lang="en-US" sz="7200" b="1" dirty="0"/>
              <a:t> is used Before</a:t>
            </a:r>
            <a:endParaRPr lang="en-US" sz="7200" dirty="0"/>
          </a:p>
        </p:txBody>
      </p:sp>
      <p:sp>
        <p:nvSpPr>
          <p:cNvPr id="36867" name="Rounded Rectangle 2"/>
          <p:cNvSpPr>
            <a:spLocks noChangeArrowheads="1"/>
          </p:cNvSpPr>
          <p:nvPr/>
        </p:nvSpPr>
        <p:spPr bwMode="auto">
          <a:xfrm rot="1730349">
            <a:off x="871177" y="1650911"/>
            <a:ext cx="1441258" cy="877996"/>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prst="slope"/>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lgn="ctr">
              <a:defRPr/>
            </a:pPr>
            <a:r>
              <a:rPr lang="en-US" sz="5400" dirty="0" smtClean="0">
                <a:solidFill>
                  <a:srgbClr val="C00000"/>
                </a:solidFill>
              </a:rPr>
              <a:t>C</a:t>
            </a:r>
          </a:p>
        </p:txBody>
      </p:sp>
      <p:sp>
        <p:nvSpPr>
          <p:cNvPr id="6" name="Rounded Rectangle 5"/>
          <p:cNvSpPr/>
          <p:nvPr/>
        </p:nvSpPr>
        <p:spPr bwMode="auto">
          <a:xfrm rot="2488285">
            <a:off x="880677" y="3222542"/>
            <a:ext cx="1441258" cy="877998"/>
          </a:xfrm>
          <a:prstGeom prst="roundRect">
            <a:avLst/>
          </a:prstGeom>
          <a:ln>
            <a:headEnd type="none" w="med" len="med"/>
            <a:tailEnd type="none" w="med" len="med"/>
          </a:ln>
          <a:scene3d>
            <a:camera prst="orthographicFront"/>
            <a:lightRig rig="threePt" dir="t"/>
          </a:scene3d>
          <a:sp3d>
            <a:bevelT prst="slope"/>
          </a:sp3d>
        </p:spPr>
        <p:style>
          <a:lnRef idx="1">
            <a:schemeClr val="accent4"/>
          </a:lnRef>
          <a:fillRef idx="2">
            <a:schemeClr val="accent4"/>
          </a:fillRef>
          <a:effectRef idx="1">
            <a:schemeClr val="accent4"/>
          </a:effectRef>
          <a:fontRef idx="minor">
            <a:schemeClr val="dk1"/>
          </a:fontRef>
        </p:style>
        <p:txBody>
          <a:bodyPr/>
          <a:lstStyle/>
          <a:p>
            <a:pPr algn="ctr">
              <a:defRPr/>
            </a:pPr>
            <a:r>
              <a:rPr lang="en-US" sz="5400" dirty="0">
                <a:solidFill>
                  <a:srgbClr val="C00000"/>
                </a:solidFill>
              </a:rPr>
              <a:t>S</a:t>
            </a:r>
          </a:p>
        </p:txBody>
      </p:sp>
      <p:sp>
        <p:nvSpPr>
          <p:cNvPr id="11" name="Rounded Rectangle 10"/>
          <p:cNvSpPr/>
          <p:nvPr/>
        </p:nvSpPr>
        <p:spPr bwMode="auto">
          <a:xfrm rot="2528906">
            <a:off x="2234587" y="3222996"/>
            <a:ext cx="1441258" cy="877998"/>
          </a:xfrm>
          <a:prstGeom prst="roundRect">
            <a:avLst/>
          </a:prstGeom>
          <a:ln>
            <a:headEnd type="none" w="med" len="med"/>
            <a:tailEnd type="none" w="med" len="med"/>
          </a:ln>
          <a:scene3d>
            <a:camera prst="orthographicFront"/>
            <a:lightRig rig="threePt" dir="t"/>
          </a:scene3d>
          <a:sp3d>
            <a:bevelT prst="slope"/>
          </a:sp3d>
        </p:spPr>
        <p:style>
          <a:lnRef idx="1">
            <a:schemeClr val="accent4"/>
          </a:lnRef>
          <a:fillRef idx="2">
            <a:schemeClr val="accent4"/>
          </a:fillRef>
          <a:effectRef idx="1">
            <a:schemeClr val="accent4"/>
          </a:effectRef>
          <a:fontRef idx="minor">
            <a:schemeClr val="dk1"/>
          </a:fontRef>
        </p:style>
        <p:txBody>
          <a:bodyPr/>
          <a:lstStyle/>
          <a:p>
            <a:pPr algn="ctr">
              <a:defRPr/>
            </a:pPr>
            <a:r>
              <a:rPr lang="en-US" sz="5400" dirty="0">
                <a:solidFill>
                  <a:srgbClr val="C00000"/>
                </a:solidFill>
              </a:rPr>
              <a:t>U</a:t>
            </a:r>
          </a:p>
        </p:txBody>
      </p:sp>
      <p:sp>
        <p:nvSpPr>
          <p:cNvPr id="36870" name="Rounded Rectangle 11"/>
          <p:cNvSpPr>
            <a:spLocks noChangeArrowheads="1"/>
          </p:cNvSpPr>
          <p:nvPr/>
        </p:nvSpPr>
        <p:spPr bwMode="auto">
          <a:xfrm rot="1922230">
            <a:off x="2284599" y="1656182"/>
            <a:ext cx="1441258" cy="877996"/>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prst="slope"/>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lgn="ctr">
              <a:defRPr/>
            </a:pPr>
            <a:r>
              <a:rPr lang="en-US" sz="5400" smtClean="0">
                <a:solidFill>
                  <a:srgbClr val="C00000"/>
                </a:solidFill>
              </a:rPr>
              <a:t>O</a:t>
            </a:r>
          </a:p>
        </p:txBody>
      </p:sp>
      <p:sp>
        <p:nvSpPr>
          <p:cNvPr id="13" name="Rounded Rectangle 12"/>
          <p:cNvSpPr/>
          <p:nvPr/>
        </p:nvSpPr>
        <p:spPr bwMode="auto">
          <a:xfrm rot="2454232">
            <a:off x="3598149" y="3222130"/>
            <a:ext cx="1441258" cy="877999"/>
          </a:xfrm>
          <a:prstGeom prst="roundRect">
            <a:avLst/>
          </a:prstGeom>
          <a:ln>
            <a:headEnd type="none" w="med" len="med"/>
            <a:tailEnd type="none" w="med" len="med"/>
          </a:ln>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a:lstStyle/>
          <a:p>
            <a:pPr algn="ctr">
              <a:defRPr/>
            </a:pPr>
            <a:r>
              <a:rPr lang="en-US" sz="5400" dirty="0">
                <a:solidFill>
                  <a:srgbClr val="C00000"/>
                </a:solidFill>
              </a:rPr>
              <a:t>V</a:t>
            </a:r>
          </a:p>
        </p:txBody>
      </p:sp>
      <p:sp>
        <p:nvSpPr>
          <p:cNvPr id="36872" name="Rounded Rectangle 13"/>
          <p:cNvSpPr>
            <a:spLocks noChangeArrowheads="1"/>
          </p:cNvSpPr>
          <p:nvPr/>
        </p:nvSpPr>
        <p:spPr bwMode="auto">
          <a:xfrm rot="1746256">
            <a:off x="3584543" y="1651380"/>
            <a:ext cx="1441258" cy="877997"/>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prst="slope"/>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defRPr/>
            </a:pPr>
            <a:r>
              <a:rPr lang="en-US" sz="5400" smtClean="0">
                <a:solidFill>
                  <a:srgbClr val="C00000"/>
                </a:solidFill>
              </a:rPr>
              <a:t>U</a:t>
            </a:r>
          </a:p>
        </p:txBody>
      </p:sp>
      <p:sp>
        <p:nvSpPr>
          <p:cNvPr id="15" name="Rounded Rectangle 14"/>
          <p:cNvSpPr/>
          <p:nvPr/>
        </p:nvSpPr>
        <p:spPr bwMode="auto">
          <a:xfrm rot="2181045">
            <a:off x="834754" y="4676233"/>
            <a:ext cx="1441258" cy="877998"/>
          </a:xfrm>
          <a:prstGeom prst="roundRect">
            <a:avLst/>
          </a:prstGeom>
          <a:ln>
            <a:headEnd type="none" w="med" len="med"/>
            <a:tailEnd type="none" w="med" len="med"/>
          </a:ln>
          <a:scene3d>
            <a:camera prst="orthographicFront"/>
            <a:lightRig rig="threePt" dir="t"/>
          </a:scene3d>
          <a:sp3d>
            <a:bevelT prst="slope"/>
          </a:sp3d>
        </p:spPr>
        <p:style>
          <a:lnRef idx="1">
            <a:schemeClr val="accent6"/>
          </a:lnRef>
          <a:fillRef idx="3">
            <a:schemeClr val="accent6"/>
          </a:fillRef>
          <a:effectRef idx="2">
            <a:schemeClr val="accent6"/>
          </a:effectRef>
          <a:fontRef idx="minor">
            <a:schemeClr val="lt1"/>
          </a:fontRef>
        </p:style>
        <p:txBody>
          <a:bodyPr/>
          <a:lstStyle/>
          <a:p>
            <a:pPr algn="ctr">
              <a:defRPr/>
            </a:pPr>
            <a:r>
              <a:rPr lang="en-US" sz="4800" dirty="0"/>
              <a:t>S</a:t>
            </a:r>
            <a:endParaRPr lang="en-US" sz="4800" dirty="0">
              <a:solidFill>
                <a:schemeClr val="tx1"/>
              </a:solidFill>
            </a:endParaRPr>
          </a:p>
        </p:txBody>
      </p:sp>
      <p:sp>
        <p:nvSpPr>
          <p:cNvPr id="36874" name="Rounded Rectangle 15"/>
          <p:cNvSpPr>
            <a:spLocks noChangeArrowheads="1"/>
          </p:cNvSpPr>
          <p:nvPr/>
        </p:nvSpPr>
        <p:spPr bwMode="auto">
          <a:xfrm rot="1916272">
            <a:off x="4928267" y="1656031"/>
            <a:ext cx="1441258" cy="877996"/>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prst="slope"/>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defRPr/>
            </a:pPr>
            <a:r>
              <a:rPr lang="en-US" sz="5400" smtClean="0">
                <a:solidFill>
                  <a:srgbClr val="C00000"/>
                </a:solidFill>
              </a:rPr>
              <a:t>D</a:t>
            </a:r>
          </a:p>
        </p:txBody>
      </p:sp>
      <p:sp>
        <p:nvSpPr>
          <p:cNvPr id="17" name="Rounded Rectangle 16"/>
          <p:cNvSpPr/>
          <p:nvPr/>
        </p:nvSpPr>
        <p:spPr bwMode="auto">
          <a:xfrm rot="2652153">
            <a:off x="2224237" y="4682547"/>
            <a:ext cx="1441258" cy="877998"/>
          </a:xfrm>
          <a:prstGeom prst="roundRect">
            <a:avLst/>
          </a:prstGeom>
          <a:ln>
            <a:headEnd type="none" w="med" len="med"/>
            <a:tailEnd type="none" w="med" len="med"/>
          </a:ln>
          <a:scene3d>
            <a:camera prst="orthographicFront"/>
            <a:lightRig rig="threePt" dir="t"/>
          </a:scene3d>
          <a:sp3d>
            <a:bevelT prst="slope"/>
          </a:sp3d>
        </p:spPr>
        <p:style>
          <a:lnRef idx="3">
            <a:schemeClr val="lt1"/>
          </a:lnRef>
          <a:fillRef idx="1">
            <a:schemeClr val="accent2"/>
          </a:fillRef>
          <a:effectRef idx="1">
            <a:schemeClr val="accent2"/>
          </a:effectRef>
          <a:fontRef idx="minor">
            <a:schemeClr val="lt1"/>
          </a:fontRef>
        </p:style>
        <p:txBody>
          <a:bodyPr/>
          <a:lstStyle/>
          <a:p>
            <a:pPr algn="ctr">
              <a:defRPr/>
            </a:pPr>
            <a:r>
              <a:rPr lang="en-US" sz="4800" dirty="0"/>
              <a:t>U</a:t>
            </a:r>
          </a:p>
        </p:txBody>
      </p:sp>
      <p:sp>
        <p:nvSpPr>
          <p:cNvPr id="36876" name="Rounded Rectangle 17"/>
          <p:cNvSpPr>
            <a:spLocks noChangeArrowheads="1"/>
          </p:cNvSpPr>
          <p:nvPr/>
        </p:nvSpPr>
        <p:spPr bwMode="auto">
          <a:xfrm rot="1887060">
            <a:off x="7630955" y="1879117"/>
            <a:ext cx="1441258" cy="877998"/>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prst="slope"/>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defRPr/>
            </a:pPr>
            <a:r>
              <a:rPr lang="en-US" sz="5400" smtClean="0">
                <a:solidFill>
                  <a:srgbClr val="C00000"/>
                </a:solidFill>
              </a:rPr>
              <a:t>C</a:t>
            </a:r>
          </a:p>
        </p:txBody>
      </p:sp>
      <p:sp>
        <p:nvSpPr>
          <p:cNvPr id="19" name="Rounded Rectangle 18"/>
          <p:cNvSpPr/>
          <p:nvPr/>
        </p:nvSpPr>
        <p:spPr bwMode="auto">
          <a:xfrm rot="2539997">
            <a:off x="3744290" y="4752970"/>
            <a:ext cx="1441258" cy="877996"/>
          </a:xfrm>
          <a:prstGeom prst="roundRect">
            <a:avLst/>
          </a:prstGeom>
          <a:ln>
            <a:headEnd type="none" w="med" len="med"/>
            <a:tailEnd type="none" w="med" len="med"/>
          </a:ln>
          <a:scene3d>
            <a:camera prst="orthographicFront"/>
            <a:lightRig rig="threePt" dir="t"/>
          </a:scene3d>
          <a:sp3d>
            <a:bevelT prst="slope"/>
          </a:sp3d>
        </p:spPr>
        <p:style>
          <a:lnRef idx="3">
            <a:schemeClr val="lt1"/>
          </a:lnRef>
          <a:fillRef idx="1">
            <a:schemeClr val="accent2"/>
          </a:fillRef>
          <a:effectRef idx="1">
            <a:schemeClr val="accent2"/>
          </a:effectRef>
          <a:fontRef idx="minor">
            <a:schemeClr val="lt1"/>
          </a:fontRef>
        </p:style>
        <p:txBody>
          <a:bodyPr/>
          <a:lstStyle/>
          <a:p>
            <a:pPr algn="ctr">
              <a:defRPr/>
            </a:pPr>
            <a:r>
              <a:rPr lang="en-US" sz="4800" dirty="0"/>
              <a:t>W</a:t>
            </a:r>
          </a:p>
        </p:txBody>
      </p:sp>
      <p:sp>
        <p:nvSpPr>
          <p:cNvPr id="20" name="Rounded Rectangle 19"/>
          <p:cNvSpPr/>
          <p:nvPr/>
        </p:nvSpPr>
        <p:spPr bwMode="auto">
          <a:xfrm rot="2474052">
            <a:off x="5035687" y="4680793"/>
            <a:ext cx="1441258" cy="877998"/>
          </a:xfrm>
          <a:prstGeom prst="roundRect">
            <a:avLst/>
          </a:prstGeom>
          <a:ln>
            <a:headEnd type="none" w="med" len="med"/>
            <a:tailEnd type="none" w="med" len="med"/>
          </a:ln>
          <a:scene3d>
            <a:camera prst="orthographicFront"/>
            <a:lightRig rig="threePt" dir="t"/>
          </a:scene3d>
          <a:sp3d>
            <a:bevelT prst="slope"/>
          </a:sp3d>
        </p:spPr>
        <p:style>
          <a:lnRef idx="3">
            <a:schemeClr val="lt1"/>
          </a:lnRef>
          <a:fillRef idx="1">
            <a:schemeClr val="accent2"/>
          </a:fillRef>
          <a:effectRef idx="1">
            <a:schemeClr val="accent2"/>
          </a:effectRef>
          <a:fontRef idx="minor">
            <a:schemeClr val="lt1"/>
          </a:fontRef>
        </p:style>
        <p:txBody>
          <a:bodyPr/>
          <a:lstStyle/>
          <a:p>
            <a:pPr algn="ctr">
              <a:defRPr/>
            </a:pPr>
            <a:r>
              <a:rPr lang="en-US" sz="4800" dirty="0"/>
              <a:t>P</a:t>
            </a:r>
          </a:p>
        </p:txBody>
      </p:sp>
      <p:sp>
        <p:nvSpPr>
          <p:cNvPr id="21" name="Rounded Rectangle 20"/>
          <p:cNvSpPr/>
          <p:nvPr/>
        </p:nvSpPr>
        <p:spPr bwMode="auto">
          <a:xfrm rot="2403392">
            <a:off x="6256024" y="4679883"/>
            <a:ext cx="1441258" cy="877998"/>
          </a:xfrm>
          <a:prstGeom prst="roundRect">
            <a:avLst/>
          </a:prstGeom>
          <a:ln>
            <a:headEnd type="none" w="med" len="med"/>
            <a:tailEnd type="none" w="med" len="med"/>
          </a:ln>
          <a:scene3d>
            <a:camera prst="orthographicFront"/>
            <a:lightRig rig="threePt" dir="t"/>
          </a:scene3d>
          <a:sp3d>
            <a:bevelT prst="slope"/>
          </a:sp3d>
        </p:spPr>
        <p:style>
          <a:lnRef idx="3">
            <a:schemeClr val="lt1"/>
          </a:lnRef>
          <a:fillRef idx="1">
            <a:schemeClr val="accent2"/>
          </a:fillRef>
          <a:effectRef idx="1">
            <a:schemeClr val="accent2"/>
          </a:effectRef>
          <a:fontRef idx="minor">
            <a:schemeClr val="lt1"/>
          </a:fontRef>
        </p:style>
        <p:txBody>
          <a:bodyPr/>
          <a:lstStyle/>
          <a:p>
            <a:pPr algn="ctr">
              <a:defRPr/>
            </a:pPr>
            <a:r>
              <a:rPr lang="en-US" sz="4800" dirty="0"/>
              <a:t>E</a:t>
            </a:r>
          </a:p>
        </p:txBody>
      </p:sp>
      <p:sp>
        <p:nvSpPr>
          <p:cNvPr id="22" name="Rounded Rectangle 21"/>
          <p:cNvSpPr/>
          <p:nvPr/>
        </p:nvSpPr>
        <p:spPr bwMode="auto">
          <a:xfrm rot="2853476">
            <a:off x="7433438" y="4754239"/>
            <a:ext cx="1441258" cy="877996"/>
          </a:xfrm>
          <a:prstGeom prst="roundRect">
            <a:avLst/>
          </a:prstGeom>
          <a:ln>
            <a:headEnd type="none" w="med" len="med"/>
            <a:tailEnd type="none" w="med" len="med"/>
          </a:ln>
          <a:scene3d>
            <a:camera prst="orthographicFront"/>
            <a:lightRig rig="threePt" dir="t"/>
          </a:scene3d>
          <a:sp3d>
            <a:bevelT prst="slope"/>
          </a:sp3d>
        </p:spPr>
        <p:style>
          <a:lnRef idx="3">
            <a:schemeClr val="lt1"/>
          </a:lnRef>
          <a:fillRef idx="1">
            <a:schemeClr val="accent2"/>
          </a:fillRef>
          <a:effectRef idx="1">
            <a:schemeClr val="accent2"/>
          </a:effectRef>
          <a:fontRef idx="minor">
            <a:schemeClr val="lt1"/>
          </a:fontRef>
        </p:style>
        <p:txBody>
          <a:bodyPr/>
          <a:lstStyle/>
          <a:p>
            <a:pPr algn="ctr">
              <a:defRPr/>
            </a:pPr>
            <a:r>
              <a:rPr lang="en-US" sz="4800" dirty="0"/>
              <a:t>L</a:t>
            </a:r>
          </a:p>
        </p:txBody>
      </p:sp>
      <p:sp>
        <p:nvSpPr>
          <p:cNvPr id="18" name="Rounded Rectangle 15"/>
          <p:cNvSpPr>
            <a:spLocks noChangeArrowheads="1"/>
          </p:cNvSpPr>
          <p:nvPr/>
        </p:nvSpPr>
        <p:spPr bwMode="auto">
          <a:xfrm rot="1916272">
            <a:off x="6199854" y="1811606"/>
            <a:ext cx="1441258" cy="877996"/>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prst="slope"/>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defRPr/>
            </a:pPr>
            <a:r>
              <a:rPr lang="en-US" sz="5400" smtClean="0">
                <a:solidFill>
                  <a:srgbClr val="C00000"/>
                </a:solidFill>
              </a:rPr>
              <a:t>U</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xit" presetSubtype="16" fill="hold" nodeType="clickEffect">
                                  <p:stCondLst>
                                    <p:cond delay="0"/>
                                  </p:stCondLst>
                                  <p:childTnLst>
                                    <p:animEffect transition="out" filter="circle(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6" presetClass="entr" presetSubtype="0" fill="hold" nodeType="clickEffect">
                                  <p:stCondLst>
                                    <p:cond delay="0"/>
                                  </p:stCondLst>
                                  <p:childTnLst>
                                    <p:set>
                                      <p:cBhvr>
                                        <p:cTn id="16" dur="1" fill="hold">
                                          <p:stCondLst>
                                            <p:cond delay="0"/>
                                          </p:stCondLst>
                                        </p:cTn>
                                        <p:tgtEl>
                                          <p:spTgt spid="36867"/>
                                        </p:tgtEl>
                                        <p:attrNameLst>
                                          <p:attrName>style.visibility</p:attrName>
                                        </p:attrNameLst>
                                      </p:cBhvr>
                                      <p:to>
                                        <p:strVal val="visible"/>
                                      </p:to>
                                    </p:set>
                                    <p:animEffect transition="in" filter="wipe(down)">
                                      <p:cBhvr>
                                        <p:cTn id="17" dur="580">
                                          <p:stCondLst>
                                            <p:cond delay="0"/>
                                          </p:stCondLst>
                                        </p:cTn>
                                        <p:tgtEl>
                                          <p:spTgt spid="36867"/>
                                        </p:tgtEl>
                                      </p:cBhvr>
                                    </p:animEffect>
                                    <p:anim calcmode="lin" valueType="num">
                                      <p:cBhvr>
                                        <p:cTn id="18" dur="1822" tmFilter="0,0; 0.14,0.36; 0.43,0.73; 0.71,0.91; 1.0,1.0">
                                          <p:stCondLst>
                                            <p:cond delay="0"/>
                                          </p:stCondLst>
                                        </p:cTn>
                                        <p:tgtEl>
                                          <p:spTgt spid="36867"/>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6867"/>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6867"/>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6867"/>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6867"/>
                                        </p:tgtEl>
                                        <p:attrNameLst>
                                          <p:attrName>ppt_y</p:attrName>
                                        </p:attrNameLst>
                                      </p:cBhvr>
                                      <p:tavLst>
                                        <p:tav tm="0" fmla="#ppt_y-sin(pi*$)/81">
                                          <p:val>
                                            <p:fltVal val="0"/>
                                          </p:val>
                                        </p:tav>
                                        <p:tav tm="100000">
                                          <p:val>
                                            <p:fltVal val="1"/>
                                          </p:val>
                                        </p:tav>
                                      </p:tavLst>
                                    </p:anim>
                                    <p:animScale>
                                      <p:cBhvr>
                                        <p:cTn id="23" dur="26">
                                          <p:stCondLst>
                                            <p:cond delay="650"/>
                                          </p:stCondLst>
                                        </p:cTn>
                                        <p:tgtEl>
                                          <p:spTgt spid="36867"/>
                                        </p:tgtEl>
                                      </p:cBhvr>
                                      <p:to x="100000" y="60000"/>
                                    </p:animScale>
                                    <p:animScale>
                                      <p:cBhvr>
                                        <p:cTn id="24" dur="166" decel="50000">
                                          <p:stCondLst>
                                            <p:cond delay="676"/>
                                          </p:stCondLst>
                                        </p:cTn>
                                        <p:tgtEl>
                                          <p:spTgt spid="36867"/>
                                        </p:tgtEl>
                                      </p:cBhvr>
                                      <p:to x="100000" y="100000"/>
                                    </p:animScale>
                                    <p:animScale>
                                      <p:cBhvr>
                                        <p:cTn id="25" dur="26">
                                          <p:stCondLst>
                                            <p:cond delay="1312"/>
                                          </p:stCondLst>
                                        </p:cTn>
                                        <p:tgtEl>
                                          <p:spTgt spid="36867"/>
                                        </p:tgtEl>
                                      </p:cBhvr>
                                      <p:to x="100000" y="80000"/>
                                    </p:animScale>
                                    <p:animScale>
                                      <p:cBhvr>
                                        <p:cTn id="26" dur="166" decel="50000">
                                          <p:stCondLst>
                                            <p:cond delay="1338"/>
                                          </p:stCondLst>
                                        </p:cTn>
                                        <p:tgtEl>
                                          <p:spTgt spid="36867"/>
                                        </p:tgtEl>
                                      </p:cBhvr>
                                      <p:to x="100000" y="100000"/>
                                    </p:animScale>
                                    <p:animScale>
                                      <p:cBhvr>
                                        <p:cTn id="27" dur="26">
                                          <p:stCondLst>
                                            <p:cond delay="1642"/>
                                          </p:stCondLst>
                                        </p:cTn>
                                        <p:tgtEl>
                                          <p:spTgt spid="36867"/>
                                        </p:tgtEl>
                                      </p:cBhvr>
                                      <p:to x="100000" y="90000"/>
                                    </p:animScale>
                                    <p:animScale>
                                      <p:cBhvr>
                                        <p:cTn id="28" dur="166" decel="50000">
                                          <p:stCondLst>
                                            <p:cond delay="1668"/>
                                          </p:stCondLst>
                                        </p:cTn>
                                        <p:tgtEl>
                                          <p:spTgt spid="36867"/>
                                        </p:tgtEl>
                                      </p:cBhvr>
                                      <p:to x="100000" y="100000"/>
                                    </p:animScale>
                                    <p:animScale>
                                      <p:cBhvr>
                                        <p:cTn id="29" dur="26">
                                          <p:stCondLst>
                                            <p:cond delay="1808"/>
                                          </p:stCondLst>
                                        </p:cTn>
                                        <p:tgtEl>
                                          <p:spTgt spid="36867"/>
                                        </p:tgtEl>
                                      </p:cBhvr>
                                      <p:to x="100000" y="95000"/>
                                    </p:animScale>
                                    <p:animScale>
                                      <p:cBhvr>
                                        <p:cTn id="30" dur="166" decel="50000">
                                          <p:stCondLst>
                                            <p:cond delay="1834"/>
                                          </p:stCondLst>
                                        </p:cTn>
                                        <p:tgtEl>
                                          <p:spTgt spid="36867"/>
                                        </p:tgtEl>
                                      </p:cBhvr>
                                      <p:to x="100000" y="100000"/>
                                    </p:animScale>
                                  </p:childTnLst>
                                </p:cTn>
                              </p:par>
                            </p:childTnLst>
                          </p:cTn>
                        </p:par>
                      </p:childTnLst>
                    </p:cTn>
                  </p:par>
                  <p:par>
                    <p:cTn id="31" fill="hold" nodeType="clickPar">
                      <p:stCondLst>
                        <p:cond delay="indefinite"/>
                      </p:stCondLst>
                      <p:childTnLst>
                        <p:par>
                          <p:cTn id="32" fill="hold" nodeType="withGroup">
                            <p:stCondLst>
                              <p:cond delay="0"/>
                            </p:stCondLst>
                            <p:childTnLst>
                              <p:par>
                                <p:cTn id="33" presetID="26" presetClass="entr" presetSubtype="0" fill="hold" nodeType="clickEffect">
                                  <p:stCondLst>
                                    <p:cond delay="0"/>
                                  </p:stCondLst>
                                  <p:childTnLst>
                                    <p:set>
                                      <p:cBhvr>
                                        <p:cTn id="34" dur="1" fill="hold">
                                          <p:stCondLst>
                                            <p:cond delay="0"/>
                                          </p:stCondLst>
                                        </p:cTn>
                                        <p:tgtEl>
                                          <p:spTgt spid="36870"/>
                                        </p:tgtEl>
                                        <p:attrNameLst>
                                          <p:attrName>style.visibility</p:attrName>
                                        </p:attrNameLst>
                                      </p:cBhvr>
                                      <p:to>
                                        <p:strVal val="visible"/>
                                      </p:to>
                                    </p:set>
                                    <p:animEffect transition="in" filter="wipe(down)">
                                      <p:cBhvr>
                                        <p:cTn id="35" dur="580">
                                          <p:stCondLst>
                                            <p:cond delay="0"/>
                                          </p:stCondLst>
                                        </p:cTn>
                                        <p:tgtEl>
                                          <p:spTgt spid="36870"/>
                                        </p:tgtEl>
                                      </p:cBhvr>
                                    </p:animEffect>
                                    <p:anim calcmode="lin" valueType="num">
                                      <p:cBhvr>
                                        <p:cTn id="36" dur="1822" tmFilter="0,0; 0.14,0.36; 0.43,0.73; 0.71,0.91; 1.0,1.0">
                                          <p:stCondLst>
                                            <p:cond delay="0"/>
                                          </p:stCondLst>
                                        </p:cTn>
                                        <p:tgtEl>
                                          <p:spTgt spid="36870"/>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6870"/>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6870"/>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6870"/>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6870"/>
                                        </p:tgtEl>
                                        <p:attrNameLst>
                                          <p:attrName>ppt_y</p:attrName>
                                        </p:attrNameLst>
                                      </p:cBhvr>
                                      <p:tavLst>
                                        <p:tav tm="0" fmla="#ppt_y-sin(pi*$)/81">
                                          <p:val>
                                            <p:fltVal val="0"/>
                                          </p:val>
                                        </p:tav>
                                        <p:tav tm="100000">
                                          <p:val>
                                            <p:fltVal val="1"/>
                                          </p:val>
                                        </p:tav>
                                      </p:tavLst>
                                    </p:anim>
                                    <p:animScale>
                                      <p:cBhvr>
                                        <p:cTn id="41" dur="26">
                                          <p:stCondLst>
                                            <p:cond delay="650"/>
                                          </p:stCondLst>
                                        </p:cTn>
                                        <p:tgtEl>
                                          <p:spTgt spid="36870"/>
                                        </p:tgtEl>
                                      </p:cBhvr>
                                      <p:to x="100000" y="60000"/>
                                    </p:animScale>
                                    <p:animScale>
                                      <p:cBhvr>
                                        <p:cTn id="42" dur="166" decel="50000">
                                          <p:stCondLst>
                                            <p:cond delay="676"/>
                                          </p:stCondLst>
                                        </p:cTn>
                                        <p:tgtEl>
                                          <p:spTgt spid="36870"/>
                                        </p:tgtEl>
                                      </p:cBhvr>
                                      <p:to x="100000" y="100000"/>
                                    </p:animScale>
                                    <p:animScale>
                                      <p:cBhvr>
                                        <p:cTn id="43" dur="26">
                                          <p:stCondLst>
                                            <p:cond delay="1312"/>
                                          </p:stCondLst>
                                        </p:cTn>
                                        <p:tgtEl>
                                          <p:spTgt spid="36870"/>
                                        </p:tgtEl>
                                      </p:cBhvr>
                                      <p:to x="100000" y="80000"/>
                                    </p:animScale>
                                    <p:animScale>
                                      <p:cBhvr>
                                        <p:cTn id="44" dur="166" decel="50000">
                                          <p:stCondLst>
                                            <p:cond delay="1338"/>
                                          </p:stCondLst>
                                        </p:cTn>
                                        <p:tgtEl>
                                          <p:spTgt spid="36870"/>
                                        </p:tgtEl>
                                      </p:cBhvr>
                                      <p:to x="100000" y="100000"/>
                                    </p:animScale>
                                    <p:animScale>
                                      <p:cBhvr>
                                        <p:cTn id="45" dur="26">
                                          <p:stCondLst>
                                            <p:cond delay="1642"/>
                                          </p:stCondLst>
                                        </p:cTn>
                                        <p:tgtEl>
                                          <p:spTgt spid="36870"/>
                                        </p:tgtEl>
                                      </p:cBhvr>
                                      <p:to x="100000" y="90000"/>
                                    </p:animScale>
                                    <p:animScale>
                                      <p:cBhvr>
                                        <p:cTn id="46" dur="166" decel="50000">
                                          <p:stCondLst>
                                            <p:cond delay="1668"/>
                                          </p:stCondLst>
                                        </p:cTn>
                                        <p:tgtEl>
                                          <p:spTgt spid="36870"/>
                                        </p:tgtEl>
                                      </p:cBhvr>
                                      <p:to x="100000" y="100000"/>
                                    </p:animScale>
                                    <p:animScale>
                                      <p:cBhvr>
                                        <p:cTn id="47" dur="26">
                                          <p:stCondLst>
                                            <p:cond delay="1808"/>
                                          </p:stCondLst>
                                        </p:cTn>
                                        <p:tgtEl>
                                          <p:spTgt spid="36870"/>
                                        </p:tgtEl>
                                      </p:cBhvr>
                                      <p:to x="100000" y="95000"/>
                                    </p:animScale>
                                    <p:animScale>
                                      <p:cBhvr>
                                        <p:cTn id="48" dur="166" decel="50000">
                                          <p:stCondLst>
                                            <p:cond delay="1834"/>
                                          </p:stCondLst>
                                        </p:cTn>
                                        <p:tgtEl>
                                          <p:spTgt spid="36870"/>
                                        </p:tgtEl>
                                      </p:cBhvr>
                                      <p:to x="100000" y="100000"/>
                                    </p:animScale>
                                  </p:childTnLst>
                                </p:cTn>
                              </p:par>
                            </p:childTnLst>
                          </p:cTn>
                        </p:par>
                      </p:childTnLst>
                    </p:cTn>
                  </p:par>
                  <p:par>
                    <p:cTn id="49" fill="hold" nodeType="clickPar">
                      <p:stCondLst>
                        <p:cond delay="indefinite"/>
                      </p:stCondLst>
                      <p:childTnLst>
                        <p:par>
                          <p:cTn id="50" fill="hold" nodeType="withGroup">
                            <p:stCondLst>
                              <p:cond delay="0"/>
                            </p:stCondLst>
                            <p:childTnLst>
                              <p:par>
                                <p:cTn id="51" presetID="26" presetClass="entr" presetSubtype="0" fill="hold" nodeType="clickEffect">
                                  <p:stCondLst>
                                    <p:cond delay="0"/>
                                  </p:stCondLst>
                                  <p:childTnLst>
                                    <p:set>
                                      <p:cBhvr>
                                        <p:cTn id="52" dur="1" fill="hold">
                                          <p:stCondLst>
                                            <p:cond delay="0"/>
                                          </p:stCondLst>
                                        </p:cTn>
                                        <p:tgtEl>
                                          <p:spTgt spid="36872"/>
                                        </p:tgtEl>
                                        <p:attrNameLst>
                                          <p:attrName>style.visibility</p:attrName>
                                        </p:attrNameLst>
                                      </p:cBhvr>
                                      <p:to>
                                        <p:strVal val="visible"/>
                                      </p:to>
                                    </p:set>
                                    <p:animEffect transition="in" filter="wipe(down)">
                                      <p:cBhvr>
                                        <p:cTn id="53" dur="580">
                                          <p:stCondLst>
                                            <p:cond delay="0"/>
                                          </p:stCondLst>
                                        </p:cTn>
                                        <p:tgtEl>
                                          <p:spTgt spid="36872"/>
                                        </p:tgtEl>
                                      </p:cBhvr>
                                    </p:animEffect>
                                    <p:anim calcmode="lin" valueType="num">
                                      <p:cBhvr>
                                        <p:cTn id="54" dur="1822" tmFilter="0,0; 0.14,0.36; 0.43,0.73; 0.71,0.91; 1.0,1.0">
                                          <p:stCondLst>
                                            <p:cond delay="0"/>
                                          </p:stCondLst>
                                        </p:cTn>
                                        <p:tgtEl>
                                          <p:spTgt spid="36872"/>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36872"/>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36872"/>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36872"/>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36872"/>
                                        </p:tgtEl>
                                        <p:attrNameLst>
                                          <p:attrName>ppt_y</p:attrName>
                                        </p:attrNameLst>
                                      </p:cBhvr>
                                      <p:tavLst>
                                        <p:tav tm="0" fmla="#ppt_y-sin(pi*$)/81">
                                          <p:val>
                                            <p:fltVal val="0"/>
                                          </p:val>
                                        </p:tav>
                                        <p:tav tm="100000">
                                          <p:val>
                                            <p:fltVal val="1"/>
                                          </p:val>
                                        </p:tav>
                                      </p:tavLst>
                                    </p:anim>
                                    <p:animScale>
                                      <p:cBhvr>
                                        <p:cTn id="59" dur="26">
                                          <p:stCondLst>
                                            <p:cond delay="650"/>
                                          </p:stCondLst>
                                        </p:cTn>
                                        <p:tgtEl>
                                          <p:spTgt spid="36872"/>
                                        </p:tgtEl>
                                      </p:cBhvr>
                                      <p:to x="100000" y="60000"/>
                                    </p:animScale>
                                    <p:animScale>
                                      <p:cBhvr>
                                        <p:cTn id="60" dur="166" decel="50000">
                                          <p:stCondLst>
                                            <p:cond delay="676"/>
                                          </p:stCondLst>
                                        </p:cTn>
                                        <p:tgtEl>
                                          <p:spTgt spid="36872"/>
                                        </p:tgtEl>
                                      </p:cBhvr>
                                      <p:to x="100000" y="100000"/>
                                    </p:animScale>
                                    <p:animScale>
                                      <p:cBhvr>
                                        <p:cTn id="61" dur="26">
                                          <p:stCondLst>
                                            <p:cond delay="1312"/>
                                          </p:stCondLst>
                                        </p:cTn>
                                        <p:tgtEl>
                                          <p:spTgt spid="36872"/>
                                        </p:tgtEl>
                                      </p:cBhvr>
                                      <p:to x="100000" y="80000"/>
                                    </p:animScale>
                                    <p:animScale>
                                      <p:cBhvr>
                                        <p:cTn id="62" dur="166" decel="50000">
                                          <p:stCondLst>
                                            <p:cond delay="1338"/>
                                          </p:stCondLst>
                                        </p:cTn>
                                        <p:tgtEl>
                                          <p:spTgt spid="36872"/>
                                        </p:tgtEl>
                                      </p:cBhvr>
                                      <p:to x="100000" y="100000"/>
                                    </p:animScale>
                                    <p:animScale>
                                      <p:cBhvr>
                                        <p:cTn id="63" dur="26">
                                          <p:stCondLst>
                                            <p:cond delay="1642"/>
                                          </p:stCondLst>
                                        </p:cTn>
                                        <p:tgtEl>
                                          <p:spTgt spid="36872"/>
                                        </p:tgtEl>
                                      </p:cBhvr>
                                      <p:to x="100000" y="90000"/>
                                    </p:animScale>
                                    <p:animScale>
                                      <p:cBhvr>
                                        <p:cTn id="64" dur="166" decel="50000">
                                          <p:stCondLst>
                                            <p:cond delay="1668"/>
                                          </p:stCondLst>
                                        </p:cTn>
                                        <p:tgtEl>
                                          <p:spTgt spid="36872"/>
                                        </p:tgtEl>
                                      </p:cBhvr>
                                      <p:to x="100000" y="100000"/>
                                    </p:animScale>
                                    <p:animScale>
                                      <p:cBhvr>
                                        <p:cTn id="65" dur="26">
                                          <p:stCondLst>
                                            <p:cond delay="1808"/>
                                          </p:stCondLst>
                                        </p:cTn>
                                        <p:tgtEl>
                                          <p:spTgt spid="36872"/>
                                        </p:tgtEl>
                                      </p:cBhvr>
                                      <p:to x="100000" y="95000"/>
                                    </p:animScale>
                                    <p:animScale>
                                      <p:cBhvr>
                                        <p:cTn id="66" dur="166" decel="50000">
                                          <p:stCondLst>
                                            <p:cond delay="1834"/>
                                          </p:stCondLst>
                                        </p:cTn>
                                        <p:tgtEl>
                                          <p:spTgt spid="36872"/>
                                        </p:tgtEl>
                                      </p:cBhvr>
                                      <p:to x="100000" y="100000"/>
                                    </p:animScale>
                                  </p:childTnLst>
                                </p:cTn>
                              </p:par>
                            </p:childTnLst>
                          </p:cTn>
                        </p:par>
                      </p:childTnLst>
                    </p:cTn>
                  </p:par>
                  <p:par>
                    <p:cTn id="67" fill="hold" nodeType="clickPar">
                      <p:stCondLst>
                        <p:cond delay="indefinite"/>
                      </p:stCondLst>
                      <p:childTnLst>
                        <p:par>
                          <p:cTn id="68" fill="hold" nodeType="withGroup">
                            <p:stCondLst>
                              <p:cond delay="0"/>
                            </p:stCondLst>
                            <p:childTnLst>
                              <p:par>
                                <p:cTn id="69" presetID="31" presetClass="entr" presetSubtype="0" fill="hold" nodeType="clickEffect">
                                  <p:stCondLst>
                                    <p:cond delay="0"/>
                                  </p:stCondLst>
                                  <p:iterate type="lt">
                                    <p:tmPct val="5000"/>
                                  </p:iterate>
                                  <p:childTnLst>
                                    <p:set>
                                      <p:cBhvr>
                                        <p:cTn id="70" dur="1" fill="hold">
                                          <p:stCondLst>
                                            <p:cond delay="0"/>
                                          </p:stCondLst>
                                        </p:cTn>
                                        <p:tgtEl>
                                          <p:spTgt spid="36874"/>
                                        </p:tgtEl>
                                        <p:attrNameLst>
                                          <p:attrName>style.visibility</p:attrName>
                                        </p:attrNameLst>
                                      </p:cBhvr>
                                      <p:to>
                                        <p:strVal val="visible"/>
                                      </p:to>
                                    </p:set>
                                    <p:anim calcmode="lin" valueType="num">
                                      <p:cBhvr>
                                        <p:cTn id="71" dur="1000" fill="hold"/>
                                        <p:tgtEl>
                                          <p:spTgt spid="36874"/>
                                        </p:tgtEl>
                                        <p:attrNameLst>
                                          <p:attrName>ppt_w</p:attrName>
                                        </p:attrNameLst>
                                      </p:cBhvr>
                                      <p:tavLst>
                                        <p:tav tm="0">
                                          <p:val>
                                            <p:fltVal val="0"/>
                                          </p:val>
                                        </p:tav>
                                        <p:tav tm="100000">
                                          <p:val>
                                            <p:strVal val="#ppt_w"/>
                                          </p:val>
                                        </p:tav>
                                      </p:tavLst>
                                    </p:anim>
                                    <p:anim calcmode="lin" valueType="num">
                                      <p:cBhvr>
                                        <p:cTn id="72" dur="1000" fill="hold"/>
                                        <p:tgtEl>
                                          <p:spTgt spid="36874"/>
                                        </p:tgtEl>
                                        <p:attrNameLst>
                                          <p:attrName>ppt_h</p:attrName>
                                        </p:attrNameLst>
                                      </p:cBhvr>
                                      <p:tavLst>
                                        <p:tav tm="0">
                                          <p:val>
                                            <p:fltVal val="0"/>
                                          </p:val>
                                        </p:tav>
                                        <p:tav tm="100000">
                                          <p:val>
                                            <p:strVal val="#ppt_h"/>
                                          </p:val>
                                        </p:tav>
                                      </p:tavLst>
                                    </p:anim>
                                    <p:anim calcmode="lin" valueType="num">
                                      <p:cBhvr>
                                        <p:cTn id="73" dur="1000" fill="hold"/>
                                        <p:tgtEl>
                                          <p:spTgt spid="36874"/>
                                        </p:tgtEl>
                                        <p:attrNameLst>
                                          <p:attrName>style.rotation</p:attrName>
                                        </p:attrNameLst>
                                      </p:cBhvr>
                                      <p:tavLst>
                                        <p:tav tm="0">
                                          <p:val>
                                            <p:fltVal val="90"/>
                                          </p:val>
                                        </p:tav>
                                        <p:tav tm="100000">
                                          <p:val>
                                            <p:fltVal val="0"/>
                                          </p:val>
                                        </p:tav>
                                      </p:tavLst>
                                    </p:anim>
                                    <p:animEffect transition="in" filter="fade">
                                      <p:cBhvr>
                                        <p:cTn id="74" dur="1000"/>
                                        <p:tgtEl>
                                          <p:spTgt spid="36874"/>
                                        </p:tgtEl>
                                      </p:cBhvr>
                                    </p:animEffect>
                                  </p:childTnLst>
                                </p:cTn>
                              </p:par>
                              <p:par>
                                <p:cTn id="75" presetID="31" presetClass="entr" presetSubtype="0" fill="hold" nodeType="withEffect">
                                  <p:stCondLst>
                                    <p:cond delay="0"/>
                                  </p:stCondLst>
                                  <p:iterate type="lt">
                                    <p:tmPct val="5000"/>
                                  </p:iterate>
                                  <p:childTnLst>
                                    <p:set>
                                      <p:cBhvr>
                                        <p:cTn id="76" dur="1" fill="hold">
                                          <p:stCondLst>
                                            <p:cond delay="0"/>
                                          </p:stCondLst>
                                        </p:cTn>
                                        <p:tgtEl>
                                          <p:spTgt spid="18"/>
                                        </p:tgtEl>
                                        <p:attrNameLst>
                                          <p:attrName>style.visibility</p:attrName>
                                        </p:attrNameLst>
                                      </p:cBhvr>
                                      <p:to>
                                        <p:strVal val="visible"/>
                                      </p:to>
                                    </p:set>
                                    <p:anim calcmode="lin" valueType="num">
                                      <p:cBhvr>
                                        <p:cTn id="77" dur="1000" fill="hold"/>
                                        <p:tgtEl>
                                          <p:spTgt spid="18"/>
                                        </p:tgtEl>
                                        <p:attrNameLst>
                                          <p:attrName>ppt_w</p:attrName>
                                        </p:attrNameLst>
                                      </p:cBhvr>
                                      <p:tavLst>
                                        <p:tav tm="0">
                                          <p:val>
                                            <p:fltVal val="0"/>
                                          </p:val>
                                        </p:tav>
                                        <p:tav tm="100000">
                                          <p:val>
                                            <p:strVal val="#ppt_w"/>
                                          </p:val>
                                        </p:tav>
                                      </p:tavLst>
                                    </p:anim>
                                    <p:anim calcmode="lin" valueType="num">
                                      <p:cBhvr>
                                        <p:cTn id="78" dur="1000" fill="hold"/>
                                        <p:tgtEl>
                                          <p:spTgt spid="18"/>
                                        </p:tgtEl>
                                        <p:attrNameLst>
                                          <p:attrName>ppt_h</p:attrName>
                                        </p:attrNameLst>
                                      </p:cBhvr>
                                      <p:tavLst>
                                        <p:tav tm="0">
                                          <p:val>
                                            <p:fltVal val="0"/>
                                          </p:val>
                                        </p:tav>
                                        <p:tav tm="100000">
                                          <p:val>
                                            <p:strVal val="#ppt_h"/>
                                          </p:val>
                                        </p:tav>
                                      </p:tavLst>
                                    </p:anim>
                                    <p:anim calcmode="lin" valueType="num">
                                      <p:cBhvr>
                                        <p:cTn id="79" dur="1000" fill="hold"/>
                                        <p:tgtEl>
                                          <p:spTgt spid="18"/>
                                        </p:tgtEl>
                                        <p:attrNameLst>
                                          <p:attrName>style.rotation</p:attrName>
                                        </p:attrNameLst>
                                      </p:cBhvr>
                                      <p:tavLst>
                                        <p:tav tm="0">
                                          <p:val>
                                            <p:fltVal val="90"/>
                                          </p:val>
                                        </p:tav>
                                        <p:tav tm="100000">
                                          <p:val>
                                            <p:fltVal val="0"/>
                                          </p:val>
                                        </p:tav>
                                      </p:tavLst>
                                    </p:anim>
                                    <p:animEffect transition="in" filter="fade">
                                      <p:cBhvr>
                                        <p:cTn id="80" dur="1000"/>
                                        <p:tgtEl>
                                          <p:spTgt spid="18"/>
                                        </p:tgtEl>
                                      </p:cBhvr>
                                    </p:animEffect>
                                  </p:childTnLst>
                                </p:cTn>
                              </p:par>
                              <p:par>
                                <p:cTn id="81" presetID="31" presetClass="entr" presetSubtype="0" fill="hold" nodeType="withEffect">
                                  <p:stCondLst>
                                    <p:cond delay="0"/>
                                  </p:stCondLst>
                                  <p:iterate type="lt">
                                    <p:tmPct val="5000"/>
                                  </p:iterate>
                                  <p:childTnLst>
                                    <p:set>
                                      <p:cBhvr>
                                        <p:cTn id="82" dur="1" fill="hold">
                                          <p:stCondLst>
                                            <p:cond delay="0"/>
                                          </p:stCondLst>
                                        </p:cTn>
                                        <p:tgtEl>
                                          <p:spTgt spid="36876"/>
                                        </p:tgtEl>
                                        <p:attrNameLst>
                                          <p:attrName>style.visibility</p:attrName>
                                        </p:attrNameLst>
                                      </p:cBhvr>
                                      <p:to>
                                        <p:strVal val="visible"/>
                                      </p:to>
                                    </p:set>
                                    <p:anim calcmode="lin" valueType="num">
                                      <p:cBhvr>
                                        <p:cTn id="83" dur="1000" fill="hold"/>
                                        <p:tgtEl>
                                          <p:spTgt spid="36876"/>
                                        </p:tgtEl>
                                        <p:attrNameLst>
                                          <p:attrName>ppt_w</p:attrName>
                                        </p:attrNameLst>
                                      </p:cBhvr>
                                      <p:tavLst>
                                        <p:tav tm="0">
                                          <p:val>
                                            <p:fltVal val="0"/>
                                          </p:val>
                                        </p:tav>
                                        <p:tav tm="100000">
                                          <p:val>
                                            <p:strVal val="#ppt_w"/>
                                          </p:val>
                                        </p:tav>
                                      </p:tavLst>
                                    </p:anim>
                                    <p:anim calcmode="lin" valueType="num">
                                      <p:cBhvr>
                                        <p:cTn id="84" dur="1000" fill="hold"/>
                                        <p:tgtEl>
                                          <p:spTgt spid="36876"/>
                                        </p:tgtEl>
                                        <p:attrNameLst>
                                          <p:attrName>ppt_h</p:attrName>
                                        </p:attrNameLst>
                                      </p:cBhvr>
                                      <p:tavLst>
                                        <p:tav tm="0">
                                          <p:val>
                                            <p:fltVal val="0"/>
                                          </p:val>
                                        </p:tav>
                                        <p:tav tm="100000">
                                          <p:val>
                                            <p:strVal val="#ppt_h"/>
                                          </p:val>
                                        </p:tav>
                                      </p:tavLst>
                                    </p:anim>
                                    <p:anim calcmode="lin" valueType="num">
                                      <p:cBhvr>
                                        <p:cTn id="85" dur="1000" fill="hold"/>
                                        <p:tgtEl>
                                          <p:spTgt spid="36876"/>
                                        </p:tgtEl>
                                        <p:attrNameLst>
                                          <p:attrName>style.rotation</p:attrName>
                                        </p:attrNameLst>
                                      </p:cBhvr>
                                      <p:tavLst>
                                        <p:tav tm="0">
                                          <p:val>
                                            <p:fltVal val="90"/>
                                          </p:val>
                                        </p:tav>
                                        <p:tav tm="100000">
                                          <p:val>
                                            <p:fltVal val="0"/>
                                          </p:val>
                                        </p:tav>
                                      </p:tavLst>
                                    </p:anim>
                                    <p:animEffect transition="in" filter="fade">
                                      <p:cBhvr>
                                        <p:cTn id="86" dur="1000"/>
                                        <p:tgtEl>
                                          <p:spTgt spid="36876"/>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38" presetClass="entr" presetSubtype="0" accel="50000" fill="hold" nodeType="clickEffect">
                                  <p:stCondLst>
                                    <p:cond delay="0"/>
                                  </p:stCondLst>
                                  <p:iterate type="lt">
                                    <p:tmPct val="50000"/>
                                  </p:iterate>
                                  <p:childTnLst>
                                    <p:set>
                                      <p:cBhvr>
                                        <p:cTn id="90" dur="1" fill="hold">
                                          <p:stCondLst>
                                            <p:cond delay="0"/>
                                          </p:stCondLst>
                                        </p:cTn>
                                        <p:tgtEl>
                                          <p:spTgt spid="6"/>
                                        </p:tgtEl>
                                        <p:attrNameLst>
                                          <p:attrName>style.visibility</p:attrName>
                                        </p:attrNameLst>
                                      </p:cBhvr>
                                      <p:to>
                                        <p:strVal val="visible"/>
                                      </p:to>
                                    </p:set>
                                    <p:set>
                                      <p:cBhvr>
                                        <p:cTn id="91" dur="455" fill="hold">
                                          <p:stCondLst>
                                            <p:cond delay="0"/>
                                          </p:stCondLst>
                                        </p:cTn>
                                        <p:tgtEl>
                                          <p:spTgt spid="6"/>
                                        </p:tgtEl>
                                        <p:attrNameLst>
                                          <p:attrName>style.rotation</p:attrName>
                                        </p:attrNameLst>
                                      </p:cBhvr>
                                      <p:to>
                                        <p:strVal val="-45.0"/>
                                      </p:to>
                                    </p:set>
                                    <p:anim calcmode="lin" valueType="num">
                                      <p:cBhvr>
                                        <p:cTn id="92"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3"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94"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95"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par>
                                <p:cTn id="96" presetID="38" presetClass="entr" presetSubtype="0" accel="50000" fill="hold" nodeType="withEffect">
                                  <p:stCondLst>
                                    <p:cond delay="0"/>
                                  </p:stCondLst>
                                  <p:iterate type="lt">
                                    <p:tmPct val="50000"/>
                                  </p:iterate>
                                  <p:childTnLst>
                                    <p:set>
                                      <p:cBhvr>
                                        <p:cTn id="97" dur="1" fill="hold">
                                          <p:stCondLst>
                                            <p:cond delay="0"/>
                                          </p:stCondLst>
                                        </p:cTn>
                                        <p:tgtEl>
                                          <p:spTgt spid="11"/>
                                        </p:tgtEl>
                                        <p:attrNameLst>
                                          <p:attrName>style.visibility</p:attrName>
                                        </p:attrNameLst>
                                      </p:cBhvr>
                                      <p:to>
                                        <p:strVal val="visible"/>
                                      </p:to>
                                    </p:set>
                                    <p:set>
                                      <p:cBhvr>
                                        <p:cTn id="98" dur="455" fill="hold">
                                          <p:stCondLst>
                                            <p:cond delay="0"/>
                                          </p:stCondLst>
                                        </p:cTn>
                                        <p:tgtEl>
                                          <p:spTgt spid="11"/>
                                        </p:tgtEl>
                                        <p:attrNameLst>
                                          <p:attrName>style.rotation</p:attrName>
                                        </p:attrNameLst>
                                      </p:cBhvr>
                                      <p:to>
                                        <p:strVal val="-45.0"/>
                                      </p:to>
                                    </p:set>
                                    <p:anim calcmode="lin" valueType="num">
                                      <p:cBhvr>
                                        <p:cTn id="99" dur="455" fill="hold">
                                          <p:stCondLst>
                                            <p:cond delay="455"/>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100" dur="455"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101" dur="156" decel="50000" autoRev="1" fill="hold">
                                          <p:stCondLst>
                                            <p:cond delay="455"/>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102" dur="136" fill="hold">
                                          <p:stCondLst>
                                            <p:cond delay="864"/>
                                          </p:stCondLst>
                                        </p:cTn>
                                        <p:tgtEl>
                                          <p:spTgt spid="11"/>
                                        </p:tgtEl>
                                        <p:attrNameLst>
                                          <p:attrName>ppt_y</p:attrName>
                                        </p:attrNameLst>
                                      </p:cBhvr>
                                      <p:tavLst>
                                        <p:tav tm="0">
                                          <p:val>
                                            <p:strVal val="#ppt_y-(0.354*#ppt_w-0.172*#ppt_h)"/>
                                          </p:val>
                                        </p:tav>
                                        <p:tav tm="100000">
                                          <p:val>
                                            <p:strVal val="#ppt_y"/>
                                          </p:val>
                                        </p:tav>
                                      </p:tavLst>
                                    </p:anim>
                                  </p:childTnLst>
                                </p:cTn>
                              </p:par>
                              <p:par>
                                <p:cTn id="103" presetID="38" presetClass="entr" presetSubtype="0" accel="50000" fill="hold" nodeType="withEffect">
                                  <p:stCondLst>
                                    <p:cond delay="0"/>
                                  </p:stCondLst>
                                  <p:iterate type="lt">
                                    <p:tmPct val="50000"/>
                                  </p:iterate>
                                  <p:childTnLst>
                                    <p:set>
                                      <p:cBhvr>
                                        <p:cTn id="104" dur="1" fill="hold">
                                          <p:stCondLst>
                                            <p:cond delay="0"/>
                                          </p:stCondLst>
                                        </p:cTn>
                                        <p:tgtEl>
                                          <p:spTgt spid="13"/>
                                        </p:tgtEl>
                                        <p:attrNameLst>
                                          <p:attrName>style.visibility</p:attrName>
                                        </p:attrNameLst>
                                      </p:cBhvr>
                                      <p:to>
                                        <p:strVal val="visible"/>
                                      </p:to>
                                    </p:set>
                                    <p:set>
                                      <p:cBhvr>
                                        <p:cTn id="105" dur="455" fill="hold">
                                          <p:stCondLst>
                                            <p:cond delay="0"/>
                                          </p:stCondLst>
                                        </p:cTn>
                                        <p:tgtEl>
                                          <p:spTgt spid="13"/>
                                        </p:tgtEl>
                                        <p:attrNameLst>
                                          <p:attrName>style.rotation</p:attrName>
                                        </p:attrNameLst>
                                      </p:cBhvr>
                                      <p:to>
                                        <p:strVal val="-45.0"/>
                                      </p:to>
                                    </p:set>
                                    <p:anim calcmode="lin" valueType="num">
                                      <p:cBhvr>
                                        <p:cTn id="106" dur="455" fill="hold">
                                          <p:stCondLst>
                                            <p:cond delay="455"/>
                                          </p:stCondLst>
                                        </p:cTn>
                                        <p:tgtEl>
                                          <p:spTgt spid="13"/>
                                        </p:tgtEl>
                                        <p:attrNameLst>
                                          <p:attrName>style.rotation</p:attrName>
                                        </p:attrNameLst>
                                      </p:cBhvr>
                                      <p:tavLst>
                                        <p:tav tm="0">
                                          <p:val>
                                            <p:fltVal val="-45"/>
                                          </p:val>
                                        </p:tav>
                                        <p:tav tm="69900">
                                          <p:val>
                                            <p:fltVal val="45"/>
                                          </p:val>
                                        </p:tav>
                                        <p:tav tm="100000">
                                          <p:val>
                                            <p:fltVal val="0"/>
                                          </p:val>
                                        </p:tav>
                                      </p:tavLst>
                                    </p:anim>
                                    <p:anim calcmode="lin" valueType="num">
                                      <p:cBhvr>
                                        <p:cTn id="107" dur="455" fill="hold">
                                          <p:stCondLst>
                                            <p:cond delay="0"/>
                                          </p:stCondLst>
                                        </p:cTn>
                                        <p:tgtEl>
                                          <p:spTgt spid="13"/>
                                        </p:tgtEl>
                                        <p:attrNameLst>
                                          <p:attrName>ppt_y</p:attrName>
                                        </p:attrNameLst>
                                      </p:cBhvr>
                                      <p:tavLst>
                                        <p:tav tm="0">
                                          <p:val>
                                            <p:strVal val="#ppt_y-1"/>
                                          </p:val>
                                        </p:tav>
                                        <p:tav tm="100000">
                                          <p:val>
                                            <p:strVal val="#ppt_y-(0.354*#ppt_w-0.172*#ppt_h)"/>
                                          </p:val>
                                        </p:tav>
                                      </p:tavLst>
                                    </p:anim>
                                    <p:anim calcmode="lin" valueType="num">
                                      <p:cBhvr>
                                        <p:cTn id="108" dur="156" decel="50000" autoRev="1" fill="hold">
                                          <p:stCondLst>
                                            <p:cond delay="455"/>
                                          </p:stCondLst>
                                        </p:cTn>
                                        <p:tgtEl>
                                          <p:spTgt spid="13"/>
                                        </p:tgtEl>
                                        <p:attrNameLst>
                                          <p:attrName>ppt_y</p:attrName>
                                        </p:attrNameLst>
                                      </p:cBhvr>
                                      <p:tavLst>
                                        <p:tav tm="0">
                                          <p:val>
                                            <p:strVal val="#ppt_y-(0.354*#ppt_w-0.172*#ppt_h)"/>
                                          </p:val>
                                        </p:tav>
                                        <p:tav tm="100000">
                                          <p:val>
                                            <p:strVal val="#ppt_y-(0.354*#ppt_w-0.172*#ppt_h)-#ppt_h/2"/>
                                          </p:val>
                                        </p:tav>
                                      </p:tavLst>
                                    </p:anim>
                                    <p:anim calcmode="lin" valueType="num">
                                      <p:cBhvr>
                                        <p:cTn id="109" dur="136" fill="hold">
                                          <p:stCondLst>
                                            <p:cond delay="864"/>
                                          </p:stCondLst>
                                        </p:cTn>
                                        <p:tgtEl>
                                          <p:spTgt spid="13"/>
                                        </p:tgtEl>
                                        <p:attrNameLst>
                                          <p:attrName>ppt_y</p:attrName>
                                        </p:attrNameLst>
                                      </p:cBhvr>
                                      <p:tavLst>
                                        <p:tav tm="0">
                                          <p:val>
                                            <p:strVal val="#ppt_y-(0.354*#ppt_w-0.172*#ppt_h)"/>
                                          </p:val>
                                        </p:tav>
                                        <p:tav tm="100000">
                                          <p:val>
                                            <p:strVal val="#ppt_y"/>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7" presetClass="entr" presetSubtype="4" fill="hold" nodeType="clickEffect">
                                  <p:stCondLst>
                                    <p:cond delay="0"/>
                                  </p:stCondLst>
                                  <p:childTnLst>
                                    <p:set>
                                      <p:cBhvr>
                                        <p:cTn id="113" dur="1" fill="hold">
                                          <p:stCondLst>
                                            <p:cond delay="0"/>
                                          </p:stCondLst>
                                        </p:cTn>
                                        <p:tgtEl>
                                          <p:spTgt spid="15"/>
                                        </p:tgtEl>
                                        <p:attrNameLst>
                                          <p:attrName>style.visibility</p:attrName>
                                        </p:attrNameLst>
                                      </p:cBhvr>
                                      <p:to>
                                        <p:strVal val="visible"/>
                                      </p:to>
                                    </p:set>
                                    <p:anim calcmode="lin" valueType="num">
                                      <p:cBhvr additive="base">
                                        <p:cTn id="114" dur="5000" fill="hold"/>
                                        <p:tgtEl>
                                          <p:spTgt spid="15"/>
                                        </p:tgtEl>
                                        <p:attrNameLst>
                                          <p:attrName>ppt_x</p:attrName>
                                        </p:attrNameLst>
                                      </p:cBhvr>
                                      <p:tavLst>
                                        <p:tav tm="0">
                                          <p:val>
                                            <p:strVal val="#ppt_x"/>
                                          </p:val>
                                        </p:tav>
                                        <p:tav tm="100000">
                                          <p:val>
                                            <p:strVal val="#ppt_x"/>
                                          </p:val>
                                        </p:tav>
                                      </p:tavLst>
                                    </p:anim>
                                    <p:anim calcmode="lin" valueType="num">
                                      <p:cBhvr additive="base">
                                        <p:cTn id="115" dur="5000" fill="hold"/>
                                        <p:tgtEl>
                                          <p:spTgt spid="15"/>
                                        </p:tgtEl>
                                        <p:attrNameLst>
                                          <p:attrName>ppt_y</p:attrName>
                                        </p:attrNameLst>
                                      </p:cBhvr>
                                      <p:tavLst>
                                        <p:tav tm="0">
                                          <p:val>
                                            <p:strVal val="1+#ppt_h/2"/>
                                          </p:val>
                                        </p:tav>
                                        <p:tav tm="100000">
                                          <p:val>
                                            <p:strVal val="#ppt_y"/>
                                          </p:val>
                                        </p:tav>
                                      </p:tavLst>
                                    </p:anim>
                                  </p:childTnLst>
                                </p:cTn>
                              </p:par>
                              <p:par>
                                <p:cTn id="116" presetID="7" presetClass="entr" presetSubtype="4" fill="hold" nodeType="withEffect">
                                  <p:stCondLst>
                                    <p:cond delay="0"/>
                                  </p:stCondLst>
                                  <p:childTnLst>
                                    <p:set>
                                      <p:cBhvr>
                                        <p:cTn id="117" dur="1" fill="hold">
                                          <p:stCondLst>
                                            <p:cond delay="0"/>
                                          </p:stCondLst>
                                        </p:cTn>
                                        <p:tgtEl>
                                          <p:spTgt spid="17"/>
                                        </p:tgtEl>
                                        <p:attrNameLst>
                                          <p:attrName>style.visibility</p:attrName>
                                        </p:attrNameLst>
                                      </p:cBhvr>
                                      <p:to>
                                        <p:strVal val="visible"/>
                                      </p:to>
                                    </p:set>
                                    <p:anim calcmode="lin" valueType="num">
                                      <p:cBhvr additive="base">
                                        <p:cTn id="118" dur="5000" fill="hold"/>
                                        <p:tgtEl>
                                          <p:spTgt spid="17"/>
                                        </p:tgtEl>
                                        <p:attrNameLst>
                                          <p:attrName>ppt_x</p:attrName>
                                        </p:attrNameLst>
                                      </p:cBhvr>
                                      <p:tavLst>
                                        <p:tav tm="0">
                                          <p:val>
                                            <p:strVal val="#ppt_x"/>
                                          </p:val>
                                        </p:tav>
                                        <p:tav tm="100000">
                                          <p:val>
                                            <p:strVal val="#ppt_x"/>
                                          </p:val>
                                        </p:tav>
                                      </p:tavLst>
                                    </p:anim>
                                    <p:anim calcmode="lin" valueType="num">
                                      <p:cBhvr additive="base">
                                        <p:cTn id="119" dur="5000" fill="hold"/>
                                        <p:tgtEl>
                                          <p:spTgt spid="17"/>
                                        </p:tgtEl>
                                        <p:attrNameLst>
                                          <p:attrName>ppt_y</p:attrName>
                                        </p:attrNameLst>
                                      </p:cBhvr>
                                      <p:tavLst>
                                        <p:tav tm="0">
                                          <p:val>
                                            <p:strVal val="1+#ppt_h/2"/>
                                          </p:val>
                                        </p:tav>
                                        <p:tav tm="100000">
                                          <p:val>
                                            <p:strVal val="#ppt_y"/>
                                          </p:val>
                                        </p:tav>
                                      </p:tavLst>
                                    </p:anim>
                                  </p:childTnLst>
                                </p:cTn>
                              </p:par>
                              <p:par>
                                <p:cTn id="120" presetID="7" presetClass="entr" presetSubtype="4" fill="hold" nodeType="withEffect">
                                  <p:stCondLst>
                                    <p:cond delay="0"/>
                                  </p:stCondLst>
                                  <p:childTnLst>
                                    <p:set>
                                      <p:cBhvr>
                                        <p:cTn id="121" dur="1" fill="hold">
                                          <p:stCondLst>
                                            <p:cond delay="0"/>
                                          </p:stCondLst>
                                        </p:cTn>
                                        <p:tgtEl>
                                          <p:spTgt spid="19"/>
                                        </p:tgtEl>
                                        <p:attrNameLst>
                                          <p:attrName>style.visibility</p:attrName>
                                        </p:attrNameLst>
                                      </p:cBhvr>
                                      <p:to>
                                        <p:strVal val="visible"/>
                                      </p:to>
                                    </p:set>
                                    <p:anim calcmode="lin" valueType="num">
                                      <p:cBhvr additive="base">
                                        <p:cTn id="122" dur="5000" fill="hold"/>
                                        <p:tgtEl>
                                          <p:spTgt spid="19"/>
                                        </p:tgtEl>
                                        <p:attrNameLst>
                                          <p:attrName>ppt_x</p:attrName>
                                        </p:attrNameLst>
                                      </p:cBhvr>
                                      <p:tavLst>
                                        <p:tav tm="0">
                                          <p:val>
                                            <p:strVal val="#ppt_x"/>
                                          </p:val>
                                        </p:tav>
                                        <p:tav tm="100000">
                                          <p:val>
                                            <p:strVal val="#ppt_x"/>
                                          </p:val>
                                        </p:tav>
                                      </p:tavLst>
                                    </p:anim>
                                    <p:anim calcmode="lin" valueType="num">
                                      <p:cBhvr additive="base">
                                        <p:cTn id="123" dur="5000" fill="hold"/>
                                        <p:tgtEl>
                                          <p:spTgt spid="19"/>
                                        </p:tgtEl>
                                        <p:attrNameLst>
                                          <p:attrName>ppt_y</p:attrName>
                                        </p:attrNameLst>
                                      </p:cBhvr>
                                      <p:tavLst>
                                        <p:tav tm="0">
                                          <p:val>
                                            <p:strVal val="1+#ppt_h/2"/>
                                          </p:val>
                                        </p:tav>
                                        <p:tav tm="100000">
                                          <p:val>
                                            <p:strVal val="#ppt_y"/>
                                          </p:val>
                                        </p:tav>
                                      </p:tavLst>
                                    </p:anim>
                                  </p:childTnLst>
                                </p:cTn>
                              </p:par>
                              <p:par>
                                <p:cTn id="124" presetID="7" presetClass="entr" presetSubtype="4" fill="hold" nodeType="withEffect">
                                  <p:stCondLst>
                                    <p:cond delay="0"/>
                                  </p:stCondLst>
                                  <p:childTnLst>
                                    <p:set>
                                      <p:cBhvr>
                                        <p:cTn id="125" dur="1" fill="hold">
                                          <p:stCondLst>
                                            <p:cond delay="0"/>
                                          </p:stCondLst>
                                        </p:cTn>
                                        <p:tgtEl>
                                          <p:spTgt spid="20"/>
                                        </p:tgtEl>
                                        <p:attrNameLst>
                                          <p:attrName>style.visibility</p:attrName>
                                        </p:attrNameLst>
                                      </p:cBhvr>
                                      <p:to>
                                        <p:strVal val="visible"/>
                                      </p:to>
                                    </p:set>
                                    <p:anim calcmode="lin" valueType="num">
                                      <p:cBhvr additive="base">
                                        <p:cTn id="126" dur="5000" fill="hold"/>
                                        <p:tgtEl>
                                          <p:spTgt spid="20"/>
                                        </p:tgtEl>
                                        <p:attrNameLst>
                                          <p:attrName>ppt_x</p:attrName>
                                        </p:attrNameLst>
                                      </p:cBhvr>
                                      <p:tavLst>
                                        <p:tav tm="0">
                                          <p:val>
                                            <p:strVal val="#ppt_x"/>
                                          </p:val>
                                        </p:tav>
                                        <p:tav tm="100000">
                                          <p:val>
                                            <p:strVal val="#ppt_x"/>
                                          </p:val>
                                        </p:tav>
                                      </p:tavLst>
                                    </p:anim>
                                    <p:anim calcmode="lin" valueType="num">
                                      <p:cBhvr additive="base">
                                        <p:cTn id="127" dur="5000" fill="hold"/>
                                        <p:tgtEl>
                                          <p:spTgt spid="20"/>
                                        </p:tgtEl>
                                        <p:attrNameLst>
                                          <p:attrName>ppt_y</p:attrName>
                                        </p:attrNameLst>
                                      </p:cBhvr>
                                      <p:tavLst>
                                        <p:tav tm="0">
                                          <p:val>
                                            <p:strVal val="1+#ppt_h/2"/>
                                          </p:val>
                                        </p:tav>
                                        <p:tav tm="100000">
                                          <p:val>
                                            <p:strVal val="#ppt_y"/>
                                          </p:val>
                                        </p:tav>
                                      </p:tavLst>
                                    </p:anim>
                                  </p:childTnLst>
                                </p:cTn>
                              </p:par>
                              <p:par>
                                <p:cTn id="128" presetID="7" presetClass="entr" presetSubtype="4" fill="hold" nodeType="withEffect">
                                  <p:stCondLst>
                                    <p:cond delay="0"/>
                                  </p:stCondLst>
                                  <p:childTnLst>
                                    <p:set>
                                      <p:cBhvr>
                                        <p:cTn id="129" dur="1" fill="hold">
                                          <p:stCondLst>
                                            <p:cond delay="0"/>
                                          </p:stCondLst>
                                        </p:cTn>
                                        <p:tgtEl>
                                          <p:spTgt spid="21"/>
                                        </p:tgtEl>
                                        <p:attrNameLst>
                                          <p:attrName>style.visibility</p:attrName>
                                        </p:attrNameLst>
                                      </p:cBhvr>
                                      <p:to>
                                        <p:strVal val="visible"/>
                                      </p:to>
                                    </p:set>
                                    <p:anim calcmode="lin" valueType="num">
                                      <p:cBhvr additive="base">
                                        <p:cTn id="130" dur="5000" fill="hold"/>
                                        <p:tgtEl>
                                          <p:spTgt spid="21"/>
                                        </p:tgtEl>
                                        <p:attrNameLst>
                                          <p:attrName>ppt_x</p:attrName>
                                        </p:attrNameLst>
                                      </p:cBhvr>
                                      <p:tavLst>
                                        <p:tav tm="0">
                                          <p:val>
                                            <p:strVal val="#ppt_x"/>
                                          </p:val>
                                        </p:tav>
                                        <p:tav tm="100000">
                                          <p:val>
                                            <p:strVal val="#ppt_x"/>
                                          </p:val>
                                        </p:tav>
                                      </p:tavLst>
                                    </p:anim>
                                    <p:anim calcmode="lin" valueType="num">
                                      <p:cBhvr additive="base">
                                        <p:cTn id="131" dur="5000" fill="hold"/>
                                        <p:tgtEl>
                                          <p:spTgt spid="21"/>
                                        </p:tgtEl>
                                        <p:attrNameLst>
                                          <p:attrName>ppt_y</p:attrName>
                                        </p:attrNameLst>
                                      </p:cBhvr>
                                      <p:tavLst>
                                        <p:tav tm="0">
                                          <p:val>
                                            <p:strVal val="1+#ppt_h/2"/>
                                          </p:val>
                                        </p:tav>
                                        <p:tav tm="100000">
                                          <p:val>
                                            <p:strVal val="#ppt_y"/>
                                          </p:val>
                                        </p:tav>
                                      </p:tavLst>
                                    </p:anim>
                                  </p:childTnLst>
                                </p:cTn>
                              </p:par>
                              <p:par>
                                <p:cTn id="132" presetID="7" presetClass="entr" presetSubtype="4" fill="hold" nodeType="withEffect">
                                  <p:stCondLst>
                                    <p:cond delay="0"/>
                                  </p:stCondLst>
                                  <p:childTnLst>
                                    <p:set>
                                      <p:cBhvr>
                                        <p:cTn id="133" dur="1" fill="hold">
                                          <p:stCondLst>
                                            <p:cond delay="0"/>
                                          </p:stCondLst>
                                        </p:cTn>
                                        <p:tgtEl>
                                          <p:spTgt spid="22"/>
                                        </p:tgtEl>
                                        <p:attrNameLst>
                                          <p:attrName>style.visibility</p:attrName>
                                        </p:attrNameLst>
                                      </p:cBhvr>
                                      <p:to>
                                        <p:strVal val="visible"/>
                                      </p:to>
                                    </p:set>
                                    <p:anim calcmode="lin" valueType="num">
                                      <p:cBhvr additive="base">
                                        <p:cTn id="134" dur="5000" fill="hold"/>
                                        <p:tgtEl>
                                          <p:spTgt spid="22"/>
                                        </p:tgtEl>
                                        <p:attrNameLst>
                                          <p:attrName>ppt_x</p:attrName>
                                        </p:attrNameLst>
                                      </p:cBhvr>
                                      <p:tavLst>
                                        <p:tav tm="0">
                                          <p:val>
                                            <p:strVal val="#ppt_x"/>
                                          </p:val>
                                        </p:tav>
                                        <p:tav tm="100000">
                                          <p:val>
                                            <p:strVal val="#ppt_x"/>
                                          </p:val>
                                        </p:tav>
                                      </p:tavLst>
                                    </p:anim>
                                    <p:anim calcmode="lin" valueType="num">
                                      <p:cBhvr additive="base">
                                        <p:cTn id="135" dur="50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Oval 2"/>
          <p:cNvSpPr>
            <a:spLocks noChangeArrowheads="1"/>
          </p:cNvSpPr>
          <p:nvPr/>
        </p:nvSpPr>
        <p:spPr bwMode="auto">
          <a:xfrm>
            <a:off x="7391400" y="3124200"/>
            <a:ext cx="914400" cy="838200"/>
          </a:xfrm>
          <a:prstGeom prst="ellipse">
            <a:avLst/>
          </a:prstGeom>
          <a:gradFill rotWithShape="0">
            <a:gsLst>
              <a:gs pos="0">
                <a:srgbClr val="CCFFFF"/>
              </a:gs>
              <a:gs pos="50000">
                <a:srgbClr val="FFFFFF"/>
              </a:gs>
              <a:gs pos="100000">
                <a:srgbClr val="CCFFFF"/>
              </a:gs>
            </a:gsLst>
            <a:lin ang="0" scaled="1"/>
          </a:gradFill>
          <a:ln w="9525">
            <a:noFill/>
            <a:round/>
            <a:headEnd/>
            <a:tailEnd/>
          </a:ln>
        </p:spPr>
        <p:txBody>
          <a:bodyPr wrap="none" anchor="ctr"/>
          <a:lstStyle/>
          <a:p>
            <a:endParaRPr lang="en-US"/>
          </a:p>
        </p:txBody>
      </p:sp>
      <p:sp>
        <p:nvSpPr>
          <p:cNvPr id="54275" name="AutoShape 3"/>
          <p:cNvSpPr>
            <a:spLocks noChangeArrowheads="1"/>
          </p:cNvSpPr>
          <p:nvPr/>
        </p:nvSpPr>
        <p:spPr bwMode="auto">
          <a:xfrm>
            <a:off x="838200" y="914400"/>
            <a:ext cx="3200400" cy="914400"/>
          </a:xfrm>
          <a:prstGeom prst="diamond">
            <a:avLst/>
          </a:prstGeom>
          <a:gradFill rotWithShape="0">
            <a:gsLst>
              <a:gs pos="0">
                <a:srgbClr val="FFFF99"/>
              </a:gs>
              <a:gs pos="50000">
                <a:srgbClr val="FFFFFF"/>
              </a:gs>
              <a:gs pos="100000">
                <a:srgbClr val="FFFF99"/>
              </a:gs>
            </a:gsLst>
            <a:lin ang="18900000" scaled="1"/>
          </a:gradFill>
          <a:ln w="9525">
            <a:noFill/>
            <a:miter lim="800000"/>
            <a:headEnd/>
            <a:tailEnd/>
          </a:ln>
        </p:spPr>
        <p:txBody>
          <a:bodyPr wrap="none" anchor="ctr"/>
          <a:lstStyle/>
          <a:p>
            <a:endParaRPr lang="en-US"/>
          </a:p>
        </p:txBody>
      </p:sp>
      <p:sp>
        <p:nvSpPr>
          <p:cNvPr id="54276" name="AutoShape 4"/>
          <p:cNvSpPr>
            <a:spLocks noChangeArrowheads="1"/>
          </p:cNvSpPr>
          <p:nvPr/>
        </p:nvSpPr>
        <p:spPr bwMode="auto">
          <a:xfrm>
            <a:off x="4572000" y="4495800"/>
            <a:ext cx="3657600" cy="1600200"/>
          </a:xfrm>
          <a:prstGeom prst="diamond">
            <a:avLst/>
          </a:prstGeom>
          <a:gradFill rotWithShape="0">
            <a:gsLst>
              <a:gs pos="0">
                <a:srgbClr val="99FF99"/>
              </a:gs>
              <a:gs pos="100000">
                <a:srgbClr val="FFFFFF"/>
              </a:gs>
            </a:gsLst>
            <a:path path="shape">
              <a:fillToRect l="50000" t="50000" r="50000" b="50000"/>
            </a:path>
          </a:gradFill>
          <a:ln w="9525">
            <a:noFill/>
            <a:miter lim="800000"/>
            <a:headEnd/>
            <a:tailEnd/>
          </a:ln>
        </p:spPr>
        <p:txBody>
          <a:bodyPr wrap="none" anchor="ctr"/>
          <a:lstStyle/>
          <a:p>
            <a:endParaRPr lang="en-US"/>
          </a:p>
        </p:txBody>
      </p:sp>
      <p:sp>
        <p:nvSpPr>
          <p:cNvPr id="54277" name="Oval 5"/>
          <p:cNvSpPr>
            <a:spLocks noChangeArrowheads="1"/>
          </p:cNvSpPr>
          <p:nvPr/>
        </p:nvSpPr>
        <p:spPr bwMode="auto">
          <a:xfrm>
            <a:off x="1143000" y="4419600"/>
            <a:ext cx="1371600" cy="1447800"/>
          </a:xfrm>
          <a:prstGeom prst="ellipse">
            <a:avLst/>
          </a:prstGeom>
          <a:gradFill rotWithShape="0">
            <a:gsLst>
              <a:gs pos="0">
                <a:srgbClr val="99FFCC"/>
              </a:gs>
              <a:gs pos="100000">
                <a:srgbClr val="FFFFFF"/>
              </a:gs>
            </a:gsLst>
            <a:path path="rect">
              <a:fillToRect l="100000" b="100000"/>
            </a:path>
          </a:gradFill>
          <a:ln w="9525">
            <a:noFill/>
            <a:round/>
            <a:headEnd/>
            <a:tailEnd/>
          </a:ln>
        </p:spPr>
        <p:txBody>
          <a:bodyPr wrap="none" anchor="ctr"/>
          <a:lstStyle/>
          <a:p>
            <a:endParaRPr lang="en-US"/>
          </a:p>
        </p:txBody>
      </p:sp>
      <p:sp>
        <p:nvSpPr>
          <p:cNvPr id="54278" name="AutoShape 6"/>
          <p:cNvSpPr>
            <a:spLocks noChangeArrowheads="1"/>
          </p:cNvSpPr>
          <p:nvPr/>
        </p:nvSpPr>
        <p:spPr bwMode="auto">
          <a:xfrm>
            <a:off x="5715000" y="533400"/>
            <a:ext cx="1295400" cy="762000"/>
          </a:xfrm>
          <a:prstGeom prst="star8">
            <a:avLst>
              <a:gd name="adj" fmla="val 39829"/>
            </a:avLst>
          </a:prstGeom>
          <a:gradFill rotWithShape="0">
            <a:gsLst>
              <a:gs pos="0">
                <a:srgbClr val="FFCC99"/>
              </a:gs>
              <a:gs pos="100000">
                <a:srgbClr val="FFFFFF"/>
              </a:gs>
            </a:gsLst>
            <a:path path="shape">
              <a:fillToRect l="50000" t="50000" r="50000" b="50000"/>
            </a:path>
          </a:gradFill>
          <a:ln w="9525">
            <a:noFill/>
            <a:miter lim="800000"/>
            <a:headEnd/>
            <a:tailEnd/>
          </a:ln>
        </p:spPr>
        <p:txBody>
          <a:bodyPr wrap="none" anchor="ctr"/>
          <a:lstStyle/>
          <a:p>
            <a:endParaRPr lang="en-US"/>
          </a:p>
        </p:txBody>
      </p:sp>
      <p:sp>
        <p:nvSpPr>
          <p:cNvPr id="54279" name="AutoShape 7"/>
          <p:cNvSpPr>
            <a:spLocks noChangeArrowheads="1"/>
          </p:cNvSpPr>
          <p:nvPr/>
        </p:nvSpPr>
        <p:spPr bwMode="auto">
          <a:xfrm>
            <a:off x="3352800" y="2590800"/>
            <a:ext cx="2971800" cy="914400"/>
          </a:xfrm>
          <a:prstGeom prst="star32">
            <a:avLst>
              <a:gd name="adj" fmla="val 37500"/>
            </a:avLst>
          </a:prstGeom>
          <a:gradFill rotWithShape="0">
            <a:gsLst>
              <a:gs pos="0">
                <a:srgbClr val="FFCCFF"/>
              </a:gs>
              <a:gs pos="100000">
                <a:schemeClr val="bg1"/>
              </a:gs>
            </a:gsLst>
            <a:path path="shape">
              <a:fillToRect l="50000" t="50000" r="50000" b="50000"/>
            </a:path>
          </a:gradFill>
          <a:ln w="9525">
            <a:noFill/>
            <a:miter lim="800000"/>
            <a:headEnd/>
            <a:tailEnd/>
          </a:ln>
        </p:spPr>
        <p:txBody>
          <a:bodyPr wrap="none" anchor="ctr"/>
          <a:lstStyle/>
          <a:p>
            <a:endParaRPr lang="en-US"/>
          </a:p>
        </p:txBody>
      </p:sp>
      <p:sp>
        <p:nvSpPr>
          <p:cNvPr id="54280" name="Rectangle 9"/>
          <p:cNvSpPr>
            <a:spLocks noChangeArrowheads="1"/>
          </p:cNvSpPr>
          <p:nvPr/>
        </p:nvSpPr>
        <p:spPr bwMode="auto">
          <a:xfrm>
            <a:off x="0" y="0"/>
            <a:ext cx="9144000" cy="5562600"/>
          </a:xfrm>
          <a:prstGeom prst="rect">
            <a:avLst/>
          </a:prstGeom>
          <a:gradFill rotWithShape="0">
            <a:gsLst>
              <a:gs pos="0">
                <a:srgbClr val="96AB94"/>
              </a:gs>
              <a:gs pos="100000">
                <a:srgbClr val="FFFFCC"/>
              </a:gs>
            </a:gsLst>
            <a:path path="shape">
              <a:fillToRect l="50000" t="50000" r="50000" b="50000"/>
            </a:path>
          </a:gradFill>
          <a:ln w="57150" cmpd="thinThick">
            <a:solidFill>
              <a:srgbClr val="33CCCC"/>
            </a:solidFill>
            <a:prstDash val="lgDashDot"/>
            <a:miter lim="800000"/>
            <a:headEnd/>
            <a:tailEnd/>
          </a:ln>
        </p:spPr>
        <p:txBody>
          <a:bodyPr wrap="none" anchor="ctr"/>
          <a:lstStyle/>
          <a:p>
            <a:pPr algn="ctr"/>
            <a:endParaRPr lang="en-US"/>
          </a:p>
        </p:txBody>
      </p:sp>
      <p:sp>
        <p:nvSpPr>
          <p:cNvPr id="10" name="TextBox 9"/>
          <p:cNvSpPr txBox="1"/>
          <p:nvPr/>
        </p:nvSpPr>
        <p:spPr>
          <a:xfrm>
            <a:off x="1143000" y="142875"/>
            <a:ext cx="6929438" cy="523875"/>
          </a:xfrm>
          <a:prstGeom prst="rect">
            <a:avLst/>
          </a:prstGeom>
        </p:spPr>
        <p:style>
          <a:lnRef idx="3">
            <a:schemeClr val="lt1"/>
          </a:lnRef>
          <a:fillRef idx="1">
            <a:schemeClr val="dk1"/>
          </a:fillRef>
          <a:effectRef idx="1">
            <a:schemeClr val="dk1"/>
          </a:effectRef>
          <a:fontRef idx="minor">
            <a:schemeClr val="lt1"/>
          </a:fontRef>
        </p:style>
        <p:txBody>
          <a:bodyPr>
            <a:spAutoFit/>
          </a:bodyPr>
          <a:lstStyle/>
          <a:p>
            <a:pPr algn="ctr">
              <a:defRPr/>
            </a:pPr>
            <a:r>
              <a:rPr lang="en-US" dirty="0"/>
              <a:t>EXCERCISES-01</a:t>
            </a:r>
          </a:p>
        </p:txBody>
      </p:sp>
      <p:sp>
        <p:nvSpPr>
          <p:cNvPr id="11" name="TextBox 10"/>
          <p:cNvSpPr txBox="1"/>
          <p:nvPr/>
        </p:nvSpPr>
        <p:spPr>
          <a:xfrm>
            <a:off x="357188" y="785813"/>
            <a:ext cx="8429625" cy="4832350"/>
          </a:xfrm>
          <a:prstGeom prst="rect">
            <a:avLst/>
          </a:prstGeom>
          <a:noFill/>
        </p:spPr>
        <p:txBody>
          <a:bodyPr>
            <a:spAutoFit/>
          </a:bodyPr>
          <a:lstStyle/>
          <a:p>
            <a:pPr marL="514350" indent="-514350">
              <a:buFontTx/>
              <a:buAutoNum type="arabicPeriod"/>
              <a:defRPr/>
            </a:pPr>
            <a:r>
              <a:rPr lang="en-US" dirty="0"/>
              <a:t>This is –----- unique picture       </a:t>
            </a:r>
          </a:p>
          <a:p>
            <a:pPr marL="514350" indent="-514350">
              <a:defRPr/>
            </a:pPr>
            <a:r>
              <a:rPr lang="en-US" dirty="0"/>
              <a:t>2. He is ------- honors graduate(an)  </a:t>
            </a:r>
          </a:p>
          <a:p>
            <a:pPr>
              <a:defRPr/>
            </a:pPr>
            <a:r>
              <a:rPr lang="en-US" dirty="0"/>
              <a:t>3. – ----virtues are happy </a:t>
            </a:r>
          </a:p>
          <a:p>
            <a:pPr>
              <a:defRPr/>
            </a:pPr>
            <a:r>
              <a:rPr lang="en-US" dirty="0"/>
              <a:t>4. He is –----B.A.      </a:t>
            </a:r>
          </a:p>
          <a:p>
            <a:pPr>
              <a:defRPr/>
            </a:pPr>
            <a:r>
              <a:rPr lang="en-US" dirty="0"/>
              <a:t>5. I met -----–one eyed man on –----- road.   </a:t>
            </a:r>
          </a:p>
          <a:p>
            <a:pPr>
              <a:defRPr/>
            </a:pPr>
            <a:r>
              <a:rPr lang="en-US" dirty="0"/>
              <a:t>6. The king has –----- heir    </a:t>
            </a:r>
          </a:p>
          <a:p>
            <a:pPr>
              <a:defRPr/>
            </a:pPr>
            <a:r>
              <a:rPr lang="en-US" dirty="0"/>
              <a:t>7. She ate –---- apple </a:t>
            </a:r>
          </a:p>
          <a:p>
            <a:pPr>
              <a:defRPr/>
            </a:pPr>
            <a:r>
              <a:rPr lang="en-US" dirty="0"/>
              <a:t>8. ------–horse is ----- graceful animal.   </a:t>
            </a:r>
          </a:p>
          <a:p>
            <a:pPr>
              <a:defRPr/>
            </a:pPr>
            <a:r>
              <a:rPr lang="en-US" dirty="0"/>
              <a:t>9. I have --- ----uncle called </a:t>
            </a:r>
            <a:r>
              <a:rPr lang="en-US" dirty="0" err="1"/>
              <a:t>Fazlu</a:t>
            </a:r>
            <a:r>
              <a:rPr lang="en-US" dirty="0"/>
              <a:t>  </a:t>
            </a:r>
          </a:p>
          <a:p>
            <a:pPr>
              <a:defRPr/>
            </a:pPr>
            <a:r>
              <a:rPr lang="en-US" dirty="0"/>
              <a:t>10. I read –----- daily </a:t>
            </a:r>
            <a:r>
              <a:rPr lang="en-US" dirty="0" err="1"/>
              <a:t>Azady</a:t>
            </a:r>
            <a:endParaRPr lang="en-US" dirty="0"/>
          </a:p>
          <a:p>
            <a:pPr>
              <a:defRPr/>
            </a:pPr>
            <a:endParaRPr lang="en-US" dirty="0"/>
          </a:p>
        </p:txBody>
      </p:sp>
      <p:sp>
        <p:nvSpPr>
          <p:cNvPr id="37900" name="Rectangle 12"/>
          <p:cNvSpPr>
            <a:spLocks noChangeArrowheads="1"/>
          </p:cNvSpPr>
          <p:nvPr/>
        </p:nvSpPr>
        <p:spPr bwMode="auto">
          <a:xfrm>
            <a:off x="5643563" y="1857375"/>
            <a:ext cx="428625" cy="428625"/>
          </a:xfrm>
          <a:prstGeom prst="rect">
            <a:avLst/>
          </a:prstGeom>
          <a:solidFill>
            <a:schemeClr val="accent1"/>
          </a:solidFill>
          <a:ln w="9525" algn="ctr">
            <a:solidFill>
              <a:schemeClr val="tx1"/>
            </a:solidFill>
            <a:round/>
            <a:headEnd/>
            <a:tailEnd/>
          </a:ln>
        </p:spPr>
        <p:txBody>
          <a:bodyPr/>
          <a:lstStyle/>
          <a:p>
            <a:r>
              <a:rPr lang="en-US"/>
              <a:t>an</a:t>
            </a:r>
          </a:p>
        </p:txBody>
      </p:sp>
      <p:sp>
        <p:nvSpPr>
          <p:cNvPr id="37902" name="Rectangle 14"/>
          <p:cNvSpPr>
            <a:spLocks noChangeArrowheads="1"/>
          </p:cNvSpPr>
          <p:nvPr/>
        </p:nvSpPr>
        <p:spPr bwMode="auto">
          <a:xfrm>
            <a:off x="5143500" y="1071563"/>
            <a:ext cx="500063" cy="3571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defRPr/>
            </a:pPr>
            <a:r>
              <a:rPr lang="en-US"/>
              <a:t>an</a:t>
            </a:r>
          </a:p>
        </p:txBody>
      </p:sp>
      <p:sp>
        <p:nvSpPr>
          <p:cNvPr id="37905" name="Rectangle 17"/>
          <p:cNvSpPr>
            <a:spLocks noChangeArrowheads="1"/>
          </p:cNvSpPr>
          <p:nvPr/>
        </p:nvSpPr>
        <p:spPr bwMode="auto">
          <a:xfrm>
            <a:off x="5357813" y="4357688"/>
            <a:ext cx="500062" cy="428625"/>
          </a:xfrm>
          <a:prstGeom prst="rect">
            <a:avLst/>
          </a:prstGeom>
          <a:solidFill>
            <a:schemeClr val="accent1"/>
          </a:solidFill>
          <a:ln w="9525" algn="ctr">
            <a:solidFill>
              <a:schemeClr val="tx1"/>
            </a:solidFill>
            <a:round/>
            <a:headEnd/>
            <a:tailEnd/>
          </a:ln>
        </p:spPr>
        <p:txBody>
          <a:bodyPr/>
          <a:lstStyle/>
          <a:p>
            <a:r>
              <a:rPr lang="en-US"/>
              <a:t>a</a:t>
            </a:r>
          </a:p>
        </p:txBody>
      </p:sp>
      <p:sp>
        <p:nvSpPr>
          <p:cNvPr id="37906" name="Rectangle 18"/>
          <p:cNvSpPr>
            <a:spLocks noChangeArrowheads="1"/>
          </p:cNvSpPr>
          <p:nvPr/>
        </p:nvSpPr>
        <p:spPr bwMode="auto">
          <a:xfrm>
            <a:off x="5286375" y="3071813"/>
            <a:ext cx="500063" cy="500062"/>
          </a:xfrm>
          <a:prstGeom prst="rect">
            <a:avLst/>
          </a:prstGeom>
          <a:solidFill>
            <a:schemeClr val="accent1"/>
          </a:solidFill>
          <a:ln w="9525" algn="ctr">
            <a:solidFill>
              <a:schemeClr val="tx1"/>
            </a:solidFill>
            <a:round/>
            <a:headEnd/>
            <a:tailEnd/>
          </a:ln>
        </p:spPr>
        <p:txBody>
          <a:bodyPr/>
          <a:lstStyle/>
          <a:p>
            <a:r>
              <a:rPr lang="en-US"/>
              <a:t>the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path" presetSubtype="0" accel="50000" decel="50000" fill="hold" grpId="0" nodeType="clickEffect">
                                  <p:stCondLst>
                                    <p:cond delay="0"/>
                                  </p:stCondLst>
                                  <p:childTnLst>
                                    <p:animMotion origin="layout" path="M 5.55556E-7 2.22222E-6 L -0.425 -0.50116 " pathEditMode="relative" rAng="0" ptsTypes="AA">
                                      <p:cBhvr>
                                        <p:cTn id="6" dur="2000" fill="hold"/>
                                        <p:tgtEl>
                                          <p:spTgt spid="37905"/>
                                        </p:tgtEl>
                                        <p:attrNameLst>
                                          <p:attrName>ppt_x</p:attrName>
                                          <p:attrName>ppt_y</p:attrName>
                                        </p:attrNameLst>
                                      </p:cBhvr>
                                      <p:rCtr x="-213" y="-251"/>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64" presetClass="path" presetSubtype="0" accel="50000" decel="50000" fill="hold" grpId="0" nodeType="clickEffect">
                                  <p:stCondLst>
                                    <p:cond delay="0"/>
                                  </p:stCondLst>
                                  <p:childTnLst>
                                    <p:animMotion origin="layout" path="M 0.0283 0.11828 L -0.41268 0.03426 " pathEditMode="relative" rAng="0" ptsTypes="AA">
                                      <p:cBhvr>
                                        <p:cTn id="10" dur="2000" fill="hold"/>
                                        <p:tgtEl>
                                          <p:spTgt spid="37902"/>
                                        </p:tgtEl>
                                        <p:attrNameLst>
                                          <p:attrName>ppt_x</p:attrName>
                                          <p:attrName>ppt_y</p:attrName>
                                        </p:attrNameLst>
                                      </p:cBhvr>
                                      <p:rCtr x="-220" y="-42"/>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56" presetClass="path" presetSubtype="0" accel="50000" decel="50000" fill="hold" grpId="0" nodeType="clickEffect">
                                  <p:stCondLst>
                                    <p:cond delay="0"/>
                                  </p:stCondLst>
                                  <p:childTnLst>
                                    <p:animMotion origin="layout" path="M -1.94444E-6 7.40741E-7 L -0.49913 -0.20486 " pathEditMode="relative" rAng="0" ptsTypes="AA">
                                      <p:cBhvr>
                                        <p:cTn id="14" dur="2000" fill="hold"/>
                                        <p:tgtEl>
                                          <p:spTgt spid="37906"/>
                                        </p:tgtEl>
                                        <p:attrNameLst>
                                          <p:attrName>ppt_x</p:attrName>
                                          <p:attrName>ppt_y</p:attrName>
                                        </p:attrNameLst>
                                      </p:cBhvr>
                                      <p:rCtr x="-250" y="-103"/>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64" presetClass="path" presetSubtype="0" accel="50000" decel="50000" fill="hold" grpId="1" nodeType="clickEffect">
                                  <p:stCondLst>
                                    <p:cond delay="0"/>
                                  </p:stCondLst>
                                  <p:childTnLst>
                                    <p:animMotion origin="layout" path="M -4.44444E-6 3.33333E-6 L -0.45972 -0.32408 " pathEditMode="relative" rAng="0" ptsTypes="AA">
                                      <p:cBhvr>
                                        <p:cTn id="18" dur="2000" fill="hold"/>
                                        <p:tgtEl>
                                          <p:spTgt spid="37905"/>
                                        </p:tgtEl>
                                        <p:attrNameLst>
                                          <p:attrName>ppt_x</p:attrName>
                                          <p:attrName>ppt_y</p:attrName>
                                        </p:attrNameLst>
                                      </p:cBhvr>
                                      <p:rCtr x="-230" y="-162"/>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64" presetClass="path" presetSubtype="0" accel="50000" decel="50000" fill="hold" grpId="2" nodeType="clickEffect">
                                  <p:stCondLst>
                                    <p:cond delay="0"/>
                                  </p:stCondLst>
                                  <p:childTnLst>
                                    <p:animMotion origin="layout" path="M -4.44444E-6 3.33333E-6 L -0.45173 -0.26111 " pathEditMode="relative" rAng="0" ptsTypes="AA">
                                      <p:cBhvr>
                                        <p:cTn id="22" dur="2000" fill="hold"/>
                                        <p:tgtEl>
                                          <p:spTgt spid="37905"/>
                                        </p:tgtEl>
                                        <p:attrNameLst>
                                          <p:attrName>ppt_x</p:attrName>
                                          <p:attrName>ppt_y</p:attrName>
                                        </p:attrNameLst>
                                      </p:cBhvr>
                                      <p:rCtr x="-226" y="-131"/>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35" presetClass="path" presetSubtype="0" accel="50000" decel="50000" fill="hold" grpId="1" nodeType="clickEffect">
                                  <p:stCondLst>
                                    <p:cond delay="0"/>
                                  </p:stCondLst>
                                  <p:childTnLst>
                                    <p:animMotion origin="layout" path="M -1.94444E-6 7.40741E-7 L -0.20781 -0.0787 " pathEditMode="relative" rAng="0" ptsTypes="AA">
                                      <p:cBhvr>
                                        <p:cTn id="26" dur="2000" fill="hold"/>
                                        <p:tgtEl>
                                          <p:spTgt spid="37906"/>
                                        </p:tgtEl>
                                        <p:attrNameLst>
                                          <p:attrName>ppt_x</p:attrName>
                                          <p:attrName>ppt_y</p:attrName>
                                        </p:attrNameLst>
                                      </p:cBhvr>
                                      <p:rCtr x="-104" y="-39"/>
                                    </p:animMotion>
                                  </p:childTnLst>
                                </p:cTn>
                              </p:par>
                            </p:childTnLst>
                          </p:cTn>
                        </p:par>
                      </p:childTnLst>
                    </p:cTn>
                  </p:par>
                  <p:par>
                    <p:cTn id="27" fill="hold" nodeType="clickPar">
                      <p:stCondLst>
                        <p:cond delay="indefinite"/>
                      </p:stCondLst>
                      <p:childTnLst>
                        <p:par>
                          <p:cTn id="28" fill="hold" nodeType="withGroup">
                            <p:stCondLst>
                              <p:cond delay="0"/>
                            </p:stCondLst>
                            <p:childTnLst>
                              <p:par>
                                <p:cTn id="29" presetID="35" presetClass="path" presetSubtype="0" accel="50000" decel="50000" fill="hold" grpId="3" nodeType="clickEffect">
                                  <p:stCondLst>
                                    <p:cond delay="0"/>
                                  </p:stCondLst>
                                  <p:childTnLst>
                                    <p:animMotion origin="layout" path="M -4.44444E-6 3.33333E-6 L -0.3651 -0.19815 " pathEditMode="relative" rAng="0" ptsTypes="AA">
                                      <p:cBhvr>
                                        <p:cTn id="30" dur="2000" fill="hold"/>
                                        <p:tgtEl>
                                          <p:spTgt spid="37905"/>
                                        </p:tgtEl>
                                        <p:attrNameLst>
                                          <p:attrName>ppt_x</p:attrName>
                                          <p:attrName>ppt_y</p:attrName>
                                        </p:attrNameLst>
                                      </p:cBhvr>
                                      <p:rCtr x="-183" y="-99"/>
                                    </p:animMotion>
                                  </p:childTnLst>
                                </p:cTn>
                              </p:par>
                            </p:childTnLst>
                          </p:cTn>
                        </p:par>
                      </p:childTnLst>
                    </p:cTn>
                  </p:par>
                  <p:par>
                    <p:cTn id="31" fill="hold" nodeType="clickPar">
                      <p:stCondLst>
                        <p:cond delay="indefinite"/>
                      </p:stCondLst>
                      <p:childTnLst>
                        <p:par>
                          <p:cTn id="32" fill="hold" nodeType="withGroup">
                            <p:stCondLst>
                              <p:cond delay="0"/>
                            </p:stCondLst>
                            <p:childTnLst>
                              <p:par>
                                <p:cTn id="33" presetID="35" presetClass="path" presetSubtype="0" accel="50000" decel="50000" fill="hold" grpId="0" nodeType="clickEffect">
                                  <p:stCondLst>
                                    <p:cond delay="0"/>
                                  </p:stCondLst>
                                  <p:childTnLst>
                                    <p:animMotion origin="layout" path="M 5E-6 -3.33333E-6 L -0.45556 0.2294 " pathEditMode="relative" rAng="0" ptsTypes="AA">
                                      <p:cBhvr>
                                        <p:cTn id="34" dur="2000" fill="hold"/>
                                        <p:tgtEl>
                                          <p:spTgt spid="37900"/>
                                        </p:tgtEl>
                                        <p:attrNameLst>
                                          <p:attrName>ppt_x</p:attrName>
                                          <p:attrName>ppt_y</p:attrName>
                                        </p:attrNameLst>
                                      </p:cBhvr>
                                      <p:rCtr x="-228" y="115"/>
                                    </p:animMotion>
                                  </p:childTnLst>
                                </p:cTn>
                              </p:par>
                            </p:childTnLst>
                          </p:cTn>
                        </p:par>
                      </p:childTnLst>
                    </p:cTn>
                  </p:par>
                  <p:par>
                    <p:cTn id="35" fill="hold" nodeType="clickPar">
                      <p:stCondLst>
                        <p:cond delay="indefinite"/>
                      </p:stCondLst>
                      <p:childTnLst>
                        <p:par>
                          <p:cTn id="36" fill="hold" nodeType="withGroup">
                            <p:stCondLst>
                              <p:cond delay="0"/>
                            </p:stCondLst>
                            <p:childTnLst>
                              <p:par>
                                <p:cTn id="37" presetID="35" presetClass="path" presetSubtype="0" accel="50000" decel="50000" fill="hold" grpId="2" nodeType="clickEffect">
                                  <p:stCondLst>
                                    <p:cond delay="0"/>
                                  </p:stCondLst>
                                  <p:childTnLst>
                                    <p:animMotion origin="layout" path="M -1.94444E-6 7.40741E-7 L -0.49913 0.09977 " pathEditMode="relative" rAng="0" ptsTypes="AA">
                                      <p:cBhvr>
                                        <p:cTn id="38" dur="2000" fill="hold"/>
                                        <p:tgtEl>
                                          <p:spTgt spid="37906"/>
                                        </p:tgtEl>
                                        <p:attrNameLst>
                                          <p:attrName>ppt_x</p:attrName>
                                          <p:attrName>ppt_y</p:attrName>
                                        </p:attrNameLst>
                                      </p:cBhvr>
                                      <p:rCtr x="-250" y="50"/>
                                    </p:animMotion>
                                  </p:childTnLst>
                                </p:cTn>
                              </p:par>
                            </p:childTnLst>
                          </p:cTn>
                        </p:par>
                      </p:childTnLst>
                    </p:cTn>
                  </p:par>
                  <p:par>
                    <p:cTn id="39" fill="hold" nodeType="clickPar">
                      <p:stCondLst>
                        <p:cond delay="indefinite"/>
                      </p:stCondLst>
                      <p:childTnLst>
                        <p:par>
                          <p:cTn id="40" fill="hold" nodeType="withGroup">
                            <p:stCondLst>
                              <p:cond delay="0"/>
                            </p:stCondLst>
                            <p:childTnLst>
                              <p:par>
                                <p:cTn id="41" presetID="35" presetClass="path" presetSubtype="0" accel="50000" decel="50000" fill="hold" grpId="4" nodeType="clickEffect">
                                  <p:stCondLst>
                                    <p:cond delay="0"/>
                                  </p:stCondLst>
                                  <p:childTnLst>
                                    <p:animMotion origin="layout" path="M -4.44444E-6 3.33333E-6 L -0.3651 -0.08264 " pathEditMode="relative" rAng="0" ptsTypes="AA">
                                      <p:cBhvr>
                                        <p:cTn id="42" dur="2000" fill="hold"/>
                                        <p:tgtEl>
                                          <p:spTgt spid="37905"/>
                                        </p:tgtEl>
                                        <p:attrNameLst>
                                          <p:attrName>ppt_x</p:attrName>
                                          <p:attrName>ppt_y</p:attrName>
                                        </p:attrNameLst>
                                      </p:cBhvr>
                                      <p:rCtr x="-183" y="-41"/>
                                    </p:animMotion>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path" presetSubtype="0" accel="50000" decel="50000" fill="hold" grpId="1" nodeType="clickEffect">
                                  <p:stCondLst>
                                    <p:cond delay="0"/>
                                  </p:stCondLst>
                                  <p:childTnLst>
                                    <p:animMotion origin="layout" path="M 3.05556E-6 4.07407E-6 L -0.4283 0.46481 " pathEditMode="relative" rAng="0" ptsTypes="AA">
                                      <p:cBhvr>
                                        <p:cTn id="46" dur="2000" fill="hold"/>
                                        <p:tgtEl>
                                          <p:spTgt spid="37902"/>
                                        </p:tgtEl>
                                        <p:attrNameLst>
                                          <p:attrName>ppt_x</p:attrName>
                                          <p:attrName>ppt_y</p:attrName>
                                        </p:attrNameLst>
                                      </p:cBhvr>
                                      <p:rCtr x="-214" y="232"/>
                                    </p:animMotion>
                                  </p:childTnLst>
                                </p:cTn>
                              </p:par>
                            </p:childTnLst>
                          </p:cTn>
                        </p:par>
                      </p:childTnLst>
                    </p:cTn>
                  </p:par>
                  <p:par>
                    <p:cTn id="47" fill="hold" nodeType="clickPar">
                      <p:stCondLst>
                        <p:cond delay="indefinite"/>
                      </p:stCondLst>
                      <p:childTnLst>
                        <p:par>
                          <p:cTn id="48" fill="hold" nodeType="withGroup">
                            <p:stCondLst>
                              <p:cond delay="0"/>
                            </p:stCondLst>
                            <p:childTnLst>
                              <p:par>
                                <p:cTn id="49" presetID="35" presetClass="path" presetSubtype="0" accel="50000" decel="50000" fill="hold" grpId="3" nodeType="clickEffect">
                                  <p:stCondLst>
                                    <p:cond delay="0"/>
                                  </p:stCondLst>
                                  <p:childTnLst>
                                    <p:animMotion origin="layout" path="M -1.94444E-6 7.40741E-7 L -0.42031 0.22569 " pathEditMode="relative" rAng="0" ptsTypes="AA">
                                      <p:cBhvr>
                                        <p:cTn id="50" dur="2000" fill="hold"/>
                                        <p:tgtEl>
                                          <p:spTgt spid="37906"/>
                                        </p:tgtEl>
                                        <p:attrNameLst>
                                          <p:attrName>ppt_x</p:attrName>
                                          <p:attrName>ppt_y</p:attrName>
                                        </p:attrNameLst>
                                      </p:cBhvr>
                                      <p:rCtr x="-210" y="11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00" grpId="0" animBg="1"/>
      <p:bldP spid="37902" grpId="0" animBg="1"/>
      <p:bldP spid="37902" grpId="1" animBg="1"/>
      <p:bldP spid="37905" grpId="0" animBg="1"/>
      <p:bldP spid="37905" grpId="1" animBg="1"/>
      <p:bldP spid="37905" grpId="2" animBg="1"/>
      <p:bldP spid="37905" grpId="3" animBg="1"/>
      <p:bldP spid="37905" grpId="4" animBg="1"/>
      <p:bldP spid="37906" grpId="0" animBg="1"/>
      <p:bldP spid="37906" grpId="1" animBg="1"/>
      <p:bldP spid="37906" grpId="2" animBg="1"/>
      <p:bldP spid="37906" grpId="3"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50" y="214313"/>
            <a:ext cx="8429625" cy="6124754"/>
          </a:xfrm>
          <a:prstGeom prst="rect">
            <a:avLst/>
          </a:prstGeom>
        </p:spPr>
        <p:style>
          <a:lnRef idx="3">
            <a:schemeClr val="lt1"/>
          </a:lnRef>
          <a:fillRef idx="1">
            <a:schemeClr val="accent2"/>
          </a:fillRef>
          <a:effectRef idx="1">
            <a:schemeClr val="accent2"/>
          </a:effectRef>
          <a:fontRef idx="minor">
            <a:schemeClr val="lt1"/>
          </a:fontRef>
        </p:style>
        <p:txBody>
          <a:bodyPr>
            <a:spAutoFit/>
          </a:bodyPr>
          <a:lstStyle/>
          <a:p>
            <a:pPr algn="just">
              <a:defRPr/>
            </a:pPr>
            <a:r>
              <a:rPr lang="en-US" sz="2400" dirty="0"/>
              <a:t>(</a:t>
            </a:r>
            <a:r>
              <a:rPr lang="en-US" sz="4000" dirty="0">
                <a:solidFill>
                  <a:srgbClr val="FFFF00"/>
                </a:solidFill>
              </a:rPr>
              <a:t>a)----camel is not the animal of our(b)-----country. It is (c)----ugly animal. But it is (d)---very useful animal. There is (e)---hump on its back. It is very useful to(f) ---Arabs.(g)-----Arabs move from one place to another place on its back. It is called (h)---ship of   desert.(</a:t>
            </a:r>
            <a:r>
              <a:rPr lang="en-US" sz="4000" dirty="0" err="1">
                <a:solidFill>
                  <a:srgbClr val="FFFF00"/>
                </a:solidFill>
              </a:rPr>
              <a:t>i</a:t>
            </a:r>
            <a:r>
              <a:rPr lang="en-US" sz="4000" dirty="0">
                <a:solidFill>
                  <a:srgbClr val="FFFF00"/>
                </a:solidFill>
              </a:rPr>
              <a:t>)---camel is very docile .It is not ferocious(j)—animal.</a:t>
            </a:r>
          </a:p>
          <a:p>
            <a:pPr>
              <a:defRPr/>
            </a:pPr>
            <a:endParaRPr lang="en-US" sz="3200" dirty="0">
              <a:solidFill>
                <a:srgbClr val="FF0000"/>
              </a:solidFill>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388" y="188913"/>
            <a:ext cx="8856662" cy="600164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just">
              <a:defRPr/>
            </a:pPr>
            <a:r>
              <a:rPr lang="en-US" sz="3200" dirty="0"/>
              <a:t>  </a:t>
            </a:r>
            <a:r>
              <a:rPr lang="en-US" sz="4000" dirty="0"/>
              <a:t>Illiteracy is (a)---  great problem in our country. It is(b) ---great obstacle to (c)---way of (d)---progress and there many reasons behind it. Poverty is (e)--- main cause of this illiteracy in (f)--- our country. Due to poverty (g)---poor cannot send their children to (h)---school .So everybody should drive away (</a:t>
            </a:r>
            <a:r>
              <a:rPr lang="en-US" sz="4000" dirty="0" err="1"/>
              <a:t>i</a:t>
            </a:r>
            <a:r>
              <a:rPr lang="en-US" sz="4000" dirty="0"/>
              <a:t>)---poverty from (j)---society.</a:t>
            </a:r>
            <a:endParaRPr lang="en-US" sz="2000" dirty="0"/>
          </a:p>
          <a:p>
            <a:pPr>
              <a:defRPr/>
            </a:pPr>
            <a:endParaRPr lang="en-US" sz="20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625" y="928688"/>
            <a:ext cx="8429625" cy="584775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
              <a:defRPr/>
            </a:pPr>
            <a:r>
              <a:rPr lang="en-US" sz="3200" dirty="0">
                <a:solidFill>
                  <a:srgbClr val="FF0000"/>
                </a:solidFill>
              </a:rPr>
              <a:t>The</a:t>
            </a:r>
            <a:r>
              <a:rPr lang="en-US" sz="3200" dirty="0">
                <a:solidFill>
                  <a:srgbClr val="090DB7"/>
                </a:solidFill>
              </a:rPr>
              <a:t> </a:t>
            </a:r>
            <a:r>
              <a:rPr lang="en-US" sz="3200" dirty="0" err="1">
                <a:solidFill>
                  <a:srgbClr val="090DB7"/>
                </a:solidFill>
              </a:rPr>
              <a:t>Maghs</a:t>
            </a:r>
            <a:r>
              <a:rPr lang="en-US" sz="3200" dirty="0">
                <a:solidFill>
                  <a:srgbClr val="090DB7"/>
                </a:solidFill>
              </a:rPr>
              <a:t> build their houses on high platforms, about six to eight feet above </a:t>
            </a:r>
            <a:r>
              <a:rPr lang="en-US" sz="3200" b="1" dirty="0">
                <a:solidFill>
                  <a:srgbClr val="FF0000"/>
                </a:solidFill>
              </a:rPr>
              <a:t>the </a:t>
            </a:r>
            <a:r>
              <a:rPr lang="en-US" sz="3200" dirty="0">
                <a:solidFill>
                  <a:srgbClr val="090DB7"/>
                </a:solidFill>
              </a:rPr>
              <a:t>ground, so that their houses do not become damp. </a:t>
            </a:r>
            <a:r>
              <a:rPr lang="en-US" sz="3200" b="1" dirty="0">
                <a:solidFill>
                  <a:srgbClr val="FF0000"/>
                </a:solidFill>
              </a:rPr>
              <a:t>The</a:t>
            </a:r>
            <a:r>
              <a:rPr lang="en-US" sz="3200" dirty="0">
                <a:solidFill>
                  <a:srgbClr val="090DB7"/>
                </a:solidFill>
              </a:rPr>
              <a:t> reason to build houses on high platforms is also to protect them from </a:t>
            </a:r>
            <a:r>
              <a:rPr lang="en-US" sz="3200" dirty="0">
                <a:solidFill>
                  <a:srgbClr val="FF0000"/>
                </a:solidFill>
              </a:rPr>
              <a:t>the</a:t>
            </a:r>
            <a:r>
              <a:rPr lang="en-US" sz="3200" dirty="0">
                <a:solidFill>
                  <a:srgbClr val="090DB7"/>
                </a:solidFill>
              </a:rPr>
              <a:t> different types of insects and </a:t>
            </a:r>
            <a:r>
              <a:rPr lang="en-US" sz="3600" dirty="0">
                <a:solidFill>
                  <a:srgbClr val="090DB7"/>
                </a:solidFill>
              </a:rPr>
              <a:t>animals</a:t>
            </a:r>
            <a:r>
              <a:rPr lang="en-US" sz="3200" dirty="0">
                <a:solidFill>
                  <a:srgbClr val="090DB7"/>
                </a:solidFill>
              </a:rPr>
              <a:t>. Moreover they can use </a:t>
            </a:r>
            <a:r>
              <a:rPr lang="en-US" sz="3200" dirty="0">
                <a:solidFill>
                  <a:srgbClr val="FF0000"/>
                </a:solidFill>
              </a:rPr>
              <a:t>the</a:t>
            </a:r>
            <a:r>
              <a:rPr lang="en-US" sz="3200" dirty="0">
                <a:solidFill>
                  <a:srgbClr val="090DB7"/>
                </a:solidFill>
              </a:rPr>
              <a:t> empty space below their houses to keep things such as agricultural tools and-looms. Timber or bamboo posts support </a:t>
            </a:r>
            <a:r>
              <a:rPr lang="en-US" sz="3200" dirty="0">
                <a:solidFill>
                  <a:srgbClr val="FF0000"/>
                </a:solidFill>
              </a:rPr>
              <a:t>the</a:t>
            </a:r>
            <a:r>
              <a:rPr lang="en-US" sz="3200" dirty="0">
                <a:solidFill>
                  <a:srgbClr val="090DB7"/>
                </a:solidFill>
              </a:rPr>
              <a:t> platforms. </a:t>
            </a:r>
            <a:r>
              <a:rPr lang="en-US" sz="3200" dirty="0">
                <a:solidFill>
                  <a:srgbClr val="FF0000"/>
                </a:solidFill>
              </a:rPr>
              <a:t>The</a:t>
            </a:r>
            <a:r>
              <a:rPr lang="en-US" sz="3200" dirty="0">
                <a:solidFill>
                  <a:srgbClr val="090DB7"/>
                </a:solidFill>
              </a:rPr>
              <a:t> walls are made of bamboo, slates and </a:t>
            </a:r>
            <a:r>
              <a:rPr lang="en-US" sz="3200" dirty="0">
                <a:solidFill>
                  <a:srgbClr val="FF0000"/>
                </a:solidFill>
              </a:rPr>
              <a:t>the </a:t>
            </a:r>
            <a:r>
              <a:rPr lang="en-US" sz="3200" dirty="0">
                <a:solidFill>
                  <a:srgbClr val="090DB7"/>
                </a:solidFill>
              </a:rPr>
              <a:t>roof is thatched.    </a:t>
            </a:r>
            <a:r>
              <a:rPr lang="en-US" sz="3200" b="1" dirty="0">
                <a:solidFill>
                  <a:schemeClr val="tx1"/>
                </a:solidFill>
              </a:rPr>
              <a:t>These  </a:t>
            </a:r>
            <a:r>
              <a:rPr lang="en-US" sz="3200" b="1" dirty="0">
                <a:solidFill>
                  <a:srgbClr val="C00000"/>
                </a:solidFill>
              </a:rPr>
              <a:t>THE</a:t>
            </a:r>
            <a:r>
              <a:rPr lang="en-US" sz="3200" b="1" dirty="0">
                <a:solidFill>
                  <a:schemeClr val="tx1"/>
                </a:solidFill>
              </a:rPr>
              <a:t>      are     one kind of article</a:t>
            </a:r>
          </a:p>
          <a:p>
            <a:pPr>
              <a:defRPr/>
            </a:pPr>
            <a:endParaRPr lang="en-US" sz="1600" dirty="0"/>
          </a:p>
        </p:txBody>
      </p:sp>
      <p:sp>
        <p:nvSpPr>
          <p:cNvPr id="6" name="Rectangle 5"/>
          <p:cNvSpPr/>
          <p:nvPr/>
        </p:nvSpPr>
        <p:spPr>
          <a:xfrm>
            <a:off x="2362200" y="228600"/>
            <a:ext cx="4572000" cy="584775"/>
          </a:xfrm>
          <a:prstGeom prst="rect">
            <a:avLst/>
          </a:prstGeom>
        </p:spPr>
        <p:txBody>
          <a:bodyPr wrap="square">
            <a:spAutoFit/>
          </a:bodyPr>
          <a:lstStyle/>
          <a:p>
            <a:pPr algn="ctr">
              <a:defRPr/>
            </a:pPr>
            <a:r>
              <a:rPr lang="en-US" sz="3200" spc="500" dirty="0" smtClean="0">
                <a:solidFill>
                  <a:srgbClr val="FF0000"/>
                </a:solidFill>
              </a:rPr>
              <a:t>The Articles</a:t>
            </a:r>
            <a:endParaRPr lang="en-US" sz="3200" spc="500" dirty="0">
              <a:solidFill>
                <a:srgbClr val="FF0000"/>
              </a:solidFill>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downLeft)">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E:\DC Image\DC image\Animated image\graphics-hot-air-balloon-501483.gif"/>
          <p:cNvPicPr>
            <a:picLocks noChangeAspect="1" noChangeArrowheads="1" noCrop="1"/>
          </p:cNvPicPr>
          <p:nvPr/>
        </p:nvPicPr>
        <p:blipFill>
          <a:blip r:embed="rId2"/>
          <a:srcRect/>
          <a:stretch>
            <a:fillRect/>
          </a:stretch>
        </p:blipFill>
        <p:spPr bwMode="auto">
          <a:xfrm>
            <a:off x="76201" y="533400"/>
            <a:ext cx="4952999" cy="1219199"/>
          </a:xfrm>
          <a:prstGeom prst="rect">
            <a:avLst/>
          </a:prstGeom>
          <a:noFill/>
        </p:spPr>
      </p:pic>
      <p:pic>
        <p:nvPicPr>
          <p:cNvPr id="3" name="Picture 2" descr="E:\DC Image\DC image\Animated image\graphics-hot-air-balloon-501483.gif"/>
          <p:cNvPicPr>
            <a:picLocks noChangeAspect="1" noChangeArrowheads="1" noCrop="1"/>
          </p:cNvPicPr>
          <p:nvPr/>
        </p:nvPicPr>
        <p:blipFill>
          <a:blip r:embed="rId2"/>
          <a:srcRect/>
          <a:stretch>
            <a:fillRect/>
          </a:stretch>
        </p:blipFill>
        <p:spPr bwMode="auto">
          <a:xfrm>
            <a:off x="1752600" y="990600"/>
            <a:ext cx="4952999" cy="1219199"/>
          </a:xfrm>
          <a:prstGeom prst="rect">
            <a:avLst/>
          </a:prstGeom>
          <a:noFill/>
        </p:spPr>
      </p:pic>
      <p:pic>
        <p:nvPicPr>
          <p:cNvPr id="4" name="Picture 2" descr="E:\DC Image\DC image\Animated image\graphics-hot-air-balloon-501483.gif"/>
          <p:cNvPicPr>
            <a:picLocks noChangeAspect="1" noChangeArrowheads="1" noCrop="1"/>
          </p:cNvPicPr>
          <p:nvPr/>
        </p:nvPicPr>
        <p:blipFill>
          <a:blip r:embed="rId2"/>
          <a:srcRect/>
          <a:stretch>
            <a:fillRect/>
          </a:stretch>
        </p:blipFill>
        <p:spPr bwMode="auto">
          <a:xfrm rot="19296479">
            <a:off x="2667000" y="1447800"/>
            <a:ext cx="4952999" cy="1219199"/>
          </a:xfrm>
          <a:prstGeom prst="rect">
            <a:avLst/>
          </a:prstGeom>
          <a:noFill/>
        </p:spPr>
      </p:pic>
      <p:pic>
        <p:nvPicPr>
          <p:cNvPr id="5" name="Picture 2" descr="E:\DC Image\DC image\Animated image\graphics-hot-air-balloon-501483.gif"/>
          <p:cNvPicPr>
            <a:picLocks noChangeAspect="1" noChangeArrowheads="1" noCrop="1"/>
          </p:cNvPicPr>
          <p:nvPr/>
        </p:nvPicPr>
        <p:blipFill>
          <a:blip r:embed="rId2"/>
          <a:srcRect/>
          <a:stretch>
            <a:fillRect/>
          </a:stretch>
        </p:blipFill>
        <p:spPr bwMode="auto">
          <a:xfrm rot="19134873">
            <a:off x="0" y="2895600"/>
            <a:ext cx="4952999" cy="1219199"/>
          </a:xfrm>
          <a:prstGeom prst="rect">
            <a:avLst/>
          </a:prstGeom>
          <a:noFill/>
        </p:spPr>
      </p:pic>
      <p:pic>
        <p:nvPicPr>
          <p:cNvPr id="17411" name="Picture 3" descr="E:\DC Image\DC image\Animated image\colored-butterfly-source_iab.gif"/>
          <p:cNvPicPr>
            <a:picLocks noChangeAspect="1" noChangeArrowheads="1" noCrop="1"/>
          </p:cNvPicPr>
          <p:nvPr/>
        </p:nvPicPr>
        <p:blipFill>
          <a:blip r:embed="rId3"/>
          <a:srcRect/>
          <a:stretch>
            <a:fillRect/>
          </a:stretch>
        </p:blipFill>
        <p:spPr bwMode="auto">
          <a:xfrm>
            <a:off x="6248400" y="533400"/>
            <a:ext cx="1905000" cy="1857375"/>
          </a:xfrm>
          <a:prstGeom prst="rect">
            <a:avLst/>
          </a:prstGeom>
          <a:noFill/>
        </p:spPr>
      </p:pic>
      <p:pic>
        <p:nvPicPr>
          <p:cNvPr id="7" name="Picture 3" descr="E:\DC Image\DC image\Animated image\colored-butterfly-source_iab.gif"/>
          <p:cNvPicPr>
            <a:picLocks noChangeAspect="1" noChangeArrowheads="1" noCrop="1"/>
          </p:cNvPicPr>
          <p:nvPr/>
        </p:nvPicPr>
        <p:blipFill>
          <a:blip r:embed="rId3"/>
          <a:srcRect/>
          <a:stretch>
            <a:fillRect/>
          </a:stretch>
        </p:blipFill>
        <p:spPr bwMode="auto">
          <a:xfrm>
            <a:off x="6477000" y="2743200"/>
            <a:ext cx="1905000" cy="1857375"/>
          </a:xfrm>
          <a:prstGeom prst="rect">
            <a:avLst/>
          </a:prstGeom>
          <a:noFill/>
        </p:spPr>
      </p:pic>
      <p:pic>
        <p:nvPicPr>
          <p:cNvPr id="8" name="Picture 3" descr="E:\DC Image\DC image\Animated image\colored-butterfly-source_iab.gif"/>
          <p:cNvPicPr>
            <a:picLocks noChangeAspect="1" noChangeArrowheads="1" noCrop="1"/>
          </p:cNvPicPr>
          <p:nvPr/>
        </p:nvPicPr>
        <p:blipFill>
          <a:blip r:embed="rId3"/>
          <a:srcRect/>
          <a:stretch>
            <a:fillRect/>
          </a:stretch>
        </p:blipFill>
        <p:spPr bwMode="auto">
          <a:xfrm>
            <a:off x="3962400" y="381000"/>
            <a:ext cx="1905000" cy="1857375"/>
          </a:xfrm>
          <a:prstGeom prst="rect">
            <a:avLst/>
          </a:prstGeom>
          <a:noFill/>
        </p:spPr>
      </p:pic>
      <p:pic>
        <p:nvPicPr>
          <p:cNvPr id="9" name="Picture 3" descr="E:\DC Image\DC image\Animated image\colored-butterfly-source_iab.gif"/>
          <p:cNvPicPr>
            <a:picLocks noChangeAspect="1" noChangeArrowheads="1" noCrop="1"/>
          </p:cNvPicPr>
          <p:nvPr/>
        </p:nvPicPr>
        <p:blipFill>
          <a:blip r:embed="rId3"/>
          <a:srcRect/>
          <a:stretch>
            <a:fillRect/>
          </a:stretch>
        </p:blipFill>
        <p:spPr bwMode="auto">
          <a:xfrm>
            <a:off x="2590800" y="4038600"/>
            <a:ext cx="1905000" cy="1857375"/>
          </a:xfrm>
          <a:prstGeom prst="rect">
            <a:avLst/>
          </a:prstGeom>
          <a:noFill/>
        </p:spPr>
      </p:pic>
      <p:pic>
        <p:nvPicPr>
          <p:cNvPr id="17413" name="Picture 5" descr="E:\DC Image\DC image\Animated image\rosef6cp.gif"/>
          <p:cNvPicPr>
            <a:picLocks noChangeAspect="1" noChangeArrowheads="1" noCrop="1"/>
          </p:cNvPicPr>
          <p:nvPr/>
        </p:nvPicPr>
        <p:blipFill>
          <a:blip r:embed="rId4"/>
          <a:srcRect/>
          <a:stretch>
            <a:fillRect/>
          </a:stretch>
        </p:blipFill>
        <p:spPr bwMode="auto">
          <a:xfrm>
            <a:off x="2819400" y="2971800"/>
            <a:ext cx="2609628" cy="2428875"/>
          </a:xfrm>
          <a:prstGeom prst="rect">
            <a:avLst/>
          </a:prstGeom>
          <a:noFill/>
        </p:spPr>
      </p:pic>
      <p:pic>
        <p:nvPicPr>
          <p:cNvPr id="12" name="Picture 11" descr="flower new.jpg"/>
          <p:cNvPicPr>
            <a:picLocks noChangeAspect="1"/>
          </p:cNvPicPr>
          <p:nvPr/>
        </p:nvPicPr>
        <p:blipFill>
          <a:blip r:embed="rId5"/>
          <a:srcRect r="3333" b="4431"/>
          <a:stretch>
            <a:fillRect/>
          </a:stretch>
        </p:blipFill>
        <p:spPr>
          <a:xfrm>
            <a:off x="1752600" y="4572000"/>
            <a:ext cx="2794000" cy="2286000"/>
          </a:xfrm>
          <a:prstGeom prst="rect">
            <a:avLst/>
          </a:prstGeom>
          <a:effectLst>
            <a:softEdge rad="317500"/>
          </a:effectLst>
        </p:spPr>
      </p:pic>
      <p:sp>
        <p:nvSpPr>
          <p:cNvPr id="13" name="TextBox 12"/>
          <p:cNvSpPr txBox="1"/>
          <p:nvPr/>
        </p:nvSpPr>
        <p:spPr>
          <a:xfrm>
            <a:off x="2133600" y="3307140"/>
            <a:ext cx="4953000"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7200" dirty="0" smtClean="0">
                <a:solidFill>
                  <a:srgbClr val="0066FF"/>
                </a:solidFill>
              </a:rPr>
              <a:t>Thanks all</a:t>
            </a:r>
            <a:endParaRPr lang="en-US" sz="1000" dirty="0">
              <a:solidFill>
                <a:srgbClr val="0066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7467  0.125 0.16667  C 0.125 0.25867  0.069 0.33333  0 0.33333  C -0.069 0.33333  -0.125 0.25867  -0.125 0.16667  C -0.125 0.07467  -0.069 0  0 0  Z" pathEditMode="relative" ptsTypes="">
                                      <p:cBhvr>
                                        <p:cTn id="6" dur="2000" fill="hold"/>
                                        <p:tgtEl>
                                          <p:spTgt spid="1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38" y="285750"/>
            <a:ext cx="8143875" cy="5570756"/>
          </a:xfrm>
          <a:prstGeom prst="rect">
            <a:avLst/>
          </a:prstGeom>
          <a:scene3d>
            <a:camera prst="orthographicFront"/>
            <a:lightRig rig="threePt" dir="t"/>
          </a:scene3d>
          <a:sp3d>
            <a:bevelT w="152400" h="50800" prst="softRound"/>
          </a:sp3d>
        </p:spPr>
        <p:style>
          <a:lnRef idx="1">
            <a:schemeClr val="accent5"/>
          </a:lnRef>
          <a:fillRef idx="2">
            <a:schemeClr val="accent5"/>
          </a:fillRef>
          <a:effectRef idx="1">
            <a:schemeClr val="accent5"/>
          </a:effectRef>
          <a:fontRef idx="minor">
            <a:schemeClr val="dk1"/>
          </a:fontRef>
        </p:style>
        <p:txBody>
          <a:bodyPr>
            <a:spAutoFit/>
          </a:bodyPr>
          <a:lstStyle/>
          <a:p>
            <a:pPr algn="just">
              <a:defRPr/>
            </a:pPr>
            <a:r>
              <a:rPr lang="en-US" sz="2800" dirty="0"/>
              <a:t>Once upon </a:t>
            </a:r>
            <a:r>
              <a:rPr lang="en-US" sz="3200" b="1" dirty="0">
                <a:solidFill>
                  <a:srgbClr val="C00000"/>
                </a:solidFill>
              </a:rPr>
              <a:t>a</a:t>
            </a:r>
            <a:r>
              <a:rPr lang="en-US" sz="2800" dirty="0"/>
              <a:t> time there lived </a:t>
            </a:r>
            <a:r>
              <a:rPr lang="en-US" sz="3200" b="1" dirty="0">
                <a:solidFill>
                  <a:srgbClr val="C00000"/>
                </a:solidFill>
              </a:rPr>
              <a:t>a</a:t>
            </a:r>
            <a:r>
              <a:rPr lang="en-US" sz="2800" dirty="0"/>
              <a:t> girl named </a:t>
            </a:r>
            <a:r>
              <a:rPr lang="en-US" sz="2800" dirty="0" err="1"/>
              <a:t>Jesmin</a:t>
            </a:r>
            <a:r>
              <a:rPr lang="en-US" sz="2800" dirty="0"/>
              <a:t>. She had </a:t>
            </a:r>
            <a:r>
              <a:rPr lang="en-US" sz="3200" b="1" dirty="0">
                <a:solidFill>
                  <a:srgbClr val="C00000"/>
                </a:solidFill>
              </a:rPr>
              <a:t>a </a:t>
            </a:r>
            <a:r>
              <a:rPr lang="en-US" sz="2800" dirty="0"/>
              <a:t>brother named </a:t>
            </a:r>
            <a:r>
              <a:rPr lang="en-US" sz="2800" dirty="0" err="1"/>
              <a:t>Murad</a:t>
            </a:r>
            <a:r>
              <a:rPr lang="en-US" sz="2800" dirty="0"/>
              <a:t>. He is </a:t>
            </a:r>
            <a:r>
              <a:rPr lang="en-US" sz="3200" b="1" dirty="0">
                <a:solidFill>
                  <a:srgbClr val="C00000"/>
                </a:solidFill>
              </a:rPr>
              <a:t>a</a:t>
            </a:r>
            <a:r>
              <a:rPr lang="en-US" sz="2800" dirty="0"/>
              <a:t> student of </a:t>
            </a:r>
            <a:r>
              <a:rPr lang="en-US" sz="3200" dirty="0">
                <a:solidFill>
                  <a:srgbClr val="FF0000"/>
                </a:solidFill>
              </a:rPr>
              <a:t>a</a:t>
            </a:r>
            <a:r>
              <a:rPr lang="en-US" sz="2800" dirty="0"/>
              <a:t> famous school. His school’s name is </a:t>
            </a:r>
            <a:r>
              <a:rPr lang="en-US" sz="2800" dirty="0" err="1"/>
              <a:t>Kamolgang</a:t>
            </a:r>
            <a:r>
              <a:rPr lang="en-US" sz="2800" dirty="0"/>
              <a:t> Primary School. His headmaster is </a:t>
            </a:r>
            <a:r>
              <a:rPr lang="en-US" sz="3200" b="1" dirty="0">
                <a:solidFill>
                  <a:srgbClr val="C00000"/>
                </a:solidFill>
              </a:rPr>
              <a:t>a</a:t>
            </a:r>
            <a:r>
              <a:rPr lang="en-US" sz="2800" dirty="0"/>
              <a:t> very active person. </a:t>
            </a:r>
            <a:r>
              <a:rPr lang="en-US" sz="2800" dirty="0" err="1"/>
              <a:t>Eevery</a:t>
            </a:r>
            <a:r>
              <a:rPr lang="en-US" sz="2800" dirty="0"/>
              <a:t> day he went  </a:t>
            </a:r>
            <a:r>
              <a:rPr lang="en-US" sz="3200" b="1" dirty="0">
                <a:solidFill>
                  <a:srgbClr val="FF0000"/>
                </a:solidFill>
              </a:rPr>
              <a:t>a</a:t>
            </a:r>
            <a:r>
              <a:rPr lang="en-US" sz="3200" dirty="0">
                <a:solidFill>
                  <a:srgbClr val="FF0000"/>
                </a:solidFill>
              </a:rPr>
              <a:t> </a:t>
            </a:r>
            <a:r>
              <a:rPr lang="en-US" sz="2800" dirty="0"/>
              <a:t>fishing in </a:t>
            </a:r>
            <a:r>
              <a:rPr lang="en-US" sz="3200" b="1" dirty="0">
                <a:solidFill>
                  <a:srgbClr val="C00000"/>
                </a:solidFill>
              </a:rPr>
              <a:t>a</a:t>
            </a:r>
            <a:r>
              <a:rPr lang="en-US" sz="2800" dirty="0"/>
              <a:t> pond. One day he caught </a:t>
            </a:r>
            <a:r>
              <a:rPr lang="en-US" sz="3200" b="1" dirty="0">
                <a:solidFill>
                  <a:srgbClr val="C00000"/>
                </a:solidFill>
              </a:rPr>
              <a:t>a</a:t>
            </a:r>
            <a:r>
              <a:rPr lang="en-US" sz="2800" dirty="0"/>
              <a:t> large fish with his rod. When he was going  school  saw </a:t>
            </a:r>
            <a:r>
              <a:rPr lang="en-US" sz="3200" b="1" dirty="0">
                <a:solidFill>
                  <a:srgbClr val="C00000"/>
                </a:solidFill>
              </a:rPr>
              <a:t>a</a:t>
            </a:r>
            <a:r>
              <a:rPr lang="en-US" sz="2800" dirty="0"/>
              <a:t> one eyed beggar with </a:t>
            </a:r>
            <a:r>
              <a:rPr lang="en-US" sz="3200" b="1" dirty="0">
                <a:solidFill>
                  <a:srgbClr val="C00000"/>
                </a:solidFill>
              </a:rPr>
              <a:t>a</a:t>
            </a:r>
            <a:r>
              <a:rPr lang="en-US" sz="2800" dirty="0"/>
              <a:t> bag in his hand. He gave </a:t>
            </a:r>
            <a:r>
              <a:rPr lang="en-US" sz="3200" b="1" dirty="0">
                <a:solidFill>
                  <a:srgbClr val="C00000"/>
                </a:solidFill>
              </a:rPr>
              <a:t>a</a:t>
            </a:r>
            <a:r>
              <a:rPr lang="en-US" sz="2800" dirty="0"/>
              <a:t> one taka note  and </a:t>
            </a:r>
            <a:r>
              <a:rPr lang="en-US" sz="3200" b="1" dirty="0">
                <a:solidFill>
                  <a:srgbClr val="C00000"/>
                </a:solidFill>
              </a:rPr>
              <a:t>an</a:t>
            </a:r>
            <a:r>
              <a:rPr lang="en-US" sz="2800" dirty="0"/>
              <a:t> apple to the beggar . The beggar had </a:t>
            </a:r>
            <a:r>
              <a:rPr lang="en-US" sz="3200" b="1" dirty="0">
                <a:solidFill>
                  <a:srgbClr val="C00000"/>
                </a:solidFill>
              </a:rPr>
              <a:t>a</a:t>
            </a:r>
            <a:r>
              <a:rPr lang="en-US" sz="2800" dirty="0"/>
              <a:t> knife .  </a:t>
            </a:r>
            <a:r>
              <a:rPr lang="en-US" sz="2800" dirty="0" err="1"/>
              <a:t>Jesmin</a:t>
            </a:r>
            <a:r>
              <a:rPr lang="en-US" sz="2800" dirty="0"/>
              <a:t> does not like begging. She wants to be </a:t>
            </a:r>
            <a:r>
              <a:rPr lang="en-US" sz="3200" b="1" dirty="0">
                <a:solidFill>
                  <a:srgbClr val="C00000"/>
                </a:solidFill>
              </a:rPr>
              <a:t>an</a:t>
            </a:r>
            <a:r>
              <a:rPr lang="en-US" sz="2800" dirty="0"/>
              <a:t> MBBS doctor.    </a:t>
            </a:r>
          </a:p>
          <a:p>
            <a:pPr algn="just">
              <a:defRPr/>
            </a:pPr>
            <a:r>
              <a:rPr lang="en-US" sz="2800" b="1" dirty="0"/>
              <a:t>Here </a:t>
            </a:r>
            <a:r>
              <a:rPr lang="en-US" sz="2800" b="1" dirty="0">
                <a:solidFill>
                  <a:srgbClr val="C00000"/>
                </a:solidFill>
              </a:rPr>
              <a:t>All </a:t>
            </a:r>
            <a:r>
              <a:rPr lang="en-US" sz="2800" b="1" dirty="0">
                <a:solidFill>
                  <a:schemeClr val="accent6"/>
                </a:solidFill>
              </a:rPr>
              <a:t>A/AN </a:t>
            </a:r>
            <a:r>
              <a:rPr lang="en-US" sz="2800" b="1" dirty="0">
                <a:solidFill>
                  <a:srgbClr val="C00000"/>
                </a:solidFill>
              </a:rPr>
              <a:t> are another articles</a:t>
            </a:r>
            <a:r>
              <a:rPr lang="en-US" sz="2800" b="1"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9" name="Rectangle 11"/>
          <p:cNvSpPr>
            <a:spLocks noChangeArrowheads="1"/>
          </p:cNvSpPr>
          <p:nvPr/>
        </p:nvSpPr>
        <p:spPr bwMode="auto">
          <a:xfrm>
            <a:off x="0" y="2362200"/>
            <a:ext cx="9144000" cy="4495800"/>
          </a:xfrm>
          <a:prstGeom prst="rect">
            <a:avLst/>
          </a:prstGeom>
          <a:gradFill rotWithShape="0">
            <a:gsLst>
              <a:gs pos="0">
                <a:schemeClr val="bg1"/>
              </a:gs>
              <a:gs pos="50000">
                <a:srgbClr val="EAEAEA"/>
              </a:gs>
              <a:gs pos="100000">
                <a:schemeClr val="bg1"/>
              </a:gs>
            </a:gsLst>
            <a:lin ang="2700000" scaled="1"/>
          </a:gradFill>
          <a:ln w="25400">
            <a:solidFill>
              <a:srgbClr val="00FF00"/>
            </a:solidFill>
            <a:miter lim="800000"/>
            <a:headEnd/>
            <a:tailEnd/>
          </a:ln>
          <a:effectLst/>
        </p:spPr>
        <p:txBody>
          <a:bodyPr wrap="none" anchor="ctr"/>
          <a:lstStyle/>
          <a:p>
            <a:pPr>
              <a:defRPr/>
            </a:pPr>
            <a:endParaRPr lang="en-US"/>
          </a:p>
        </p:txBody>
      </p:sp>
      <p:sp>
        <p:nvSpPr>
          <p:cNvPr id="21507" name="Oval 2"/>
          <p:cNvSpPr>
            <a:spLocks noChangeArrowheads="1"/>
          </p:cNvSpPr>
          <p:nvPr/>
        </p:nvSpPr>
        <p:spPr bwMode="auto">
          <a:xfrm>
            <a:off x="7391400" y="3124200"/>
            <a:ext cx="914400" cy="838200"/>
          </a:xfrm>
          <a:prstGeom prst="ellipse">
            <a:avLst/>
          </a:prstGeom>
          <a:gradFill rotWithShape="0">
            <a:gsLst>
              <a:gs pos="0">
                <a:srgbClr val="CCFFFF"/>
              </a:gs>
              <a:gs pos="50000">
                <a:srgbClr val="FFFFFF"/>
              </a:gs>
              <a:gs pos="100000">
                <a:srgbClr val="CCFFFF"/>
              </a:gs>
            </a:gsLst>
            <a:lin ang="0" scaled="1"/>
          </a:gradFill>
          <a:ln w="9525">
            <a:noFill/>
            <a:round/>
            <a:headEnd/>
            <a:tailEnd/>
          </a:ln>
        </p:spPr>
        <p:txBody>
          <a:bodyPr wrap="none" anchor="ctr"/>
          <a:lstStyle/>
          <a:p>
            <a:endParaRPr lang="en-US"/>
          </a:p>
        </p:txBody>
      </p:sp>
      <p:sp>
        <p:nvSpPr>
          <p:cNvPr id="21508" name="AutoShape 3"/>
          <p:cNvSpPr>
            <a:spLocks noChangeArrowheads="1"/>
          </p:cNvSpPr>
          <p:nvPr/>
        </p:nvSpPr>
        <p:spPr bwMode="auto">
          <a:xfrm>
            <a:off x="838200" y="914400"/>
            <a:ext cx="3200400" cy="914400"/>
          </a:xfrm>
          <a:prstGeom prst="diamond">
            <a:avLst/>
          </a:prstGeom>
          <a:gradFill rotWithShape="0">
            <a:gsLst>
              <a:gs pos="0">
                <a:srgbClr val="FFFF99"/>
              </a:gs>
              <a:gs pos="50000">
                <a:srgbClr val="FFFFFF"/>
              </a:gs>
              <a:gs pos="100000">
                <a:srgbClr val="FFFF99"/>
              </a:gs>
            </a:gsLst>
            <a:lin ang="18900000" scaled="1"/>
          </a:gradFill>
          <a:ln w="9525">
            <a:noFill/>
            <a:miter lim="800000"/>
            <a:headEnd/>
            <a:tailEnd/>
          </a:ln>
        </p:spPr>
        <p:txBody>
          <a:bodyPr wrap="none" anchor="ctr"/>
          <a:lstStyle/>
          <a:p>
            <a:endParaRPr lang="en-US"/>
          </a:p>
        </p:txBody>
      </p:sp>
      <p:sp>
        <p:nvSpPr>
          <p:cNvPr id="21509" name="AutoShape 4"/>
          <p:cNvSpPr>
            <a:spLocks noChangeArrowheads="1"/>
          </p:cNvSpPr>
          <p:nvPr/>
        </p:nvSpPr>
        <p:spPr bwMode="auto">
          <a:xfrm>
            <a:off x="4572000" y="4495800"/>
            <a:ext cx="3657600" cy="1600200"/>
          </a:xfrm>
          <a:prstGeom prst="diamond">
            <a:avLst/>
          </a:prstGeom>
          <a:gradFill rotWithShape="0">
            <a:gsLst>
              <a:gs pos="0">
                <a:srgbClr val="99FF99"/>
              </a:gs>
              <a:gs pos="100000">
                <a:srgbClr val="FFFFFF"/>
              </a:gs>
            </a:gsLst>
            <a:path path="shape">
              <a:fillToRect l="50000" t="50000" r="50000" b="50000"/>
            </a:path>
          </a:gradFill>
          <a:ln w="9525">
            <a:noFill/>
            <a:miter lim="800000"/>
            <a:headEnd/>
            <a:tailEnd/>
          </a:ln>
        </p:spPr>
        <p:txBody>
          <a:bodyPr wrap="none" anchor="ctr"/>
          <a:lstStyle/>
          <a:p>
            <a:endParaRPr lang="en-US"/>
          </a:p>
        </p:txBody>
      </p:sp>
      <p:sp>
        <p:nvSpPr>
          <p:cNvPr id="21510" name="Oval 5"/>
          <p:cNvSpPr>
            <a:spLocks noChangeArrowheads="1"/>
          </p:cNvSpPr>
          <p:nvPr/>
        </p:nvSpPr>
        <p:spPr bwMode="auto">
          <a:xfrm>
            <a:off x="1143000" y="4419600"/>
            <a:ext cx="1371600" cy="1447800"/>
          </a:xfrm>
          <a:prstGeom prst="ellipse">
            <a:avLst/>
          </a:prstGeom>
          <a:gradFill rotWithShape="0">
            <a:gsLst>
              <a:gs pos="0">
                <a:srgbClr val="99FFCC"/>
              </a:gs>
              <a:gs pos="100000">
                <a:srgbClr val="FFFFFF"/>
              </a:gs>
            </a:gsLst>
            <a:path path="rect">
              <a:fillToRect l="100000" b="100000"/>
            </a:path>
          </a:gradFill>
          <a:ln w="9525">
            <a:noFill/>
            <a:round/>
            <a:headEnd/>
            <a:tailEnd/>
          </a:ln>
        </p:spPr>
        <p:txBody>
          <a:bodyPr wrap="none" anchor="ctr"/>
          <a:lstStyle/>
          <a:p>
            <a:endParaRPr lang="en-US"/>
          </a:p>
        </p:txBody>
      </p:sp>
      <p:sp>
        <p:nvSpPr>
          <p:cNvPr id="21511" name="AutoShape 6"/>
          <p:cNvSpPr>
            <a:spLocks noChangeArrowheads="1"/>
          </p:cNvSpPr>
          <p:nvPr/>
        </p:nvSpPr>
        <p:spPr bwMode="auto">
          <a:xfrm>
            <a:off x="5715000" y="533400"/>
            <a:ext cx="1295400" cy="762000"/>
          </a:xfrm>
          <a:prstGeom prst="star8">
            <a:avLst>
              <a:gd name="adj" fmla="val 39829"/>
            </a:avLst>
          </a:prstGeom>
          <a:gradFill rotWithShape="0">
            <a:gsLst>
              <a:gs pos="0">
                <a:srgbClr val="FFCC99"/>
              </a:gs>
              <a:gs pos="100000">
                <a:srgbClr val="FFFFFF"/>
              </a:gs>
            </a:gsLst>
            <a:path path="shape">
              <a:fillToRect l="50000" t="50000" r="50000" b="50000"/>
            </a:path>
          </a:gradFill>
          <a:ln w="9525">
            <a:noFill/>
            <a:miter lim="800000"/>
            <a:headEnd/>
            <a:tailEnd/>
          </a:ln>
        </p:spPr>
        <p:txBody>
          <a:bodyPr wrap="none" anchor="ctr"/>
          <a:lstStyle/>
          <a:p>
            <a:endParaRPr lang="en-US"/>
          </a:p>
        </p:txBody>
      </p:sp>
      <p:sp>
        <p:nvSpPr>
          <p:cNvPr id="21512" name="AutoShape 7"/>
          <p:cNvSpPr>
            <a:spLocks noChangeArrowheads="1"/>
          </p:cNvSpPr>
          <p:nvPr/>
        </p:nvSpPr>
        <p:spPr bwMode="auto">
          <a:xfrm>
            <a:off x="3357563" y="2643188"/>
            <a:ext cx="2971800" cy="914400"/>
          </a:xfrm>
          <a:prstGeom prst="star32">
            <a:avLst>
              <a:gd name="adj" fmla="val 37500"/>
            </a:avLst>
          </a:prstGeom>
          <a:gradFill rotWithShape="0">
            <a:gsLst>
              <a:gs pos="0">
                <a:srgbClr val="FFCCFF"/>
              </a:gs>
              <a:gs pos="100000">
                <a:schemeClr val="bg1"/>
              </a:gs>
            </a:gsLst>
            <a:path path="shape">
              <a:fillToRect l="50000" t="50000" r="50000" b="50000"/>
            </a:path>
          </a:gradFill>
          <a:ln w="9525">
            <a:noFill/>
            <a:miter lim="800000"/>
            <a:headEnd/>
            <a:tailEnd/>
          </a:ln>
        </p:spPr>
        <p:txBody>
          <a:bodyPr wrap="none" anchor="ctr"/>
          <a:lstStyle/>
          <a:p>
            <a:endParaRPr lang="en-US"/>
          </a:p>
        </p:txBody>
      </p:sp>
      <p:sp>
        <p:nvSpPr>
          <p:cNvPr id="7176" name="Oval 8"/>
          <p:cNvSpPr>
            <a:spLocks noChangeArrowheads="1"/>
          </p:cNvSpPr>
          <p:nvPr/>
        </p:nvSpPr>
        <p:spPr bwMode="auto">
          <a:xfrm>
            <a:off x="2133600" y="1000125"/>
            <a:ext cx="4724400" cy="1133475"/>
          </a:xfrm>
          <a:prstGeom prst="ellipse">
            <a:avLst/>
          </a:prstGeom>
          <a:gradFill rotWithShape="0">
            <a:gsLst>
              <a:gs pos="0">
                <a:srgbClr val="000000"/>
              </a:gs>
              <a:gs pos="39999">
                <a:srgbClr val="0A128C"/>
              </a:gs>
              <a:gs pos="70000">
                <a:srgbClr val="181CC7"/>
              </a:gs>
              <a:gs pos="88000">
                <a:srgbClr val="7005D4"/>
              </a:gs>
              <a:gs pos="100000">
                <a:srgbClr val="8C3D91"/>
              </a:gs>
            </a:gsLst>
            <a:lin ang="5400000" scaled="1"/>
          </a:gradFill>
          <a:ln w="19050">
            <a:solidFill>
              <a:srgbClr val="FF0066"/>
            </a:solidFill>
            <a:round/>
            <a:headEnd/>
            <a:tailEnd/>
          </a:ln>
          <a:effectLst>
            <a:outerShdw sy="50000" kx="-2453608" rotWithShape="0">
              <a:schemeClr val="bg2"/>
            </a:outerShdw>
          </a:effectLst>
          <a:scene3d>
            <a:camera prst="isometricOffAxis1Right"/>
            <a:lightRig rig="threePt" dir="t"/>
          </a:scene3d>
          <a:sp3d>
            <a:bevelT prst="angle"/>
          </a:sp3d>
        </p:spPr>
        <p:txBody>
          <a:bodyPr wrap="none" anchor="ctr"/>
          <a:lstStyle/>
          <a:p>
            <a:pPr algn="ctr">
              <a:defRPr/>
            </a:pPr>
            <a:r>
              <a:rPr lang="en-US" sz="4000" b="1" dirty="0">
                <a:solidFill>
                  <a:schemeClr val="bg1"/>
                </a:solidFill>
                <a:latin typeface="Arial" charset="0"/>
              </a:rPr>
              <a:t>Kinds of articles</a:t>
            </a:r>
            <a:endParaRPr lang="th-TH" sz="4000" b="1" dirty="0">
              <a:solidFill>
                <a:schemeClr val="bg1"/>
              </a:solidFill>
              <a:latin typeface="Arial" charset="0"/>
            </a:endParaRPr>
          </a:p>
        </p:txBody>
      </p:sp>
      <p:sp>
        <p:nvSpPr>
          <p:cNvPr id="21514" name="Text Box 9"/>
          <p:cNvSpPr txBox="1">
            <a:spLocks noChangeArrowheads="1"/>
          </p:cNvSpPr>
          <p:nvPr/>
        </p:nvSpPr>
        <p:spPr bwMode="auto">
          <a:xfrm>
            <a:off x="3184525" y="2471738"/>
            <a:ext cx="184150" cy="519112"/>
          </a:xfrm>
          <a:prstGeom prst="rect">
            <a:avLst/>
          </a:prstGeom>
          <a:noFill/>
          <a:ln w="9525">
            <a:noFill/>
            <a:miter lim="800000"/>
            <a:headEnd/>
            <a:tailEnd/>
          </a:ln>
        </p:spPr>
        <p:txBody>
          <a:bodyPr wrap="none">
            <a:spAutoFit/>
          </a:bodyPr>
          <a:lstStyle/>
          <a:p>
            <a:endParaRPr lang="en-US" b="1">
              <a:latin typeface="Arial" charset="0"/>
            </a:endParaRPr>
          </a:p>
        </p:txBody>
      </p:sp>
      <p:sp>
        <p:nvSpPr>
          <p:cNvPr id="9227" name="Text Box 10"/>
          <p:cNvSpPr txBox="1">
            <a:spLocks noChangeArrowheads="1"/>
          </p:cNvSpPr>
          <p:nvPr/>
        </p:nvSpPr>
        <p:spPr bwMode="auto">
          <a:xfrm>
            <a:off x="533400" y="2819400"/>
            <a:ext cx="8610600" cy="3170099"/>
          </a:xfrm>
          <a:prstGeom prst="rect">
            <a:avLst/>
          </a:prstGeom>
          <a:ln w="19050">
            <a:solidFill>
              <a:srgbClr val="FF0066"/>
            </a:solidFill>
            <a:headEnd/>
            <a:tailEnd/>
          </a:ln>
          <a:scene3d>
            <a:camera prst="orthographicFront"/>
            <a:lightRig rig="threePt" dir="t"/>
          </a:scene3d>
          <a:sp3d>
            <a:bevelT w="139700" prst="cross"/>
          </a:sp3d>
        </p:spPr>
        <p:style>
          <a:lnRef idx="1">
            <a:schemeClr val="accent1"/>
          </a:lnRef>
          <a:fillRef idx="2">
            <a:schemeClr val="accent1"/>
          </a:fillRef>
          <a:effectRef idx="1">
            <a:schemeClr val="accent1"/>
          </a:effectRef>
          <a:fontRef idx="minor">
            <a:schemeClr val="dk1"/>
          </a:fontRef>
        </p:style>
        <p:txBody>
          <a:bodyPr wrap="square">
            <a:spAutoFit/>
          </a:bodyPr>
          <a:lstStyle/>
          <a:p>
            <a:pPr>
              <a:defRPr/>
            </a:pPr>
            <a:r>
              <a:rPr lang="en-US" sz="4000" dirty="0"/>
              <a:t>There are two kinds of articles. </a:t>
            </a:r>
          </a:p>
          <a:p>
            <a:pPr>
              <a:defRPr/>
            </a:pPr>
            <a:r>
              <a:rPr lang="en-US" sz="4000" dirty="0"/>
              <a:t>1. Definite  article  (the) </a:t>
            </a:r>
          </a:p>
          <a:p>
            <a:pPr>
              <a:defRPr/>
            </a:pPr>
            <a:r>
              <a:rPr lang="en-US" sz="4000" dirty="0"/>
              <a:t> 2</a:t>
            </a:r>
            <a:r>
              <a:rPr lang="en-US" sz="4000" dirty="0">
                <a:solidFill>
                  <a:srgbClr val="FF0000"/>
                </a:solidFill>
              </a:rPr>
              <a:t>. Indefinite articles   (a, an) . </a:t>
            </a:r>
          </a:p>
          <a:p>
            <a:pPr>
              <a:defRPr/>
            </a:pPr>
            <a:r>
              <a:rPr lang="en-US" sz="4000" dirty="0"/>
              <a:t>Both kinds of articles are used before nouns.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7176"/>
                                        </p:tgtEl>
                                        <p:attrNameLst>
                                          <p:attrName>style.visibility</p:attrName>
                                        </p:attrNameLst>
                                      </p:cBhvr>
                                      <p:to>
                                        <p:strVal val="visible"/>
                                      </p:to>
                                    </p:set>
                                    <p:animEffect transition="in" filter="wheel(4)">
                                      <p:cBhvr>
                                        <p:cTn id="7" dur="2000"/>
                                        <p:tgtEl>
                                          <p:spTgt spid="71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9227"/>
                                        </p:tgtEl>
                                        <p:attrNameLst>
                                          <p:attrName>style.visibility</p:attrName>
                                        </p:attrNameLst>
                                      </p:cBhvr>
                                      <p:to>
                                        <p:strVal val="visible"/>
                                      </p:to>
                                    </p:set>
                                    <p:anim calcmode="lin" valueType="num">
                                      <p:cBhvr additive="base">
                                        <p:cTn id="12" dur="500" fill="hold"/>
                                        <p:tgtEl>
                                          <p:spTgt spid="9227"/>
                                        </p:tgtEl>
                                        <p:attrNameLst>
                                          <p:attrName>ppt_x</p:attrName>
                                        </p:attrNameLst>
                                      </p:cBhvr>
                                      <p:tavLst>
                                        <p:tav tm="0">
                                          <p:val>
                                            <p:strVal val="#ppt_x"/>
                                          </p:val>
                                        </p:tav>
                                        <p:tav tm="100000">
                                          <p:val>
                                            <p:strVal val="#ppt_x"/>
                                          </p:val>
                                        </p:tav>
                                      </p:tavLst>
                                    </p:anim>
                                    <p:anim calcmode="lin" valueType="num">
                                      <p:cBhvr additive="base">
                                        <p:cTn id="13" dur="500" fill="hold"/>
                                        <p:tgtEl>
                                          <p:spTgt spid="92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ight Arrow 2"/>
          <p:cNvSpPr>
            <a:spLocks noChangeArrowheads="1"/>
          </p:cNvSpPr>
          <p:nvPr/>
        </p:nvSpPr>
        <p:spPr bwMode="auto">
          <a:xfrm>
            <a:off x="1285875" y="2143125"/>
            <a:ext cx="6572250" cy="1643063"/>
          </a:xfrm>
          <a:prstGeom prst="rightArrow">
            <a:avLst>
              <a:gd name="adj1" fmla="val 50000"/>
              <a:gd name="adj2" fmla="val 50000"/>
            </a:avLst>
          </a:prstGeom>
          <a:solidFill>
            <a:schemeClr val="accent1"/>
          </a:solidFill>
          <a:ln w="9525" algn="ctr">
            <a:solidFill>
              <a:schemeClr val="tx1"/>
            </a:solidFill>
            <a:round/>
            <a:headEnd/>
            <a:tailEnd/>
          </a:ln>
          <a:scene3d>
            <a:camera prst="orthographicFront"/>
            <a:lightRig rig="threePt" dir="t"/>
          </a:scene3d>
          <a:sp3d>
            <a:bevelT w="152400" h="50800" prst="softRound"/>
          </a:sp3d>
        </p:spPr>
        <p:txBody>
          <a:bodyPr/>
          <a:lstStyle>
            <a:lvl1pPr>
              <a:defRPr sz="2800">
                <a:solidFill>
                  <a:schemeClr val="tx1"/>
                </a:solidFill>
                <a:latin typeface="Angsana New" panose="02020603050405020304" pitchFamily="18" charset="-34"/>
              </a:defRPr>
            </a:lvl1pPr>
            <a:lvl2pPr marL="742950" indent="-285750">
              <a:defRPr sz="2800">
                <a:solidFill>
                  <a:schemeClr val="tx1"/>
                </a:solidFill>
                <a:latin typeface="Angsana New" panose="02020603050405020304" pitchFamily="18" charset="-34"/>
              </a:defRPr>
            </a:lvl2pPr>
            <a:lvl3pPr marL="1143000" indent="-228600">
              <a:defRPr sz="2800">
                <a:solidFill>
                  <a:schemeClr val="tx1"/>
                </a:solidFill>
                <a:latin typeface="Angsana New" panose="02020603050405020304" pitchFamily="18" charset="-34"/>
              </a:defRPr>
            </a:lvl3pPr>
            <a:lvl4pPr marL="1600200" indent="-228600">
              <a:defRPr sz="2800">
                <a:solidFill>
                  <a:schemeClr val="tx1"/>
                </a:solidFill>
                <a:latin typeface="Angsana New" panose="02020603050405020304" pitchFamily="18" charset="-34"/>
              </a:defRPr>
            </a:lvl4pPr>
            <a:lvl5pPr marL="2057400" indent="-228600">
              <a:defRPr sz="2800">
                <a:solidFill>
                  <a:schemeClr val="tx1"/>
                </a:solidFill>
                <a:latin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Angsana New" panose="02020603050405020304" pitchFamily="18" charset="-34"/>
              </a:defRPr>
            </a:lvl9pPr>
          </a:lstStyle>
          <a:p>
            <a:pPr>
              <a:defRPr/>
            </a:pPr>
            <a:r>
              <a:rPr lang="en-US" sz="4400" dirty="0" smtClean="0"/>
              <a:t>Definite Article </a:t>
            </a:r>
            <a:r>
              <a:rPr lang="en-US" sz="4400" dirty="0" smtClean="0">
                <a:solidFill>
                  <a:srgbClr val="C00000"/>
                </a:solidFill>
              </a:rPr>
              <a:t>“THE” </a:t>
            </a:r>
            <a:r>
              <a:rPr lang="en-US" sz="4400" dirty="0" smtClean="0"/>
              <a:t>is used before</a:t>
            </a:r>
          </a:p>
        </p:txBody>
      </p:sp>
      <p:sp>
        <p:nvSpPr>
          <p:cNvPr id="3" name="Rectangle 2"/>
          <p:cNvSpPr/>
          <p:nvPr/>
        </p:nvSpPr>
        <p:spPr>
          <a:xfrm>
            <a:off x="1357313" y="642938"/>
            <a:ext cx="6429375" cy="708025"/>
          </a:xfrm>
          <a:prstGeom prst="rect">
            <a:avLst/>
          </a:prstGeom>
          <a:effectLst>
            <a:innerShdw blurRad="63500" dist="50800" dir="135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a:spAutoFit/>
          </a:bodyPr>
          <a:lstStyle/>
          <a:p>
            <a:pPr>
              <a:defRPr/>
            </a:pPr>
            <a:r>
              <a:rPr lang="en-US" sz="4000" dirty="0"/>
              <a:t>The main uses of the definite article are given </a:t>
            </a:r>
            <a:endParaRPr lang="th-TH" sz="4000" b="1" dirty="0">
              <a:solidFill>
                <a:schemeClr val="accent2"/>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455" fill="hold">
                                          <p:stCondLst>
                                            <p:cond delay="0"/>
                                          </p:stCondLst>
                                        </p:cTn>
                                        <p:tgtEl>
                                          <p:spTgt spid="3"/>
                                        </p:tgtEl>
                                        <p:attrNameLst>
                                          <p:attrName>style.rotation</p:attrName>
                                        </p:attrNameLst>
                                      </p:cBhvr>
                                      <p:to>
                                        <p:strVal val="-45.0"/>
                                      </p:to>
                                    </p:set>
                                    <p:anim calcmode="lin" valueType="num">
                                      <p:cBhvr>
                                        <p:cTn id="8"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8" presetClass="entr" presetSubtype="0" accel="50000" fill="hold" nodeType="clickEffect">
                                  <p:stCondLst>
                                    <p:cond delay="0"/>
                                  </p:stCondLst>
                                  <p:iterate type="lt">
                                    <p:tmPct val="50000"/>
                                  </p:iterate>
                                  <p:childTnLst>
                                    <p:set>
                                      <p:cBhvr>
                                        <p:cTn id="15" dur="1" fill="hold">
                                          <p:stCondLst>
                                            <p:cond delay="0"/>
                                          </p:stCondLst>
                                        </p:cTn>
                                        <p:tgtEl>
                                          <p:spTgt spid="6146"/>
                                        </p:tgtEl>
                                        <p:attrNameLst>
                                          <p:attrName>style.visibility</p:attrName>
                                        </p:attrNameLst>
                                      </p:cBhvr>
                                      <p:to>
                                        <p:strVal val="visible"/>
                                      </p:to>
                                    </p:set>
                                    <p:set>
                                      <p:cBhvr>
                                        <p:cTn id="16" dur="455" fill="hold">
                                          <p:stCondLst>
                                            <p:cond delay="0"/>
                                          </p:stCondLst>
                                        </p:cTn>
                                        <p:tgtEl>
                                          <p:spTgt spid="6146"/>
                                        </p:tgtEl>
                                        <p:attrNameLst>
                                          <p:attrName>style.rotation</p:attrName>
                                        </p:attrNameLst>
                                      </p:cBhvr>
                                      <p:to>
                                        <p:strVal val="-45.0"/>
                                      </p:to>
                                    </p:set>
                                    <p:anim calcmode="lin" valueType="num">
                                      <p:cBhvr>
                                        <p:cTn id="17" dur="455" fill="hold">
                                          <p:stCondLst>
                                            <p:cond delay="455"/>
                                          </p:stCondLst>
                                        </p:cTn>
                                        <p:tgtEl>
                                          <p:spTgt spid="6146"/>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6146"/>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6146"/>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614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val 2"/>
          <p:cNvSpPr>
            <a:spLocks noChangeArrowheads="1"/>
          </p:cNvSpPr>
          <p:nvPr/>
        </p:nvSpPr>
        <p:spPr bwMode="auto">
          <a:xfrm>
            <a:off x="7391400" y="3124200"/>
            <a:ext cx="914400" cy="838200"/>
          </a:xfrm>
          <a:prstGeom prst="ellipse">
            <a:avLst/>
          </a:prstGeom>
          <a:gradFill rotWithShape="0">
            <a:gsLst>
              <a:gs pos="0">
                <a:srgbClr val="CCFFFF"/>
              </a:gs>
              <a:gs pos="50000">
                <a:srgbClr val="FFFFFF"/>
              </a:gs>
              <a:gs pos="100000">
                <a:srgbClr val="CCFFFF"/>
              </a:gs>
            </a:gsLst>
            <a:lin ang="0" scaled="1"/>
          </a:gradFill>
          <a:ln w="9525">
            <a:noFill/>
            <a:round/>
            <a:headEnd/>
            <a:tailEnd/>
          </a:ln>
        </p:spPr>
        <p:txBody>
          <a:bodyPr wrap="none" anchor="ctr"/>
          <a:lstStyle/>
          <a:p>
            <a:endParaRPr lang="en-US"/>
          </a:p>
        </p:txBody>
      </p:sp>
      <p:sp>
        <p:nvSpPr>
          <p:cNvPr id="23555" name="AutoShape 3"/>
          <p:cNvSpPr>
            <a:spLocks noChangeArrowheads="1"/>
          </p:cNvSpPr>
          <p:nvPr/>
        </p:nvSpPr>
        <p:spPr bwMode="auto">
          <a:xfrm>
            <a:off x="838200" y="914400"/>
            <a:ext cx="3200400" cy="914400"/>
          </a:xfrm>
          <a:prstGeom prst="diamond">
            <a:avLst/>
          </a:prstGeom>
          <a:gradFill rotWithShape="0">
            <a:gsLst>
              <a:gs pos="0">
                <a:srgbClr val="FFFF99"/>
              </a:gs>
              <a:gs pos="50000">
                <a:srgbClr val="FFFFFF"/>
              </a:gs>
              <a:gs pos="100000">
                <a:srgbClr val="FFFF99"/>
              </a:gs>
            </a:gsLst>
            <a:lin ang="18900000" scaled="1"/>
          </a:gradFill>
          <a:ln w="9525">
            <a:noFill/>
            <a:miter lim="800000"/>
            <a:headEnd/>
            <a:tailEnd/>
          </a:ln>
        </p:spPr>
        <p:txBody>
          <a:bodyPr wrap="none" anchor="ctr"/>
          <a:lstStyle/>
          <a:p>
            <a:endParaRPr lang="en-US"/>
          </a:p>
        </p:txBody>
      </p:sp>
      <p:sp>
        <p:nvSpPr>
          <p:cNvPr id="23556" name="AutoShape 6"/>
          <p:cNvSpPr>
            <a:spLocks noChangeArrowheads="1"/>
          </p:cNvSpPr>
          <p:nvPr/>
        </p:nvSpPr>
        <p:spPr bwMode="auto">
          <a:xfrm>
            <a:off x="5715000" y="533400"/>
            <a:ext cx="1295400" cy="762000"/>
          </a:xfrm>
          <a:prstGeom prst="star8">
            <a:avLst>
              <a:gd name="adj" fmla="val 39829"/>
            </a:avLst>
          </a:prstGeom>
          <a:gradFill rotWithShape="0">
            <a:gsLst>
              <a:gs pos="0">
                <a:srgbClr val="FFCC99"/>
              </a:gs>
              <a:gs pos="100000">
                <a:srgbClr val="FFFFFF"/>
              </a:gs>
            </a:gsLst>
            <a:path path="shape">
              <a:fillToRect l="50000" t="50000" r="50000" b="50000"/>
            </a:path>
          </a:gradFill>
          <a:ln w="9525">
            <a:noFill/>
            <a:miter lim="800000"/>
            <a:headEnd/>
            <a:tailEnd/>
          </a:ln>
        </p:spPr>
        <p:txBody>
          <a:bodyPr wrap="none" anchor="ctr"/>
          <a:lstStyle/>
          <a:p>
            <a:endParaRPr lang="en-US"/>
          </a:p>
        </p:txBody>
      </p:sp>
      <p:sp>
        <p:nvSpPr>
          <p:cNvPr id="7" name="TextBox 6"/>
          <p:cNvSpPr txBox="1"/>
          <p:nvPr/>
        </p:nvSpPr>
        <p:spPr>
          <a:xfrm>
            <a:off x="1928813" y="500063"/>
            <a:ext cx="5143500" cy="769937"/>
          </a:xfrm>
          <a:prstGeom prst="rect">
            <a:avLst/>
          </a:prstGeom>
          <a:scene3d>
            <a:camera prst="orthographicFront"/>
            <a:lightRig rig="threePt" dir="t"/>
          </a:scene3d>
          <a:sp3d>
            <a:bevelT prst="slope"/>
          </a:sp3d>
        </p:spPr>
        <p:style>
          <a:lnRef idx="3">
            <a:schemeClr val="lt1"/>
          </a:lnRef>
          <a:fillRef idx="1">
            <a:schemeClr val="accent2"/>
          </a:fillRef>
          <a:effectRef idx="1">
            <a:schemeClr val="accent2"/>
          </a:effectRef>
          <a:fontRef idx="minor">
            <a:schemeClr val="lt1"/>
          </a:fontRef>
        </p:style>
        <p:txBody>
          <a:bodyPr>
            <a:spAutoFit/>
          </a:bodyPr>
          <a:lstStyle/>
          <a:p>
            <a:pPr algn="ctr">
              <a:defRPr/>
            </a:pPr>
            <a:r>
              <a:rPr lang="en-US" sz="4400" dirty="0">
                <a:solidFill>
                  <a:srgbClr val="FFFF00"/>
                </a:solidFill>
              </a:rPr>
              <a:t>Before Three things </a:t>
            </a:r>
          </a:p>
        </p:txBody>
      </p:sp>
      <p:sp>
        <p:nvSpPr>
          <p:cNvPr id="8" name="TextBox 7"/>
          <p:cNvSpPr txBox="1"/>
          <p:nvPr/>
        </p:nvSpPr>
        <p:spPr>
          <a:xfrm>
            <a:off x="2071688" y="1357313"/>
            <a:ext cx="5143500" cy="646112"/>
          </a:xfrm>
          <a:prstGeom prst="rect">
            <a:avLst/>
          </a:prstGeom>
          <a:scene3d>
            <a:camera prst="orthographicFront"/>
            <a:lightRig rig="threePt" dir="t"/>
          </a:scene3d>
          <a:sp3d>
            <a:bevelT prst="slope"/>
          </a:sp3d>
        </p:spPr>
        <p:style>
          <a:lnRef idx="3">
            <a:schemeClr val="lt1"/>
          </a:lnRef>
          <a:fillRef idx="1">
            <a:schemeClr val="accent1"/>
          </a:fillRef>
          <a:effectRef idx="1">
            <a:schemeClr val="accent1"/>
          </a:effectRef>
          <a:fontRef idx="minor">
            <a:schemeClr val="lt1"/>
          </a:fontRef>
        </p:style>
        <p:txBody>
          <a:bodyPr>
            <a:spAutoFit/>
          </a:bodyPr>
          <a:lstStyle/>
          <a:p>
            <a:pPr algn="ctr">
              <a:defRPr/>
            </a:pPr>
            <a:r>
              <a:rPr lang="en-US" sz="3600" b="1" dirty="0">
                <a:solidFill>
                  <a:srgbClr val="C00000"/>
                </a:solidFill>
                <a:latin typeface="Times New Roman" pitchFamily="18" charset="0"/>
                <a:cs typeface="Times New Roman" pitchFamily="18" charset="0"/>
                <a:sym typeface="Webdings" pitchFamily="18" charset="2"/>
              </a:rPr>
              <a:t>P</a:t>
            </a:r>
            <a:r>
              <a:rPr lang="en-US" sz="3600" dirty="0">
                <a:solidFill>
                  <a:srgbClr val="C00000"/>
                </a:solidFill>
                <a:latin typeface="Times New Roman" pitchFamily="18" charset="0"/>
                <a:cs typeface="Times New Roman" pitchFamily="18" charset="0"/>
                <a:sym typeface="Webdings" pitchFamily="18" charset="2"/>
              </a:rPr>
              <a:t>art of things </a:t>
            </a:r>
          </a:p>
        </p:txBody>
      </p:sp>
      <p:sp>
        <p:nvSpPr>
          <p:cNvPr id="9" name="TextBox 8"/>
          <p:cNvSpPr txBox="1"/>
          <p:nvPr/>
        </p:nvSpPr>
        <p:spPr>
          <a:xfrm>
            <a:off x="1928813" y="3786188"/>
            <a:ext cx="5143500" cy="769937"/>
          </a:xfrm>
          <a:prstGeom prst="rect">
            <a:avLst/>
          </a:prstGeom>
          <a:scene3d>
            <a:camera prst="orthographicFront"/>
            <a:lightRig rig="threePt" dir="t"/>
          </a:scene3d>
          <a:sp3d>
            <a:bevelT prst="slope"/>
          </a:sp3d>
        </p:spPr>
        <p:style>
          <a:lnRef idx="3">
            <a:schemeClr val="lt1"/>
          </a:lnRef>
          <a:fillRef idx="1">
            <a:schemeClr val="accent1"/>
          </a:fillRef>
          <a:effectRef idx="1">
            <a:schemeClr val="accent1"/>
          </a:effectRef>
          <a:fontRef idx="minor">
            <a:schemeClr val="lt1"/>
          </a:fontRef>
        </p:style>
        <p:txBody>
          <a:bodyPr>
            <a:spAutoFit/>
          </a:bodyPr>
          <a:lstStyle/>
          <a:p>
            <a:pPr algn="ctr">
              <a:defRPr/>
            </a:pPr>
            <a:r>
              <a:rPr lang="en-US" sz="4400" b="1" dirty="0">
                <a:solidFill>
                  <a:srgbClr val="FF0000"/>
                </a:solidFill>
                <a:latin typeface="Times New Roman" pitchFamily="18" charset="0"/>
                <a:cs typeface="Times New Roman" pitchFamily="18" charset="0"/>
                <a:sym typeface="Webdings" pitchFamily="18" charset="2"/>
              </a:rPr>
              <a:t>O</a:t>
            </a:r>
            <a:r>
              <a:rPr lang="en-US" sz="4400" dirty="0">
                <a:solidFill>
                  <a:srgbClr val="FF0000"/>
                </a:solidFill>
                <a:latin typeface="Times New Roman" pitchFamily="18" charset="0"/>
                <a:cs typeface="Times New Roman" pitchFamily="18" charset="0"/>
                <a:sym typeface="Webdings" pitchFamily="18" charset="2"/>
              </a:rPr>
              <a:t>nly one thing </a:t>
            </a:r>
          </a:p>
        </p:txBody>
      </p:sp>
      <p:sp>
        <p:nvSpPr>
          <p:cNvPr id="10" name="TextBox 9"/>
          <p:cNvSpPr txBox="1"/>
          <p:nvPr/>
        </p:nvSpPr>
        <p:spPr>
          <a:xfrm>
            <a:off x="357188" y="2571750"/>
            <a:ext cx="8501062" cy="1077913"/>
          </a:xfrm>
          <a:prstGeom prst="rect">
            <a:avLst/>
          </a:prstGeom>
          <a:scene3d>
            <a:camera prst="orthographicFront"/>
            <a:lightRig rig="threePt" dir="t"/>
          </a:scene3d>
          <a:sp3d>
            <a:bevelT prst="slope"/>
          </a:sp3d>
        </p:spPr>
        <p:style>
          <a:lnRef idx="1">
            <a:schemeClr val="accent6"/>
          </a:lnRef>
          <a:fillRef idx="2">
            <a:schemeClr val="accent6"/>
          </a:fillRef>
          <a:effectRef idx="1">
            <a:schemeClr val="accent6"/>
          </a:effectRef>
          <a:fontRef idx="minor">
            <a:schemeClr val="dk1"/>
          </a:fontRef>
        </p:style>
        <p:txBody>
          <a:bodyPr>
            <a:spAutoFit/>
          </a:bodyPr>
          <a:lstStyle/>
          <a:p>
            <a:pPr>
              <a:defRPr/>
            </a:pPr>
            <a:r>
              <a:rPr lang="en-US" sz="3200" dirty="0">
                <a:latin typeface="Times New Roman" pitchFamily="18" charset="0"/>
                <a:cs typeface="Times New Roman" pitchFamily="18" charset="0"/>
                <a:sym typeface="Webdings" pitchFamily="18" charset="2"/>
              </a:rPr>
              <a:t> 1.  I will eat </a:t>
            </a:r>
            <a:r>
              <a:rPr lang="en-US" sz="3200" b="1" dirty="0">
                <a:solidFill>
                  <a:srgbClr val="FF0000"/>
                </a:solidFill>
                <a:latin typeface="Times New Roman" pitchFamily="18" charset="0"/>
                <a:cs typeface="Times New Roman" pitchFamily="18" charset="0"/>
                <a:sym typeface="Webdings" pitchFamily="18" charset="2"/>
              </a:rPr>
              <a:t>the</a:t>
            </a:r>
            <a:r>
              <a:rPr lang="en-US" sz="3200" dirty="0">
                <a:solidFill>
                  <a:srgbClr val="FF0000"/>
                </a:solidFill>
                <a:latin typeface="Times New Roman" pitchFamily="18" charset="0"/>
                <a:cs typeface="Times New Roman" pitchFamily="18" charset="0"/>
                <a:sym typeface="Webdings" pitchFamily="18" charset="2"/>
              </a:rPr>
              <a:t> </a:t>
            </a:r>
            <a:r>
              <a:rPr lang="en-US" sz="3200" dirty="0">
                <a:latin typeface="Times New Roman" pitchFamily="18" charset="0"/>
                <a:cs typeface="Times New Roman" pitchFamily="18" charset="0"/>
                <a:sym typeface="Webdings" pitchFamily="18" charset="2"/>
              </a:rPr>
              <a:t>yellow part of </a:t>
            </a:r>
            <a:r>
              <a:rPr lang="en-US" sz="3200" dirty="0">
                <a:solidFill>
                  <a:srgbClr val="FF0000"/>
                </a:solidFill>
                <a:latin typeface="Times New Roman" pitchFamily="18" charset="0"/>
                <a:cs typeface="Times New Roman" pitchFamily="18" charset="0"/>
                <a:sym typeface="Webdings" pitchFamily="18" charset="2"/>
              </a:rPr>
              <a:t>the</a:t>
            </a:r>
            <a:r>
              <a:rPr lang="en-US" sz="3200" dirty="0">
                <a:latin typeface="Times New Roman" pitchFamily="18" charset="0"/>
                <a:cs typeface="Times New Roman" pitchFamily="18" charset="0"/>
                <a:sym typeface="Webdings" pitchFamily="18" charset="2"/>
              </a:rPr>
              <a:t> eggs.</a:t>
            </a:r>
          </a:p>
          <a:p>
            <a:pPr>
              <a:defRPr/>
            </a:pPr>
            <a:r>
              <a:rPr lang="en-US" sz="3200" dirty="0">
                <a:latin typeface="Times New Roman" pitchFamily="18" charset="0"/>
                <a:cs typeface="Times New Roman" pitchFamily="18" charset="0"/>
                <a:sym typeface="Webdings" pitchFamily="18" charset="2"/>
              </a:rPr>
              <a:t> 2.  I ate </a:t>
            </a:r>
            <a:r>
              <a:rPr lang="en-US" sz="3200" dirty="0">
                <a:solidFill>
                  <a:srgbClr val="FF0000"/>
                </a:solidFill>
                <a:latin typeface="Times New Roman" pitchFamily="18" charset="0"/>
                <a:cs typeface="Times New Roman" pitchFamily="18" charset="0"/>
                <a:sym typeface="Webdings" pitchFamily="18" charset="2"/>
              </a:rPr>
              <a:t>the</a:t>
            </a:r>
            <a:r>
              <a:rPr lang="en-US" sz="3200" dirty="0">
                <a:latin typeface="Times New Roman" pitchFamily="18" charset="0"/>
                <a:cs typeface="Times New Roman" pitchFamily="18" charset="0"/>
                <a:sym typeface="Webdings" pitchFamily="18" charset="2"/>
              </a:rPr>
              <a:t> small portion of </a:t>
            </a:r>
            <a:r>
              <a:rPr lang="en-US" sz="3200" dirty="0">
                <a:solidFill>
                  <a:srgbClr val="FF0000"/>
                </a:solidFill>
                <a:latin typeface="Times New Roman" pitchFamily="18" charset="0"/>
                <a:cs typeface="Times New Roman" pitchFamily="18" charset="0"/>
                <a:sym typeface="Webdings" pitchFamily="18" charset="2"/>
              </a:rPr>
              <a:t>the</a:t>
            </a:r>
            <a:r>
              <a:rPr lang="en-US" sz="3200" dirty="0">
                <a:latin typeface="Times New Roman" pitchFamily="18" charset="0"/>
                <a:cs typeface="Times New Roman" pitchFamily="18" charset="0"/>
                <a:sym typeface="Webdings" pitchFamily="18" charset="2"/>
              </a:rPr>
              <a:t> cake.</a:t>
            </a:r>
            <a:endParaRPr lang="en-US" sz="1600" dirty="0">
              <a:latin typeface="Times New Roman" pitchFamily="18" charset="0"/>
              <a:sym typeface="Webdings" pitchFamily="18" charset="2"/>
            </a:endParaRPr>
          </a:p>
        </p:txBody>
      </p:sp>
      <p:sp>
        <p:nvSpPr>
          <p:cNvPr id="11" name="TextBox 10"/>
          <p:cNvSpPr txBox="1"/>
          <p:nvPr/>
        </p:nvSpPr>
        <p:spPr>
          <a:xfrm>
            <a:off x="428625" y="5000625"/>
            <a:ext cx="8501063" cy="954107"/>
          </a:xfrm>
          <a:prstGeom prst="rect">
            <a:avLst/>
          </a:prstGeom>
          <a:scene3d>
            <a:camera prst="orthographicFront"/>
            <a:lightRig rig="threePt" dir="t"/>
          </a:scene3d>
          <a:sp3d>
            <a:bevelT prst="slope"/>
          </a:sp3d>
        </p:spPr>
        <p:style>
          <a:lnRef idx="1">
            <a:schemeClr val="accent6"/>
          </a:lnRef>
          <a:fillRef idx="2">
            <a:schemeClr val="accent6"/>
          </a:fillRef>
          <a:effectRef idx="1">
            <a:schemeClr val="accent6"/>
          </a:effectRef>
          <a:fontRef idx="minor">
            <a:schemeClr val="dk1"/>
          </a:fontRef>
        </p:style>
        <p:txBody>
          <a:bodyPr>
            <a:spAutoFit/>
          </a:bodyPr>
          <a:lstStyle/>
          <a:p>
            <a:pPr>
              <a:defRPr/>
            </a:pPr>
            <a:r>
              <a:rPr lang="en-US" sz="2800" b="1" dirty="0">
                <a:latin typeface="Times New Roman" pitchFamily="18" charset="0"/>
                <a:cs typeface="Times New Roman" pitchFamily="18" charset="0"/>
                <a:sym typeface="Webdings" pitchFamily="18" charset="2"/>
              </a:rPr>
              <a:t>Bangladesh is near </a:t>
            </a:r>
            <a:r>
              <a:rPr lang="en-US" sz="2800" b="1" dirty="0">
                <a:solidFill>
                  <a:srgbClr val="FF0000"/>
                </a:solidFill>
                <a:latin typeface="Times New Roman" pitchFamily="18" charset="0"/>
                <a:cs typeface="Times New Roman" pitchFamily="18" charset="0"/>
                <a:sym typeface="Webdings" pitchFamily="18" charset="2"/>
              </a:rPr>
              <a:t>the</a:t>
            </a:r>
            <a:r>
              <a:rPr lang="en-US" sz="2800" dirty="0">
                <a:latin typeface="Times New Roman" pitchFamily="18" charset="0"/>
                <a:cs typeface="Times New Roman" pitchFamily="18" charset="0"/>
                <a:sym typeface="Webdings" pitchFamily="18" charset="2"/>
              </a:rPr>
              <a:t> Bay of Bengal. </a:t>
            </a:r>
            <a:r>
              <a:rPr lang="en-US" sz="2800" b="1" dirty="0">
                <a:solidFill>
                  <a:srgbClr val="FF0000"/>
                </a:solidFill>
                <a:latin typeface="Times New Roman" pitchFamily="18" charset="0"/>
                <a:cs typeface="Times New Roman" pitchFamily="18" charset="0"/>
                <a:sym typeface="Webdings" pitchFamily="18" charset="2"/>
              </a:rPr>
              <a:t>The</a:t>
            </a:r>
            <a:r>
              <a:rPr lang="en-US" sz="2800" b="1" dirty="0">
                <a:latin typeface="Times New Roman" pitchFamily="18" charset="0"/>
                <a:cs typeface="Times New Roman" pitchFamily="18" charset="0"/>
                <a:sym typeface="Webdings" pitchFamily="18" charset="2"/>
              </a:rPr>
              <a:t> sky</a:t>
            </a:r>
            <a:r>
              <a:rPr lang="en-US" sz="2800" dirty="0">
                <a:latin typeface="Times New Roman" pitchFamily="18" charset="0"/>
                <a:cs typeface="Times New Roman" pitchFamily="18" charset="0"/>
                <a:sym typeface="Webdings" pitchFamily="18" charset="2"/>
              </a:rPr>
              <a:t> is blue, </a:t>
            </a:r>
          </a:p>
          <a:p>
            <a:pPr>
              <a:defRPr/>
            </a:pPr>
            <a:r>
              <a:rPr lang="en-US" sz="2800" b="1" dirty="0">
                <a:solidFill>
                  <a:srgbClr val="FF0000"/>
                </a:solidFill>
                <a:latin typeface="Times New Roman" pitchFamily="18" charset="0"/>
                <a:cs typeface="Times New Roman" pitchFamily="18" charset="0"/>
                <a:sym typeface="Webdings" pitchFamily="18" charset="2"/>
              </a:rPr>
              <a:t>The</a:t>
            </a:r>
            <a:r>
              <a:rPr lang="en-US" sz="2800" b="1" dirty="0">
                <a:latin typeface="Times New Roman" pitchFamily="18" charset="0"/>
                <a:cs typeface="Times New Roman" pitchFamily="18" charset="0"/>
                <a:sym typeface="Webdings" pitchFamily="18" charset="2"/>
              </a:rPr>
              <a:t> sun</a:t>
            </a:r>
            <a:r>
              <a:rPr lang="en-US" sz="2800" dirty="0">
                <a:latin typeface="Times New Roman" pitchFamily="18" charset="0"/>
                <a:cs typeface="Times New Roman" pitchFamily="18" charset="0"/>
                <a:sym typeface="Webdings" pitchFamily="18" charset="2"/>
              </a:rPr>
              <a:t> rises in </a:t>
            </a:r>
            <a:r>
              <a:rPr lang="en-US" sz="2800" b="1" dirty="0">
                <a:solidFill>
                  <a:srgbClr val="FF0000"/>
                </a:solidFill>
                <a:latin typeface="Times New Roman" pitchFamily="18" charset="0"/>
                <a:cs typeface="Times New Roman" pitchFamily="18" charset="0"/>
                <a:sym typeface="Webdings" pitchFamily="18" charset="2"/>
              </a:rPr>
              <a:t>the</a:t>
            </a:r>
            <a:r>
              <a:rPr lang="en-US" sz="2800" b="1" dirty="0">
                <a:latin typeface="Times New Roman" pitchFamily="18" charset="0"/>
                <a:cs typeface="Times New Roman" pitchFamily="18" charset="0"/>
                <a:sym typeface="Webdings" pitchFamily="18" charset="2"/>
              </a:rPr>
              <a:t> east. </a:t>
            </a:r>
            <a:r>
              <a:rPr lang="en-US" sz="2800" b="1" dirty="0">
                <a:solidFill>
                  <a:srgbClr val="FF0000"/>
                </a:solidFill>
                <a:latin typeface="Times New Roman" pitchFamily="18" charset="0"/>
                <a:cs typeface="Times New Roman" pitchFamily="18" charset="0"/>
                <a:sym typeface="Webdings" pitchFamily="18" charset="2"/>
              </a:rPr>
              <a:t>The </a:t>
            </a:r>
            <a:r>
              <a:rPr lang="en-US" sz="2800" b="1" dirty="0">
                <a:latin typeface="Times New Roman" pitchFamily="18" charset="0"/>
                <a:cs typeface="Times New Roman" pitchFamily="18" charset="0"/>
                <a:sym typeface="Webdings" pitchFamily="18" charset="2"/>
              </a:rPr>
              <a:t>moon </a:t>
            </a:r>
            <a:r>
              <a:rPr lang="en-US" sz="2800" dirty="0">
                <a:latin typeface="Times New Roman" pitchFamily="18" charset="0"/>
                <a:cs typeface="Times New Roman" pitchFamily="18" charset="0"/>
                <a:sym typeface="Webdings" pitchFamily="18" charset="2"/>
              </a:rPr>
              <a:t>shines at night.</a:t>
            </a:r>
            <a:endParaRPr lang="en-US" sz="2000" dirty="0">
              <a:latin typeface="Times New Roman" pitchFamily="18" charset="0"/>
              <a:sym typeface="Webdings" pitchFamily="18"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8" presetClass="entr" presetSubtype="0" accel="50000" fill="hold" nodeType="clickEffect">
                                  <p:stCondLst>
                                    <p:cond delay="0"/>
                                  </p:stCondLst>
                                  <p:iterate type="lt">
                                    <p:tmPct val="50000"/>
                                  </p:iterate>
                                  <p:childTnLst>
                                    <p:set>
                                      <p:cBhvr>
                                        <p:cTn id="11" dur="1" fill="hold">
                                          <p:stCondLst>
                                            <p:cond delay="0"/>
                                          </p:stCondLst>
                                        </p:cTn>
                                        <p:tgtEl>
                                          <p:spTgt spid="8"/>
                                        </p:tgtEl>
                                        <p:attrNameLst>
                                          <p:attrName>style.visibility</p:attrName>
                                        </p:attrNameLst>
                                      </p:cBhvr>
                                      <p:to>
                                        <p:strVal val="visible"/>
                                      </p:to>
                                    </p:set>
                                    <p:set>
                                      <p:cBhvr>
                                        <p:cTn id="12" dur="455" fill="hold">
                                          <p:stCondLst>
                                            <p:cond delay="0"/>
                                          </p:stCondLst>
                                        </p:cTn>
                                        <p:tgtEl>
                                          <p:spTgt spid="8"/>
                                        </p:tgtEl>
                                        <p:attrNameLst>
                                          <p:attrName>style.rotation</p:attrName>
                                        </p:attrNameLst>
                                      </p:cBhvr>
                                      <p:to>
                                        <p:strVal val="-45.0"/>
                                      </p:to>
                                    </p:set>
                                    <p:anim calcmode="lin" valueType="num">
                                      <p:cBhvr>
                                        <p:cTn id="13" dur="455" fill="hold">
                                          <p:stCondLst>
                                            <p:cond delay="455"/>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8"/>
                                        </p:tgtEl>
                                        <p:attrNameLst>
                                          <p:attrName>ppt_y</p:attrName>
                                        </p:attrNameLst>
                                      </p:cBhvr>
                                      <p:tavLst>
                                        <p:tav tm="0">
                                          <p:val>
                                            <p:strVal val="#ppt_y-(0.354*#ppt_w-0.172*#ppt_h)"/>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8" presetClass="entr" presetSubtype="0" accel="50000" fill="hold" nodeType="clickEffect">
                                  <p:stCondLst>
                                    <p:cond delay="0"/>
                                  </p:stCondLst>
                                  <p:iterate type="lt">
                                    <p:tmPct val="50000"/>
                                  </p:iterate>
                                  <p:childTnLst>
                                    <p:set>
                                      <p:cBhvr>
                                        <p:cTn id="20" dur="1" fill="hold">
                                          <p:stCondLst>
                                            <p:cond delay="0"/>
                                          </p:stCondLst>
                                        </p:cTn>
                                        <p:tgtEl>
                                          <p:spTgt spid="10"/>
                                        </p:tgtEl>
                                        <p:attrNameLst>
                                          <p:attrName>style.visibility</p:attrName>
                                        </p:attrNameLst>
                                      </p:cBhvr>
                                      <p:to>
                                        <p:strVal val="visible"/>
                                      </p:to>
                                    </p:set>
                                    <p:set>
                                      <p:cBhvr>
                                        <p:cTn id="21" dur="455" fill="hold">
                                          <p:stCondLst>
                                            <p:cond delay="0"/>
                                          </p:stCondLst>
                                        </p:cTn>
                                        <p:tgtEl>
                                          <p:spTgt spid="10"/>
                                        </p:tgtEl>
                                        <p:attrNameLst>
                                          <p:attrName>style.rotation</p:attrName>
                                        </p:attrNameLst>
                                      </p:cBhvr>
                                      <p:to>
                                        <p:strVal val="-45.0"/>
                                      </p:to>
                                    </p:set>
                                    <p:anim calcmode="lin" valueType="num">
                                      <p:cBhvr>
                                        <p:cTn id="22"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0" presetClass="entr" presetSubtype="0"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edge">
                                      <p:cBhvr>
                                        <p:cTn id="30" dur="2000"/>
                                        <p:tgtEl>
                                          <p:spTgt spid="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1" presetClass="entr" presetSubtype="4"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4)">
                                      <p:cBhvr>
                                        <p:cTn id="35"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6853238"/>
          </a:xfrm>
          <a:prstGeom prst="rect">
            <a:avLst/>
          </a:prstGeom>
          <a:gradFill rotWithShape="0">
            <a:gsLst>
              <a:gs pos="0">
                <a:srgbClr val="CCFFFF"/>
              </a:gs>
              <a:gs pos="100000">
                <a:schemeClr val="bg1"/>
              </a:gs>
            </a:gsLst>
            <a:path path="shape">
              <a:fillToRect l="50000" t="50000" r="50000" b="50000"/>
            </a:path>
          </a:gradFill>
          <a:ln w="28575">
            <a:solidFill>
              <a:srgbClr val="FF6600"/>
            </a:solidFill>
            <a:prstDash val="dash"/>
            <a:miter lim="800000"/>
            <a:headEnd/>
            <a:tailEnd/>
          </a:ln>
        </p:spPr>
        <p:txBody>
          <a:bodyPr wrap="none" anchor="ctr"/>
          <a:lstStyle/>
          <a:p>
            <a:pPr algn="ctr"/>
            <a:endParaRPr lang="en-US"/>
          </a:p>
        </p:txBody>
      </p:sp>
      <p:sp>
        <p:nvSpPr>
          <p:cNvPr id="24579" name="Oval 3"/>
          <p:cNvSpPr>
            <a:spLocks noChangeArrowheads="1"/>
          </p:cNvSpPr>
          <p:nvPr/>
        </p:nvSpPr>
        <p:spPr bwMode="auto">
          <a:xfrm>
            <a:off x="7391400" y="3124200"/>
            <a:ext cx="914400" cy="838200"/>
          </a:xfrm>
          <a:prstGeom prst="ellipse">
            <a:avLst/>
          </a:prstGeom>
          <a:gradFill rotWithShape="0">
            <a:gsLst>
              <a:gs pos="0">
                <a:srgbClr val="CCFFFF"/>
              </a:gs>
              <a:gs pos="50000">
                <a:srgbClr val="FFFFFF"/>
              </a:gs>
              <a:gs pos="100000">
                <a:srgbClr val="CCFFFF"/>
              </a:gs>
            </a:gsLst>
            <a:lin ang="0" scaled="1"/>
          </a:gradFill>
          <a:ln w="9525">
            <a:noFill/>
            <a:round/>
            <a:headEnd/>
            <a:tailEnd/>
          </a:ln>
        </p:spPr>
        <p:txBody>
          <a:bodyPr wrap="none" anchor="ctr"/>
          <a:lstStyle/>
          <a:p>
            <a:endParaRPr lang="en-US"/>
          </a:p>
        </p:txBody>
      </p:sp>
      <p:sp>
        <p:nvSpPr>
          <p:cNvPr id="24580" name="AutoShape 4"/>
          <p:cNvSpPr>
            <a:spLocks noChangeArrowheads="1"/>
          </p:cNvSpPr>
          <p:nvPr/>
        </p:nvSpPr>
        <p:spPr bwMode="auto">
          <a:xfrm>
            <a:off x="838200" y="914400"/>
            <a:ext cx="3200400" cy="914400"/>
          </a:xfrm>
          <a:prstGeom prst="diamond">
            <a:avLst/>
          </a:prstGeom>
          <a:gradFill rotWithShape="0">
            <a:gsLst>
              <a:gs pos="0">
                <a:srgbClr val="FFFF99"/>
              </a:gs>
              <a:gs pos="50000">
                <a:srgbClr val="FFFFFF"/>
              </a:gs>
              <a:gs pos="100000">
                <a:srgbClr val="FFFF99"/>
              </a:gs>
            </a:gsLst>
            <a:lin ang="18900000" scaled="1"/>
          </a:gradFill>
          <a:ln w="9525">
            <a:noFill/>
            <a:miter lim="800000"/>
            <a:headEnd/>
            <a:tailEnd/>
          </a:ln>
        </p:spPr>
        <p:txBody>
          <a:bodyPr wrap="none" anchor="ctr"/>
          <a:lstStyle/>
          <a:p>
            <a:endParaRPr lang="en-US"/>
          </a:p>
        </p:txBody>
      </p:sp>
      <p:sp>
        <p:nvSpPr>
          <p:cNvPr id="24581" name="AutoShape 5"/>
          <p:cNvSpPr>
            <a:spLocks noChangeArrowheads="1"/>
          </p:cNvSpPr>
          <p:nvPr/>
        </p:nvSpPr>
        <p:spPr bwMode="auto">
          <a:xfrm>
            <a:off x="4572000" y="4495800"/>
            <a:ext cx="3657600" cy="1600200"/>
          </a:xfrm>
          <a:prstGeom prst="diamond">
            <a:avLst/>
          </a:prstGeom>
          <a:gradFill rotWithShape="0">
            <a:gsLst>
              <a:gs pos="0">
                <a:srgbClr val="99FF99"/>
              </a:gs>
              <a:gs pos="100000">
                <a:srgbClr val="FFFFFF"/>
              </a:gs>
            </a:gsLst>
            <a:path path="shape">
              <a:fillToRect l="50000" t="50000" r="50000" b="50000"/>
            </a:path>
          </a:gradFill>
          <a:ln w="9525">
            <a:noFill/>
            <a:miter lim="800000"/>
            <a:headEnd/>
            <a:tailEnd/>
          </a:ln>
        </p:spPr>
        <p:txBody>
          <a:bodyPr wrap="none" anchor="ctr"/>
          <a:lstStyle/>
          <a:p>
            <a:endParaRPr lang="en-US"/>
          </a:p>
        </p:txBody>
      </p:sp>
      <p:sp>
        <p:nvSpPr>
          <p:cNvPr id="24582" name="Oval 6"/>
          <p:cNvSpPr>
            <a:spLocks noChangeArrowheads="1"/>
          </p:cNvSpPr>
          <p:nvPr/>
        </p:nvSpPr>
        <p:spPr bwMode="auto">
          <a:xfrm>
            <a:off x="1143000" y="4419600"/>
            <a:ext cx="1371600" cy="1447800"/>
          </a:xfrm>
          <a:prstGeom prst="ellipse">
            <a:avLst/>
          </a:prstGeom>
          <a:gradFill rotWithShape="0">
            <a:gsLst>
              <a:gs pos="0">
                <a:srgbClr val="99FFCC"/>
              </a:gs>
              <a:gs pos="100000">
                <a:srgbClr val="FFFFFF"/>
              </a:gs>
            </a:gsLst>
            <a:path path="rect">
              <a:fillToRect l="100000" b="100000"/>
            </a:path>
          </a:gradFill>
          <a:ln w="9525">
            <a:noFill/>
            <a:round/>
            <a:headEnd/>
            <a:tailEnd/>
          </a:ln>
        </p:spPr>
        <p:txBody>
          <a:bodyPr wrap="none" anchor="ctr"/>
          <a:lstStyle/>
          <a:p>
            <a:endParaRPr lang="en-US"/>
          </a:p>
        </p:txBody>
      </p:sp>
      <p:sp>
        <p:nvSpPr>
          <p:cNvPr id="24583" name="AutoShape 7"/>
          <p:cNvSpPr>
            <a:spLocks noChangeArrowheads="1"/>
          </p:cNvSpPr>
          <p:nvPr/>
        </p:nvSpPr>
        <p:spPr bwMode="auto">
          <a:xfrm>
            <a:off x="5715000" y="533400"/>
            <a:ext cx="1295400" cy="762000"/>
          </a:xfrm>
          <a:prstGeom prst="star8">
            <a:avLst>
              <a:gd name="adj" fmla="val 39829"/>
            </a:avLst>
          </a:prstGeom>
          <a:gradFill rotWithShape="0">
            <a:gsLst>
              <a:gs pos="0">
                <a:srgbClr val="FFCC99"/>
              </a:gs>
              <a:gs pos="100000">
                <a:srgbClr val="FFFFFF"/>
              </a:gs>
            </a:gsLst>
            <a:path path="shape">
              <a:fillToRect l="50000" t="50000" r="50000" b="50000"/>
            </a:path>
          </a:gradFill>
          <a:ln w="9525">
            <a:noFill/>
            <a:miter lim="800000"/>
            <a:headEnd/>
            <a:tailEnd/>
          </a:ln>
        </p:spPr>
        <p:txBody>
          <a:bodyPr wrap="none" anchor="ctr"/>
          <a:lstStyle/>
          <a:p>
            <a:endParaRPr lang="en-US"/>
          </a:p>
        </p:txBody>
      </p:sp>
      <p:sp>
        <p:nvSpPr>
          <p:cNvPr id="24584" name="AutoShape 8"/>
          <p:cNvSpPr>
            <a:spLocks noChangeArrowheads="1"/>
          </p:cNvSpPr>
          <p:nvPr/>
        </p:nvSpPr>
        <p:spPr bwMode="auto">
          <a:xfrm>
            <a:off x="3352800" y="2590800"/>
            <a:ext cx="2971800" cy="914400"/>
          </a:xfrm>
          <a:prstGeom prst="star32">
            <a:avLst>
              <a:gd name="adj" fmla="val 37500"/>
            </a:avLst>
          </a:prstGeom>
          <a:gradFill rotWithShape="0">
            <a:gsLst>
              <a:gs pos="0">
                <a:srgbClr val="FFCCFF"/>
              </a:gs>
              <a:gs pos="100000">
                <a:schemeClr val="bg1"/>
              </a:gs>
            </a:gsLst>
            <a:path path="shape">
              <a:fillToRect l="50000" t="50000" r="50000" b="50000"/>
            </a:path>
          </a:gradFill>
          <a:ln w="9525">
            <a:noFill/>
            <a:miter lim="800000"/>
            <a:headEnd/>
            <a:tailEnd/>
          </a:ln>
        </p:spPr>
        <p:txBody>
          <a:bodyPr wrap="none" anchor="ctr"/>
          <a:lstStyle/>
          <a:p>
            <a:endParaRPr lang="en-US"/>
          </a:p>
        </p:txBody>
      </p:sp>
      <p:sp>
        <p:nvSpPr>
          <p:cNvPr id="10" name="TextBox 9"/>
          <p:cNvSpPr txBox="1"/>
          <p:nvPr/>
        </p:nvSpPr>
        <p:spPr>
          <a:xfrm>
            <a:off x="2000250" y="285750"/>
            <a:ext cx="5143500" cy="769938"/>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a:defRPr/>
            </a:pPr>
            <a:r>
              <a:rPr lang="en-US" sz="4400" b="1" dirty="0">
                <a:solidFill>
                  <a:srgbClr val="FF0000"/>
                </a:solidFill>
                <a:latin typeface="Times New Roman" pitchFamily="18" charset="0"/>
                <a:cs typeface="Times New Roman" pitchFamily="18" charset="0"/>
                <a:sym typeface="Webdings" pitchFamily="18" charset="2"/>
              </a:rPr>
              <a:t>D</a:t>
            </a:r>
            <a:r>
              <a:rPr lang="en-US" sz="4400" dirty="0">
                <a:solidFill>
                  <a:srgbClr val="FF0000"/>
                </a:solidFill>
                <a:latin typeface="Times New Roman" pitchFamily="18" charset="0"/>
                <a:cs typeface="Times New Roman" pitchFamily="18" charset="0"/>
                <a:sym typeface="Webdings" pitchFamily="18" charset="2"/>
              </a:rPr>
              <a:t>efinite thing</a:t>
            </a:r>
          </a:p>
        </p:txBody>
      </p:sp>
      <p:sp>
        <p:nvSpPr>
          <p:cNvPr id="11" name="TextBox 10"/>
          <p:cNvSpPr txBox="1"/>
          <p:nvPr/>
        </p:nvSpPr>
        <p:spPr>
          <a:xfrm>
            <a:off x="214313" y="1928813"/>
            <a:ext cx="8501062" cy="1570037"/>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defRPr/>
            </a:pPr>
            <a:r>
              <a:rPr lang="en-US" sz="3200" dirty="0">
                <a:latin typeface="Times New Roman" pitchFamily="18" charset="0"/>
                <a:cs typeface="Times New Roman" pitchFamily="18" charset="0"/>
                <a:sym typeface="Webdings" pitchFamily="18" charset="2"/>
              </a:rPr>
              <a:t> 1.</a:t>
            </a:r>
            <a:r>
              <a:rPr lang="en-US" sz="3200" b="1" dirty="0">
                <a:solidFill>
                  <a:srgbClr val="FF0000"/>
                </a:solidFill>
                <a:latin typeface="Times New Roman" pitchFamily="18" charset="0"/>
                <a:cs typeface="Times New Roman" pitchFamily="18" charset="0"/>
                <a:sym typeface="Webdings" pitchFamily="18" charset="2"/>
              </a:rPr>
              <a:t>The</a:t>
            </a:r>
            <a:r>
              <a:rPr lang="en-US" sz="3200" dirty="0">
                <a:latin typeface="Times New Roman" pitchFamily="18" charset="0"/>
                <a:cs typeface="Times New Roman" pitchFamily="18" charset="0"/>
                <a:sym typeface="Webdings" pitchFamily="18" charset="2"/>
              </a:rPr>
              <a:t> boy is very  naughty.</a:t>
            </a:r>
          </a:p>
          <a:p>
            <a:pPr>
              <a:defRPr/>
            </a:pPr>
            <a:r>
              <a:rPr lang="en-US" sz="3200" dirty="0">
                <a:latin typeface="Times New Roman" pitchFamily="18" charset="0"/>
                <a:cs typeface="Times New Roman" pitchFamily="18" charset="0"/>
                <a:sym typeface="Webdings" pitchFamily="18" charset="2"/>
              </a:rPr>
              <a:t> 2. Our class teacher dislikes </a:t>
            </a:r>
            <a:r>
              <a:rPr lang="en-US" sz="3200" dirty="0">
                <a:solidFill>
                  <a:srgbClr val="FF0000"/>
                </a:solidFill>
                <a:latin typeface="Times New Roman" pitchFamily="18" charset="0"/>
                <a:cs typeface="Times New Roman" pitchFamily="18" charset="0"/>
                <a:sym typeface="Webdings" pitchFamily="18" charset="2"/>
              </a:rPr>
              <a:t>the </a:t>
            </a:r>
            <a:r>
              <a:rPr lang="en-US" sz="3200" dirty="0">
                <a:latin typeface="Times New Roman" pitchFamily="18" charset="0"/>
                <a:cs typeface="Times New Roman" pitchFamily="18" charset="0"/>
                <a:sym typeface="Webdings" pitchFamily="18" charset="2"/>
              </a:rPr>
              <a:t>naughty boy. </a:t>
            </a:r>
            <a:endParaRPr lang="en-US" sz="1600" dirty="0">
              <a:latin typeface="Times New Roman" pitchFamily="18" charset="0"/>
              <a:sym typeface="Webdings" pitchFamily="18" charset="2"/>
            </a:endParaRPr>
          </a:p>
          <a:p>
            <a:pPr>
              <a:defRPr/>
            </a:pPr>
            <a:r>
              <a:rPr lang="en-US" sz="3200" dirty="0">
                <a:latin typeface="Times New Roman" pitchFamily="18" charset="0"/>
                <a:cs typeface="Times New Roman" pitchFamily="18" charset="0"/>
                <a:sym typeface="Webdings" pitchFamily="18" charset="2"/>
              </a:rPr>
              <a:t>  3.</a:t>
            </a:r>
            <a:r>
              <a:rPr lang="en-US" sz="3200" dirty="0">
                <a:solidFill>
                  <a:srgbClr val="FF0000"/>
                </a:solidFill>
                <a:latin typeface="Times New Roman" pitchFamily="18" charset="0"/>
                <a:cs typeface="Times New Roman" pitchFamily="18" charset="0"/>
                <a:sym typeface="Webdings" pitchFamily="18" charset="2"/>
              </a:rPr>
              <a:t> The </a:t>
            </a:r>
            <a:r>
              <a:rPr lang="en-US" sz="3200" dirty="0">
                <a:latin typeface="Times New Roman" pitchFamily="18" charset="0"/>
                <a:cs typeface="Times New Roman" pitchFamily="18" charset="0"/>
                <a:sym typeface="Webdings" pitchFamily="18" charset="2"/>
              </a:rPr>
              <a:t>book you wanted is out of print.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8|1.7"/>
</p:tagLst>
</file>

<file path=ppt/tags/tag2.xml><?xml version="1.0" encoding="utf-8"?>
<p:tagLst xmlns:a="http://schemas.openxmlformats.org/drawingml/2006/main" xmlns:r="http://schemas.openxmlformats.org/officeDocument/2006/relationships" xmlns:p="http://schemas.openxmlformats.org/presentationml/2006/main">
  <p:tag name="TIMING" val="|0.4|2.1|1.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1438</Words>
  <Application>Microsoft Office PowerPoint</Application>
  <PresentationFormat>On-screen Show (4:3)</PresentationFormat>
  <Paragraphs>222</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Shahi</dc:creator>
  <cp:lastModifiedBy>user</cp:lastModifiedBy>
  <cp:revision>9</cp:revision>
  <dcterms:created xsi:type="dcterms:W3CDTF">2006-08-16T00:00:00Z</dcterms:created>
  <dcterms:modified xsi:type="dcterms:W3CDTF">2019-11-26T07:19:43Z</dcterms:modified>
</cp:coreProperties>
</file>