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2" autoAdjust="0"/>
  </p:normalViewPr>
  <p:slideViewPr>
    <p:cSldViewPr snapToGrid="0">
      <p:cViewPr varScale="1">
        <p:scale>
          <a:sx n="61" d="100"/>
          <a:sy n="61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6A148-88B5-4BE0-A999-648558D188FC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</dgm:pt>
    <dgm:pt modelId="{ECCEBC9D-AD2F-4B39-B0A8-7F893F1EBB38}">
      <dgm:prSet phldrT="[Text]"/>
      <dgm:spPr/>
      <dgm:t>
        <a:bodyPr/>
        <a:lstStyle/>
        <a:p>
          <a:r>
            <a:rPr lang="bn-IN" dirty="0"/>
            <a:t>জীব</a:t>
          </a:r>
          <a:endParaRPr lang="en-US" dirty="0"/>
        </a:p>
      </dgm:t>
    </dgm:pt>
    <dgm:pt modelId="{3E99F702-276A-49F9-B7E6-92B067024FA0}" type="parTrans" cxnId="{664D65EA-59F3-4BAB-B0C8-3E3AC0B61EE8}">
      <dgm:prSet/>
      <dgm:spPr/>
      <dgm:t>
        <a:bodyPr/>
        <a:lstStyle/>
        <a:p>
          <a:endParaRPr lang="en-US"/>
        </a:p>
      </dgm:t>
    </dgm:pt>
    <dgm:pt modelId="{CC64D0CA-D6F3-4BD6-A191-7EFDFE1C095F}" type="sibTrans" cxnId="{664D65EA-59F3-4BAB-B0C8-3E3AC0B61EE8}">
      <dgm:prSet/>
      <dgm:spPr/>
      <dgm:t>
        <a:bodyPr/>
        <a:lstStyle/>
        <a:p>
          <a:endParaRPr lang="en-US"/>
        </a:p>
      </dgm:t>
    </dgm:pt>
    <dgm:pt modelId="{C63EBF34-8EF3-491C-97CF-4E1C10CE9C91}">
      <dgm:prSet phldrT="[Text]"/>
      <dgm:spPr/>
      <dgm:t>
        <a:bodyPr/>
        <a:lstStyle/>
        <a:p>
          <a:r>
            <a:rPr lang="bn-IN" dirty="0"/>
            <a:t>জড়</a:t>
          </a:r>
          <a:endParaRPr lang="en-US" dirty="0"/>
        </a:p>
      </dgm:t>
    </dgm:pt>
    <dgm:pt modelId="{73E58934-E998-4CD8-8311-1539E23ACFB4}" type="parTrans" cxnId="{9F88A663-3EDB-4CBD-85B0-5D0B70F2617B}">
      <dgm:prSet/>
      <dgm:spPr/>
      <dgm:t>
        <a:bodyPr/>
        <a:lstStyle/>
        <a:p>
          <a:endParaRPr lang="en-US"/>
        </a:p>
      </dgm:t>
    </dgm:pt>
    <dgm:pt modelId="{C3035C17-6F5E-402A-99D6-78F39DDABAA4}" type="sibTrans" cxnId="{9F88A663-3EDB-4CBD-85B0-5D0B70F2617B}">
      <dgm:prSet/>
      <dgm:spPr/>
      <dgm:t>
        <a:bodyPr/>
        <a:lstStyle/>
        <a:p>
          <a:endParaRPr lang="en-US"/>
        </a:p>
      </dgm:t>
    </dgm:pt>
    <dgm:pt modelId="{16792CBE-53C1-4BC5-8DD5-65B47D24D04B}">
      <dgm:prSet phldrT="[Text]"/>
      <dgm:spPr/>
      <dgm:t>
        <a:bodyPr/>
        <a:lstStyle/>
        <a:p>
          <a:r>
            <a:rPr lang="bn-IN" dirty="0"/>
            <a:t>পরিবেশের উপাদান</a:t>
          </a:r>
          <a:endParaRPr lang="en-US" dirty="0"/>
        </a:p>
      </dgm:t>
    </dgm:pt>
    <dgm:pt modelId="{47EF00BD-9E78-431C-A299-56E12BCB14D4}" type="parTrans" cxnId="{0A010C41-DCA2-4828-B882-26DA2A0DF293}">
      <dgm:prSet/>
      <dgm:spPr/>
      <dgm:t>
        <a:bodyPr/>
        <a:lstStyle/>
        <a:p>
          <a:endParaRPr lang="en-US"/>
        </a:p>
      </dgm:t>
    </dgm:pt>
    <dgm:pt modelId="{F57C90FB-DDE2-4A7A-BEBD-35ECE031339A}" type="sibTrans" cxnId="{0A010C41-DCA2-4828-B882-26DA2A0DF293}">
      <dgm:prSet/>
      <dgm:spPr/>
      <dgm:t>
        <a:bodyPr/>
        <a:lstStyle/>
        <a:p>
          <a:endParaRPr lang="en-US"/>
        </a:p>
      </dgm:t>
    </dgm:pt>
    <dgm:pt modelId="{81DD40F5-B3E3-486C-8DA1-192561036EB0}" type="pres">
      <dgm:prSet presAssocID="{E016A148-88B5-4BE0-A999-648558D188FC}" presName="linearFlow" presStyleCnt="0">
        <dgm:presLayoutVars>
          <dgm:dir/>
          <dgm:resizeHandles val="exact"/>
        </dgm:presLayoutVars>
      </dgm:prSet>
      <dgm:spPr/>
    </dgm:pt>
    <dgm:pt modelId="{C182B887-D982-42CF-98D7-905380D11AC3}" type="pres">
      <dgm:prSet presAssocID="{ECCEBC9D-AD2F-4B39-B0A8-7F893F1EBB38}" presName="node" presStyleLbl="node1" presStyleIdx="0" presStyleCnt="3">
        <dgm:presLayoutVars>
          <dgm:bulletEnabled val="1"/>
        </dgm:presLayoutVars>
      </dgm:prSet>
      <dgm:spPr/>
    </dgm:pt>
    <dgm:pt modelId="{1DC27D82-2FE3-48BE-9171-9959089C5E29}" type="pres">
      <dgm:prSet presAssocID="{CC64D0CA-D6F3-4BD6-A191-7EFDFE1C095F}" presName="spacerL" presStyleCnt="0"/>
      <dgm:spPr/>
    </dgm:pt>
    <dgm:pt modelId="{3BC5659B-F2CC-4490-8ACD-7F951F1838D1}" type="pres">
      <dgm:prSet presAssocID="{CC64D0CA-D6F3-4BD6-A191-7EFDFE1C095F}" presName="sibTrans" presStyleLbl="sibTrans2D1" presStyleIdx="0" presStyleCnt="2"/>
      <dgm:spPr/>
    </dgm:pt>
    <dgm:pt modelId="{869EB0FE-E4A6-417E-8ED7-C049CB51D938}" type="pres">
      <dgm:prSet presAssocID="{CC64D0CA-D6F3-4BD6-A191-7EFDFE1C095F}" presName="spacerR" presStyleCnt="0"/>
      <dgm:spPr/>
    </dgm:pt>
    <dgm:pt modelId="{D18CCFFC-62AA-4754-AD52-306CB94549DA}" type="pres">
      <dgm:prSet presAssocID="{C63EBF34-8EF3-491C-97CF-4E1C10CE9C91}" presName="node" presStyleLbl="node1" presStyleIdx="1" presStyleCnt="3">
        <dgm:presLayoutVars>
          <dgm:bulletEnabled val="1"/>
        </dgm:presLayoutVars>
      </dgm:prSet>
      <dgm:spPr/>
    </dgm:pt>
    <dgm:pt modelId="{45631E68-4D16-4658-AA63-41CBE0D908E7}" type="pres">
      <dgm:prSet presAssocID="{C3035C17-6F5E-402A-99D6-78F39DDABAA4}" presName="spacerL" presStyleCnt="0"/>
      <dgm:spPr/>
    </dgm:pt>
    <dgm:pt modelId="{E6E0C39A-F167-427F-A5AD-8FD264A5158B}" type="pres">
      <dgm:prSet presAssocID="{C3035C17-6F5E-402A-99D6-78F39DDABAA4}" presName="sibTrans" presStyleLbl="sibTrans2D1" presStyleIdx="1" presStyleCnt="2"/>
      <dgm:spPr/>
    </dgm:pt>
    <dgm:pt modelId="{0247457D-A856-4323-8AE5-8F632F962EFC}" type="pres">
      <dgm:prSet presAssocID="{C3035C17-6F5E-402A-99D6-78F39DDABAA4}" presName="spacerR" presStyleCnt="0"/>
      <dgm:spPr/>
    </dgm:pt>
    <dgm:pt modelId="{D25988D1-C46B-4BB4-BA45-B272B09B431F}" type="pres">
      <dgm:prSet presAssocID="{16792CBE-53C1-4BC5-8DD5-65B47D24D04B}" presName="node" presStyleLbl="node1" presStyleIdx="2" presStyleCnt="3">
        <dgm:presLayoutVars>
          <dgm:bulletEnabled val="1"/>
        </dgm:presLayoutVars>
      </dgm:prSet>
      <dgm:spPr/>
    </dgm:pt>
  </dgm:ptLst>
  <dgm:cxnLst>
    <dgm:cxn modelId="{F97C5C01-08F2-401A-BC21-4AF24794CCD2}" type="presOf" srcId="{C3035C17-6F5E-402A-99D6-78F39DDABAA4}" destId="{E6E0C39A-F167-427F-A5AD-8FD264A5158B}" srcOrd="0" destOrd="0" presId="urn:microsoft.com/office/officeart/2005/8/layout/equation1"/>
    <dgm:cxn modelId="{F6B6B527-19B8-45D3-8B44-1A0E152B6385}" type="presOf" srcId="{C63EBF34-8EF3-491C-97CF-4E1C10CE9C91}" destId="{D18CCFFC-62AA-4754-AD52-306CB94549DA}" srcOrd="0" destOrd="0" presId="urn:microsoft.com/office/officeart/2005/8/layout/equation1"/>
    <dgm:cxn modelId="{0A010C41-DCA2-4828-B882-26DA2A0DF293}" srcId="{E016A148-88B5-4BE0-A999-648558D188FC}" destId="{16792CBE-53C1-4BC5-8DD5-65B47D24D04B}" srcOrd="2" destOrd="0" parTransId="{47EF00BD-9E78-431C-A299-56E12BCB14D4}" sibTransId="{F57C90FB-DDE2-4A7A-BEBD-35ECE031339A}"/>
    <dgm:cxn modelId="{9F88A663-3EDB-4CBD-85B0-5D0B70F2617B}" srcId="{E016A148-88B5-4BE0-A999-648558D188FC}" destId="{C63EBF34-8EF3-491C-97CF-4E1C10CE9C91}" srcOrd="1" destOrd="0" parTransId="{73E58934-E998-4CD8-8311-1539E23ACFB4}" sibTransId="{C3035C17-6F5E-402A-99D6-78F39DDABAA4}"/>
    <dgm:cxn modelId="{6EDFDF7A-2888-482A-B98B-9808CE0BB22A}" type="presOf" srcId="{CC64D0CA-D6F3-4BD6-A191-7EFDFE1C095F}" destId="{3BC5659B-F2CC-4490-8ACD-7F951F1838D1}" srcOrd="0" destOrd="0" presId="urn:microsoft.com/office/officeart/2005/8/layout/equation1"/>
    <dgm:cxn modelId="{664D65EA-59F3-4BAB-B0C8-3E3AC0B61EE8}" srcId="{E016A148-88B5-4BE0-A999-648558D188FC}" destId="{ECCEBC9D-AD2F-4B39-B0A8-7F893F1EBB38}" srcOrd="0" destOrd="0" parTransId="{3E99F702-276A-49F9-B7E6-92B067024FA0}" sibTransId="{CC64D0CA-D6F3-4BD6-A191-7EFDFE1C095F}"/>
    <dgm:cxn modelId="{29FB57F3-F4E0-420D-9E8B-34CC384E248A}" type="presOf" srcId="{ECCEBC9D-AD2F-4B39-B0A8-7F893F1EBB38}" destId="{C182B887-D982-42CF-98D7-905380D11AC3}" srcOrd="0" destOrd="0" presId="urn:microsoft.com/office/officeart/2005/8/layout/equation1"/>
    <dgm:cxn modelId="{BA5C5EF8-98FB-4324-84A6-91870EC5A679}" type="presOf" srcId="{E016A148-88B5-4BE0-A999-648558D188FC}" destId="{81DD40F5-B3E3-486C-8DA1-192561036EB0}" srcOrd="0" destOrd="0" presId="urn:microsoft.com/office/officeart/2005/8/layout/equation1"/>
    <dgm:cxn modelId="{B6CC42FF-62A7-443C-B9A9-1EDB88F5D938}" type="presOf" srcId="{16792CBE-53C1-4BC5-8DD5-65B47D24D04B}" destId="{D25988D1-C46B-4BB4-BA45-B272B09B431F}" srcOrd="0" destOrd="0" presId="urn:microsoft.com/office/officeart/2005/8/layout/equation1"/>
    <dgm:cxn modelId="{360560D2-B3B2-4686-9726-67241C261F65}" type="presParOf" srcId="{81DD40F5-B3E3-486C-8DA1-192561036EB0}" destId="{C182B887-D982-42CF-98D7-905380D11AC3}" srcOrd="0" destOrd="0" presId="urn:microsoft.com/office/officeart/2005/8/layout/equation1"/>
    <dgm:cxn modelId="{0FE71E02-E70F-42A8-9E68-AE101B650AF9}" type="presParOf" srcId="{81DD40F5-B3E3-486C-8DA1-192561036EB0}" destId="{1DC27D82-2FE3-48BE-9171-9959089C5E29}" srcOrd="1" destOrd="0" presId="urn:microsoft.com/office/officeart/2005/8/layout/equation1"/>
    <dgm:cxn modelId="{A9A3D813-A3A5-47F4-A01E-FB69CD329EA8}" type="presParOf" srcId="{81DD40F5-B3E3-486C-8DA1-192561036EB0}" destId="{3BC5659B-F2CC-4490-8ACD-7F951F1838D1}" srcOrd="2" destOrd="0" presId="urn:microsoft.com/office/officeart/2005/8/layout/equation1"/>
    <dgm:cxn modelId="{AA929EE9-DEFF-4E33-A5E5-8D99B3C7A45B}" type="presParOf" srcId="{81DD40F5-B3E3-486C-8DA1-192561036EB0}" destId="{869EB0FE-E4A6-417E-8ED7-C049CB51D938}" srcOrd="3" destOrd="0" presId="urn:microsoft.com/office/officeart/2005/8/layout/equation1"/>
    <dgm:cxn modelId="{E3087B30-1DFA-4252-80F1-7C97C6140A01}" type="presParOf" srcId="{81DD40F5-B3E3-486C-8DA1-192561036EB0}" destId="{D18CCFFC-62AA-4754-AD52-306CB94549DA}" srcOrd="4" destOrd="0" presId="urn:microsoft.com/office/officeart/2005/8/layout/equation1"/>
    <dgm:cxn modelId="{B9D96C26-E753-46B8-AB7A-5A1E4A5C3B0D}" type="presParOf" srcId="{81DD40F5-B3E3-486C-8DA1-192561036EB0}" destId="{45631E68-4D16-4658-AA63-41CBE0D908E7}" srcOrd="5" destOrd="0" presId="urn:microsoft.com/office/officeart/2005/8/layout/equation1"/>
    <dgm:cxn modelId="{4743A02F-DB81-49F9-9187-1D382CCC9A12}" type="presParOf" srcId="{81DD40F5-B3E3-486C-8DA1-192561036EB0}" destId="{E6E0C39A-F167-427F-A5AD-8FD264A5158B}" srcOrd="6" destOrd="0" presId="urn:microsoft.com/office/officeart/2005/8/layout/equation1"/>
    <dgm:cxn modelId="{7D745C8A-B1A6-436C-BE53-EB508330AB83}" type="presParOf" srcId="{81DD40F5-B3E3-486C-8DA1-192561036EB0}" destId="{0247457D-A856-4323-8AE5-8F632F962EFC}" srcOrd="7" destOrd="0" presId="urn:microsoft.com/office/officeart/2005/8/layout/equation1"/>
    <dgm:cxn modelId="{D19E1EE0-13B6-4758-9B95-F84B7C4213A1}" type="presParOf" srcId="{81DD40F5-B3E3-486C-8DA1-192561036EB0}" destId="{D25988D1-C46B-4BB4-BA45-B272B09B431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920E8-4274-49DF-BFDC-8EA9CDDF3848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948B5A-91A3-490D-A8EE-DC40D42C69F7}">
      <dgm:prSet phldrT="[Text]"/>
      <dgm:spPr/>
      <dgm:t>
        <a:bodyPr/>
        <a:lstStyle/>
        <a:p>
          <a:r>
            <a:rPr lang="bn-IN" dirty="0"/>
            <a:t>জড়</a:t>
          </a:r>
          <a:endParaRPr lang="en-US" dirty="0"/>
        </a:p>
      </dgm:t>
    </dgm:pt>
    <dgm:pt modelId="{327C416E-B07E-4A3D-9180-73285BC22494}" type="parTrans" cxnId="{7039A2ED-3600-416D-BB63-29FD65F589E7}">
      <dgm:prSet/>
      <dgm:spPr/>
      <dgm:t>
        <a:bodyPr/>
        <a:lstStyle/>
        <a:p>
          <a:endParaRPr lang="en-US"/>
        </a:p>
      </dgm:t>
    </dgm:pt>
    <dgm:pt modelId="{C6A07147-C555-45B0-8F96-AB457CF514E7}" type="sibTrans" cxnId="{7039A2ED-3600-416D-BB63-29FD65F589E7}">
      <dgm:prSet/>
      <dgm:spPr/>
      <dgm:t>
        <a:bodyPr/>
        <a:lstStyle/>
        <a:p>
          <a:endParaRPr lang="en-US"/>
        </a:p>
      </dgm:t>
    </dgm:pt>
    <dgm:pt modelId="{FB513131-4D16-473C-B77D-B460EC91BD6F}">
      <dgm:prSet phldrT="[Text]"/>
      <dgm:spPr/>
      <dgm:t>
        <a:bodyPr/>
        <a:lstStyle/>
        <a:p>
          <a:r>
            <a:rPr lang="bn-IN" dirty="0"/>
            <a:t>মাটি</a:t>
          </a:r>
          <a:endParaRPr lang="en-US" dirty="0"/>
        </a:p>
      </dgm:t>
    </dgm:pt>
    <dgm:pt modelId="{AB95269F-2574-469F-B02F-C0F6B68192A4}" type="parTrans" cxnId="{120AC9E7-7140-4730-8BEB-3A5D30448845}">
      <dgm:prSet/>
      <dgm:spPr/>
      <dgm:t>
        <a:bodyPr/>
        <a:lstStyle/>
        <a:p>
          <a:endParaRPr lang="en-US"/>
        </a:p>
      </dgm:t>
    </dgm:pt>
    <dgm:pt modelId="{B78A5170-480C-4EDA-916F-545BE6A80338}" type="sibTrans" cxnId="{120AC9E7-7140-4730-8BEB-3A5D30448845}">
      <dgm:prSet/>
      <dgm:spPr/>
      <dgm:t>
        <a:bodyPr/>
        <a:lstStyle/>
        <a:p>
          <a:endParaRPr lang="en-US"/>
        </a:p>
      </dgm:t>
    </dgm:pt>
    <dgm:pt modelId="{C55FBB74-0786-46A9-889A-A226D62B5CD5}">
      <dgm:prSet phldrT="[Text]"/>
      <dgm:spPr/>
      <dgm:t>
        <a:bodyPr/>
        <a:lstStyle/>
        <a:p>
          <a:r>
            <a:rPr lang="bn-IN" dirty="0"/>
            <a:t>পানি</a:t>
          </a:r>
          <a:endParaRPr lang="en-US" dirty="0"/>
        </a:p>
      </dgm:t>
    </dgm:pt>
    <dgm:pt modelId="{8F31FB05-3A09-4A6F-826E-B8FC21187569}" type="parTrans" cxnId="{451E7BE4-08F6-4806-A2A2-A352D202BFB1}">
      <dgm:prSet/>
      <dgm:spPr/>
      <dgm:t>
        <a:bodyPr/>
        <a:lstStyle/>
        <a:p>
          <a:endParaRPr lang="en-US"/>
        </a:p>
      </dgm:t>
    </dgm:pt>
    <dgm:pt modelId="{37435A54-98F4-4CBB-A714-27A98C3D0CB7}" type="sibTrans" cxnId="{451E7BE4-08F6-4806-A2A2-A352D202BFB1}">
      <dgm:prSet/>
      <dgm:spPr/>
      <dgm:t>
        <a:bodyPr/>
        <a:lstStyle/>
        <a:p>
          <a:endParaRPr lang="en-US"/>
        </a:p>
      </dgm:t>
    </dgm:pt>
    <dgm:pt modelId="{96B12353-9265-4019-AA44-BBCC3FC0C65E}">
      <dgm:prSet phldrT="[Text]"/>
      <dgm:spPr/>
      <dgm:t>
        <a:bodyPr/>
        <a:lstStyle/>
        <a:p>
          <a:r>
            <a:rPr lang="bn-IN" dirty="0"/>
            <a:t>বায়ু</a:t>
          </a:r>
          <a:endParaRPr lang="en-US" dirty="0"/>
        </a:p>
      </dgm:t>
    </dgm:pt>
    <dgm:pt modelId="{F9EFACDF-FEAB-4995-A70E-AB47D2122DC2}" type="parTrans" cxnId="{84536C50-95ED-4DEB-AC03-427FA50229AD}">
      <dgm:prSet/>
      <dgm:spPr/>
      <dgm:t>
        <a:bodyPr/>
        <a:lstStyle/>
        <a:p>
          <a:endParaRPr lang="en-US"/>
        </a:p>
      </dgm:t>
    </dgm:pt>
    <dgm:pt modelId="{471DD79D-2342-4F7B-87D9-39FB9F007D3C}" type="sibTrans" cxnId="{84536C50-95ED-4DEB-AC03-427FA50229AD}">
      <dgm:prSet/>
      <dgm:spPr/>
      <dgm:t>
        <a:bodyPr/>
        <a:lstStyle/>
        <a:p>
          <a:endParaRPr lang="en-US"/>
        </a:p>
      </dgm:t>
    </dgm:pt>
    <dgm:pt modelId="{921B05AE-40E4-42CC-BB96-F7F1C31B2A46}" type="pres">
      <dgm:prSet presAssocID="{17C920E8-4274-49DF-BFDC-8EA9CDDF38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3D2A4F8-0E84-4EB4-8F3D-FB5AB66DD324}" type="pres">
      <dgm:prSet presAssocID="{4F948B5A-91A3-490D-A8EE-DC40D42C69F7}" presName="singleCycle" presStyleCnt="0"/>
      <dgm:spPr/>
    </dgm:pt>
    <dgm:pt modelId="{37B2BA2D-ECBD-47FB-BAD0-C29ED597B2C8}" type="pres">
      <dgm:prSet presAssocID="{4F948B5A-91A3-490D-A8EE-DC40D42C69F7}" presName="singleCenter" presStyleLbl="node1" presStyleIdx="0" presStyleCnt="4">
        <dgm:presLayoutVars>
          <dgm:chMax val="7"/>
          <dgm:chPref val="7"/>
        </dgm:presLayoutVars>
      </dgm:prSet>
      <dgm:spPr/>
    </dgm:pt>
    <dgm:pt modelId="{25A9454B-50C2-4FA7-A7B4-026D142CB0A1}" type="pres">
      <dgm:prSet presAssocID="{AB95269F-2574-469F-B02F-C0F6B68192A4}" presName="Name56" presStyleLbl="parChTrans1D2" presStyleIdx="0" presStyleCnt="3"/>
      <dgm:spPr/>
    </dgm:pt>
    <dgm:pt modelId="{FAC7B87A-37A8-42A9-BFA8-A4CD74327E88}" type="pres">
      <dgm:prSet presAssocID="{FB513131-4D16-473C-B77D-B460EC91BD6F}" presName="text0" presStyleLbl="node1" presStyleIdx="1" presStyleCnt="4">
        <dgm:presLayoutVars>
          <dgm:bulletEnabled val="1"/>
        </dgm:presLayoutVars>
      </dgm:prSet>
      <dgm:spPr/>
    </dgm:pt>
    <dgm:pt modelId="{943FA3B6-1486-46D8-8320-312C2A3E66D9}" type="pres">
      <dgm:prSet presAssocID="{8F31FB05-3A09-4A6F-826E-B8FC21187569}" presName="Name56" presStyleLbl="parChTrans1D2" presStyleIdx="1" presStyleCnt="3"/>
      <dgm:spPr/>
    </dgm:pt>
    <dgm:pt modelId="{2A448B34-6C75-489B-A8F5-D5E05368D709}" type="pres">
      <dgm:prSet presAssocID="{C55FBB74-0786-46A9-889A-A226D62B5CD5}" presName="text0" presStyleLbl="node1" presStyleIdx="2" presStyleCnt="4">
        <dgm:presLayoutVars>
          <dgm:bulletEnabled val="1"/>
        </dgm:presLayoutVars>
      </dgm:prSet>
      <dgm:spPr/>
    </dgm:pt>
    <dgm:pt modelId="{CCA66227-3AE8-4564-AF99-6730BA4CEF4A}" type="pres">
      <dgm:prSet presAssocID="{F9EFACDF-FEAB-4995-A70E-AB47D2122DC2}" presName="Name56" presStyleLbl="parChTrans1D2" presStyleIdx="2" presStyleCnt="3"/>
      <dgm:spPr/>
    </dgm:pt>
    <dgm:pt modelId="{96844AEC-97EF-4DE0-88D5-F7D86C63B9DA}" type="pres">
      <dgm:prSet presAssocID="{96B12353-9265-4019-AA44-BBCC3FC0C65E}" presName="text0" presStyleLbl="node1" presStyleIdx="3" presStyleCnt="4">
        <dgm:presLayoutVars>
          <dgm:bulletEnabled val="1"/>
        </dgm:presLayoutVars>
      </dgm:prSet>
      <dgm:spPr/>
    </dgm:pt>
  </dgm:ptLst>
  <dgm:cxnLst>
    <dgm:cxn modelId="{5B671520-03F7-4CD5-9CDE-9A8B867C81E2}" type="presOf" srcId="{4F948B5A-91A3-490D-A8EE-DC40D42C69F7}" destId="{37B2BA2D-ECBD-47FB-BAD0-C29ED597B2C8}" srcOrd="0" destOrd="0" presId="urn:microsoft.com/office/officeart/2008/layout/RadialCluster"/>
    <dgm:cxn modelId="{CC888B34-C2FA-4518-AA41-CE85725E7061}" type="presOf" srcId="{96B12353-9265-4019-AA44-BBCC3FC0C65E}" destId="{96844AEC-97EF-4DE0-88D5-F7D86C63B9DA}" srcOrd="0" destOrd="0" presId="urn:microsoft.com/office/officeart/2008/layout/RadialCluster"/>
    <dgm:cxn modelId="{8081385E-2DC2-415E-A77D-210CA3504568}" type="presOf" srcId="{17C920E8-4274-49DF-BFDC-8EA9CDDF3848}" destId="{921B05AE-40E4-42CC-BB96-F7F1C31B2A46}" srcOrd="0" destOrd="0" presId="urn:microsoft.com/office/officeart/2008/layout/RadialCluster"/>
    <dgm:cxn modelId="{5BE2DE4C-A344-47AB-AABC-D54E19E0B803}" type="presOf" srcId="{C55FBB74-0786-46A9-889A-A226D62B5CD5}" destId="{2A448B34-6C75-489B-A8F5-D5E05368D709}" srcOrd="0" destOrd="0" presId="urn:microsoft.com/office/officeart/2008/layout/RadialCluster"/>
    <dgm:cxn modelId="{3106584E-969A-423E-8B2C-DC18A040B45C}" type="presOf" srcId="{F9EFACDF-FEAB-4995-A70E-AB47D2122DC2}" destId="{CCA66227-3AE8-4564-AF99-6730BA4CEF4A}" srcOrd="0" destOrd="0" presId="urn:microsoft.com/office/officeart/2008/layout/RadialCluster"/>
    <dgm:cxn modelId="{84536C50-95ED-4DEB-AC03-427FA50229AD}" srcId="{4F948B5A-91A3-490D-A8EE-DC40D42C69F7}" destId="{96B12353-9265-4019-AA44-BBCC3FC0C65E}" srcOrd="2" destOrd="0" parTransId="{F9EFACDF-FEAB-4995-A70E-AB47D2122DC2}" sibTransId="{471DD79D-2342-4F7B-87D9-39FB9F007D3C}"/>
    <dgm:cxn modelId="{1050EA8F-C7DE-4A5A-BE6D-BB89DF6D28B6}" type="presOf" srcId="{FB513131-4D16-473C-B77D-B460EC91BD6F}" destId="{FAC7B87A-37A8-42A9-BFA8-A4CD74327E88}" srcOrd="0" destOrd="0" presId="urn:microsoft.com/office/officeart/2008/layout/RadialCluster"/>
    <dgm:cxn modelId="{1A0E56A7-7C5B-42F3-8571-A8821CF35B71}" type="presOf" srcId="{8F31FB05-3A09-4A6F-826E-B8FC21187569}" destId="{943FA3B6-1486-46D8-8320-312C2A3E66D9}" srcOrd="0" destOrd="0" presId="urn:microsoft.com/office/officeart/2008/layout/RadialCluster"/>
    <dgm:cxn modelId="{451E7BE4-08F6-4806-A2A2-A352D202BFB1}" srcId="{4F948B5A-91A3-490D-A8EE-DC40D42C69F7}" destId="{C55FBB74-0786-46A9-889A-A226D62B5CD5}" srcOrd="1" destOrd="0" parTransId="{8F31FB05-3A09-4A6F-826E-B8FC21187569}" sibTransId="{37435A54-98F4-4CBB-A714-27A98C3D0CB7}"/>
    <dgm:cxn modelId="{120AC9E7-7140-4730-8BEB-3A5D30448845}" srcId="{4F948B5A-91A3-490D-A8EE-DC40D42C69F7}" destId="{FB513131-4D16-473C-B77D-B460EC91BD6F}" srcOrd="0" destOrd="0" parTransId="{AB95269F-2574-469F-B02F-C0F6B68192A4}" sibTransId="{B78A5170-480C-4EDA-916F-545BE6A80338}"/>
    <dgm:cxn modelId="{602C6DE9-2746-4BBE-B475-70E76FB1C759}" type="presOf" srcId="{AB95269F-2574-469F-B02F-C0F6B68192A4}" destId="{25A9454B-50C2-4FA7-A7B4-026D142CB0A1}" srcOrd="0" destOrd="0" presId="urn:microsoft.com/office/officeart/2008/layout/RadialCluster"/>
    <dgm:cxn modelId="{7039A2ED-3600-416D-BB63-29FD65F589E7}" srcId="{17C920E8-4274-49DF-BFDC-8EA9CDDF3848}" destId="{4F948B5A-91A3-490D-A8EE-DC40D42C69F7}" srcOrd="0" destOrd="0" parTransId="{327C416E-B07E-4A3D-9180-73285BC22494}" sibTransId="{C6A07147-C555-45B0-8F96-AB457CF514E7}"/>
    <dgm:cxn modelId="{91715D00-5F63-4325-9CEA-065BDB0F9EC3}" type="presParOf" srcId="{921B05AE-40E4-42CC-BB96-F7F1C31B2A46}" destId="{B3D2A4F8-0E84-4EB4-8F3D-FB5AB66DD324}" srcOrd="0" destOrd="0" presId="urn:microsoft.com/office/officeart/2008/layout/RadialCluster"/>
    <dgm:cxn modelId="{B74E1602-85DA-458D-9106-558464B84D00}" type="presParOf" srcId="{B3D2A4F8-0E84-4EB4-8F3D-FB5AB66DD324}" destId="{37B2BA2D-ECBD-47FB-BAD0-C29ED597B2C8}" srcOrd="0" destOrd="0" presId="urn:microsoft.com/office/officeart/2008/layout/RadialCluster"/>
    <dgm:cxn modelId="{96FDC5C2-5A20-451F-8F4C-FCD4057BBF5E}" type="presParOf" srcId="{B3D2A4F8-0E84-4EB4-8F3D-FB5AB66DD324}" destId="{25A9454B-50C2-4FA7-A7B4-026D142CB0A1}" srcOrd="1" destOrd="0" presId="urn:microsoft.com/office/officeart/2008/layout/RadialCluster"/>
    <dgm:cxn modelId="{BE6AD888-E477-4F40-A86C-FC2B04177784}" type="presParOf" srcId="{B3D2A4F8-0E84-4EB4-8F3D-FB5AB66DD324}" destId="{FAC7B87A-37A8-42A9-BFA8-A4CD74327E88}" srcOrd="2" destOrd="0" presId="urn:microsoft.com/office/officeart/2008/layout/RadialCluster"/>
    <dgm:cxn modelId="{7983D0C4-689A-40BA-88A6-53DA11BA948B}" type="presParOf" srcId="{B3D2A4F8-0E84-4EB4-8F3D-FB5AB66DD324}" destId="{943FA3B6-1486-46D8-8320-312C2A3E66D9}" srcOrd="3" destOrd="0" presId="urn:microsoft.com/office/officeart/2008/layout/RadialCluster"/>
    <dgm:cxn modelId="{652DCDD7-3D42-42F6-9C9E-A7DB5F81ACE7}" type="presParOf" srcId="{B3D2A4F8-0E84-4EB4-8F3D-FB5AB66DD324}" destId="{2A448B34-6C75-489B-A8F5-D5E05368D709}" srcOrd="4" destOrd="0" presId="urn:microsoft.com/office/officeart/2008/layout/RadialCluster"/>
    <dgm:cxn modelId="{A8985035-A515-4549-9870-FF2CFA8033B9}" type="presParOf" srcId="{B3D2A4F8-0E84-4EB4-8F3D-FB5AB66DD324}" destId="{CCA66227-3AE8-4564-AF99-6730BA4CEF4A}" srcOrd="5" destOrd="0" presId="urn:microsoft.com/office/officeart/2008/layout/RadialCluster"/>
    <dgm:cxn modelId="{23E27B51-359B-4AED-B8E2-2457FBD93D21}" type="presParOf" srcId="{B3D2A4F8-0E84-4EB4-8F3D-FB5AB66DD324}" destId="{96844AEC-97EF-4DE0-88D5-F7D86C63B9D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2B887-D982-42CF-98D7-905380D11AC3}">
      <dsp:nvSpPr>
        <dsp:cNvPr id="0" name=""/>
        <dsp:cNvSpPr/>
      </dsp:nvSpPr>
      <dsp:spPr>
        <a:xfrm>
          <a:off x="2001" y="1672429"/>
          <a:ext cx="2652797" cy="26527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/>
            <a:t>জীব</a:t>
          </a:r>
          <a:endParaRPr lang="en-US" sz="3700" kern="1200" dirty="0"/>
        </a:p>
      </dsp:txBody>
      <dsp:txXfrm>
        <a:off x="390494" y="2060922"/>
        <a:ext cx="1875811" cy="1875811"/>
      </dsp:txXfrm>
    </dsp:sp>
    <dsp:sp modelId="{3BC5659B-F2CC-4490-8ACD-7F951F1838D1}">
      <dsp:nvSpPr>
        <dsp:cNvPr id="0" name=""/>
        <dsp:cNvSpPr/>
      </dsp:nvSpPr>
      <dsp:spPr>
        <a:xfrm>
          <a:off x="2870205" y="2229517"/>
          <a:ext cx="1538622" cy="1538622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074149" y="2817886"/>
        <a:ext cx="1130734" cy="361884"/>
      </dsp:txXfrm>
    </dsp:sp>
    <dsp:sp modelId="{D18CCFFC-62AA-4754-AD52-306CB94549DA}">
      <dsp:nvSpPr>
        <dsp:cNvPr id="0" name=""/>
        <dsp:cNvSpPr/>
      </dsp:nvSpPr>
      <dsp:spPr>
        <a:xfrm>
          <a:off x="4624234" y="1672429"/>
          <a:ext cx="2652797" cy="265279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/>
            <a:t>জড়</a:t>
          </a:r>
          <a:endParaRPr lang="en-US" sz="3700" kern="1200" dirty="0"/>
        </a:p>
      </dsp:txBody>
      <dsp:txXfrm>
        <a:off x="5012727" y="2060922"/>
        <a:ext cx="1875811" cy="1875811"/>
      </dsp:txXfrm>
    </dsp:sp>
    <dsp:sp modelId="{E6E0C39A-F167-427F-A5AD-8FD264A5158B}">
      <dsp:nvSpPr>
        <dsp:cNvPr id="0" name=""/>
        <dsp:cNvSpPr/>
      </dsp:nvSpPr>
      <dsp:spPr>
        <a:xfrm>
          <a:off x="7492439" y="2229517"/>
          <a:ext cx="1538622" cy="1538622"/>
        </a:xfrm>
        <a:prstGeom prst="mathEqual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7696383" y="2546473"/>
        <a:ext cx="1130734" cy="904710"/>
      </dsp:txXfrm>
    </dsp:sp>
    <dsp:sp modelId="{D25988D1-C46B-4BB4-BA45-B272B09B431F}">
      <dsp:nvSpPr>
        <dsp:cNvPr id="0" name=""/>
        <dsp:cNvSpPr/>
      </dsp:nvSpPr>
      <dsp:spPr>
        <a:xfrm>
          <a:off x="9246468" y="1672429"/>
          <a:ext cx="2652797" cy="265279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/>
            <a:t>পরিবেশের উপাদান</a:t>
          </a:r>
          <a:endParaRPr lang="en-US" sz="3700" kern="1200" dirty="0"/>
        </a:p>
      </dsp:txBody>
      <dsp:txXfrm>
        <a:off x="9634961" y="2060922"/>
        <a:ext cx="1875811" cy="1875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BA2D-ECBD-47FB-BAD0-C29ED597B2C8}">
      <dsp:nvSpPr>
        <dsp:cNvPr id="0" name=""/>
        <dsp:cNvSpPr/>
      </dsp:nvSpPr>
      <dsp:spPr>
        <a:xfrm>
          <a:off x="5051706" y="2789511"/>
          <a:ext cx="1798778" cy="17987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জড়</a:t>
          </a:r>
          <a:endParaRPr lang="en-US" sz="3600" kern="1200" dirty="0"/>
        </a:p>
      </dsp:txBody>
      <dsp:txXfrm>
        <a:off x="5139515" y="2877320"/>
        <a:ext cx="1623160" cy="1623160"/>
      </dsp:txXfrm>
    </dsp:sp>
    <dsp:sp modelId="{25A9454B-50C2-4FA7-A7B4-026D142CB0A1}">
      <dsp:nvSpPr>
        <dsp:cNvPr id="0" name=""/>
        <dsp:cNvSpPr/>
      </dsp:nvSpPr>
      <dsp:spPr>
        <a:xfrm rot="16200000">
          <a:off x="5320211" y="2158627"/>
          <a:ext cx="12617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176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7B87A-37A8-42A9-BFA8-A4CD74327E88}">
      <dsp:nvSpPr>
        <dsp:cNvPr id="0" name=""/>
        <dsp:cNvSpPr/>
      </dsp:nvSpPr>
      <dsp:spPr>
        <a:xfrm>
          <a:off x="5348504" y="322562"/>
          <a:ext cx="1205181" cy="1205181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মাটি</a:t>
          </a:r>
          <a:endParaRPr lang="en-US" sz="3600" kern="1200" dirty="0"/>
        </a:p>
      </dsp:txBody>
      <dsp:txXfrm>
        <a:off x="5407336" y="381394"/>
        <a:ext cx="1087517" cy="1087517"/>
      </dsp:txXfrm>
    </dsp:sp>
    <dsp:sp modelId="{943FA3B6-1486-46D8-8320-312C2A3E66D9}">
      <dsp:nvSpPr>
        <dsp:cNvPr id="0" name=""/>
        <dsp:cNvSpPr/>
      </dsp:nvSpPr>
      <dsp:spPr>
        <a:xfrm rot="1800000">
          <a:off x="6781527" y="4465515"/>
          <a:ext cx="1029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941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48B34-6C75-489B-A8F5-D5E05368D709}">
      <dsp:nvSpPr>
        <dsp:cNvPr id="0" name=""/>
        <dsp:cNvSpPr/>
      </dsp:nvSpPr>
      <dsp:spPr>
        <a:xfrm>
          <a:off x="7741980" y="4468183"/>
          <a:ext cx="1205181" cy="1205181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পানি</a:t>
          </a:r>
          <a:endParaRPr lang="en-US" sz="3600" kern="1200" dirty="0"/>
        </a:p>
      </dsp:txBody>
      <dsp:txXfrm>
        <a:off x="7800812" y="4527015"/>
        <a:ext cx="1087517" cy="1087517"/>
      </dsp:txXfrm>
    </dsp:sp>
    <dsp:sp modelId="{CCA66227-3AE8-4564-AF99-6730BA4CEF4A}">
      <dsp:nvSpPr>
        <dsp:cNvPr id="0" name=""/>
        <dsp:cNvSpPr/>
      </dsp:nvSpPr>
      <dsp:spPr>
        <a:xfrm rot="9000000">
          <a:off x="4091253" y="4465515"/>
          <a:ext cx="1029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941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44AEC-97EF-4DE0-88D5-F7D86C63B9DA}">
      <dsp:nvSpPr>
        <dsp:cNvPr id="0" name=""/>
        <dsp:cNvSpPr/>
      </dsp:nvSpPr>
      <dsp:spPr>
        <a:xfrm>
          <a:off x="2955029" y="4468183"/>
          <a:ext cx="1205181" cy="1205181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বায়ু</a:t>
          </a:r>
          <a:endParaRPr lang="en-US" sz="3600" kern="1200" dirty="0"/>
        </a:p>
      </dsp:txBody>
      <dsp:txXfrm>
        <a:off x="3013861" y="4527015"/>
        <a:ext cx="1087517" cy="1087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4823-C5CB-4FBE-BEC2-FDE1B79FA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6CDEB-7420-4F3B-84DC-212F83509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99FA-745C-48BB-8B04-FF595E8B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75B9-BC8D-4843-BD95-8F89C3B9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9E3D-9DBE-4E84-9A9D-16BE48B7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2975-71C5-4805-A40A-5E42AB68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8817A-D4A0-41A1-8D70-BA0AC56A6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A015-31BF-4C86-AB91-C4D13359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61312-FC51-4F19-BDCE-984E083E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AAC3-DBB9-4982-BE62-D5B33B53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5E197-4C31-4A0D-87AA-EDA9BD58F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0A870-4C8E-4720-9AEF-2BBB21098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D881-472B-4CBD-9BB6-33DF04E9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E450-45EF-4E20-88EB-C623AD74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1CB5-8F5F-459D-A140-D8E993E4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E846-9DD7-43F4-980E-877A6D47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A2CD-3E1A-49A2-97B8-D945F556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656B7-67BF-4495-9E6B-DD7773EF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BF9A-55F0-4813-BF5D-5690ED4E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801BE-A703-4749-AD6A-6C780F07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0EDF-2DC8-4F86-A5C0-B8BB31E5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0FD7-AE3B-41E4-98EB-2D5B0C5D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4C14-9242-4EF9-96FA-5D6FE6B2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DF146-D28D-49B2-9570-63883532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60C6B-8396-48D3-907D-6C9B49A0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7AA8-3059-4502-B25E-2359F8B7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AE949-A14E-43CA-9451-4D3C5BB8B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E451C-AAEB-4DE7-B552-F0357BE4F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B81BD-B71C-4484-ABDA-5B9DB21B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B883A-C60B-4B8C-B22D-4629AA2A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FD3E7-2416-441A-9600-3676971F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A9A1-32CA-403A-B2A3-F6BAA157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23B3-DF0D-4532-9A9F-00DB088AF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F051B-BC23-42C9-AB28-DB0CA0BA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8A3E7-37EE-4C17-8BA8-CBEDFA360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CCED1-494D-4743-BAC7-2C9C72689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C6C96-8AF0-4B3B-A0F4-77D6724D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D3DEC-47C0-4F56-8C6D-908AD4DC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5B89C-469E-44F4-945A-BBC8BB0A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1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8401-0246-4D60-9F75-6B8186BC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B7CFA-DFFA-41DA-BE47-A57D864B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1DCB5-B653-448D-826E-8960381A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E014A-AFA0-4A45-BAD6-0969D269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C7DC8-19E8-4F1A-9560-964C6ADB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2BD0A-BCA2-40BA-845C-77A36F07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9FCB1-1B33-4B06-9680-BF0A13E4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1C69-69E0-4EAB-B6E1-1335CE48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2EEB-3FDC-4404-AF16-6A84E117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5412A-1D72-4A99-A7E9-7CA177CC2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D7C68-88E3-4080-9CDF-1D17423A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D4307-43B1-4C6F-B78D-FC3AF2D0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4F64-7E31-4DB4-9D25-B447B6CF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B484-40EC-4291-9F51-E38B3427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F8421-85F5-429A-8383-374DBBCC4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AC58-A045-4F5B-AEC9-D3BBA81CD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96F96-0593-4638-B321-E7E0CB89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C3434-7A4C-4843-85B5-E040D4B0906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A74F1-0072-422A-AEAA-57532A76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D6D58-D908-4BD0-80BD-981BDC25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2F1A8-11BD-442F-AF86-73ED7CE5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2509EB5-8AF7-4C21-BDA3-CFD4FD473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549F85-58DC-44CE-B05A-7650B2FA4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2" y="253218"/>
            <a:ext cx="11856760" cy="6492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29285-9BD3-4673-82B0-4A9BBEA4A3B3}"/>
              </a:ext>
            </a:extLst>
          </p:cNvPr>
          <p:cNvSpPr txBox="1"/>
          <p:nvPr/>
        </p:nvSpPr>
        <p:spPr>
          <a:xfrm>
            <a:off x="3502855" y="253218"/>
            <a:ext cx="4867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6A5388-570C-4D3E-A5C0-EA221E2AA113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দূষন প্রতিরোধঃ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দূষনমুক্ত রাখার একমাত্র উপায় হলো পরিবেশ সম্পর্কে সকলের মধ্যে সচেতনতা সৃষ্টি করতে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01F38-D4F8-4A12-B459-984146D0C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1858780"/>
            <a:ext cx="11947162" cy="48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2448D-43B0-4D24-A2A2-88A0EEEF6FC0}"/>
              </a:ext>
            </a:extLst>
          </p:cNvPr>
          <p:cNvSpPr txBox="1"/>
          <p:nvPr/>
        </p:nvSpPr>
        <p:spPr>
          <a:xfrm>
            <a:off x="0" y="0"/>
            <a:ext cx="12082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 দূষনমুক্ত রাখতে বাড়িঘর স্কুল ও রাস্তার পাশে গাছপালা লাগাতে হবে।কীটনাশক,রাসায়নিক সারের ব্যবহার কমাতে হবে।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A2250-81CE-4CCF-8BA3-C04C3893D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1446550"/>
            <a:ext cx="5976079" cy="5254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9EC45-A428-49AD-9C2E-7E1AE6911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9" y="1446548"/>
            <a:ext cx="5836170" cy="52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CCF314-9286-49F8-BA1D-C135272DCF52}"/>
              </a:ext>
            </a:extLst>
          </p:cNvPr>
          <p:cNvSpPr txBox="1"/>
          <p:nvPr/>
        </p:nvSpPr>
        <p:spPr>
          <a:xfrm>
            <a:off x="2346960" y="393894"/>
            <a:ext cx="749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51DB5-9C67-40A5-A9CF-90AABF7E6472}"/>
              </a:ext>
            </a:extLst>
          </p:cNvPr>
          <p:cNvSpPr txBox="1"/>
          <p:nvPr/>
        </p:nvSpPr>
        <p:spPr>
          <a:xfrm>
            <a:off x="506436" y="2492533"/>
            <a:ext cx="1138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উপাদানসমূহের দূষনের কারনগুলো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5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D084B7-036A-442A-B618-EE42B2834992}"/>
              </a:ext>
            </a:extLst>
          </p:cNvPr>
          <p:cNvSpPr txBox="1"/>
          <p:nvPr/>
        </p:nvSpPr>
        <p:spPr>
          <a:xfrm>
            <a:off x="3655255" y="379827"/>
            <a:ext cx="4881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CB04E-32F1-4B18-8C9E-B485A81DF241}"/>
              </a:ext>
            </a:extLst>
          </p:cNvPr>
          <p:cNvSpPr txBox="1"/>
          <p:nvPr/>
        </p:nvSpPr>
        <p:spPr>
          <a:xfrm>
            <a:off x="337625" y="2194560"/>
            <a:ext cx="11718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১)দূষনের একটি প্রভাব বর্ণনা কর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২)পরিবেশের উপাদানসমূহের দূষনের কারন ব্যাখ্যা কর;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৩)কিভাবে পরিবেশের প্রতিরোধ গড়ে তোলা যায় বর্ণনা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A0A27-56AF-4068-8765-C095969A726B}"/>
              </a:ext>
            </a:extLst>
          </p:cNvPr>
          <p:cNvSpPr txBox="1"/>
          <p:nvPr/>
        </p:nvSpPr>
        <p:spPr>
          <a:xfrm>
            <a:off x="3657600" y="182880"/>
            <a:ext cx="4628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4F9DBF6-B671-48D0-95D2-4F6F2F720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69495"/>
              </p:ext>
            </p:extLst>
          </p:nvPr>
        </p:nvGraphicFramePr>
        <p:xfrm>
          <a:off x="4593102" y="2729596"/>
          <a:ext cx="2644725" cy="19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680040" imgH="488520" progId="Package">
                  <p:embed/>
                </p:oleObj>
              </mc:Choice>
              <mc:Fallback>
                <p:oleObj name="Packager Shell Object" showAsIcon="1" r:id="rId3" imgW="680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3102" y="2729596"/>
                        <a:ext cx="2644725" cy="19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6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1AB8D-7650-4039-844B-E20F30D8EDF9}"/>
              </a:ext>
            </a:extLst>
          </p:cNvPr>
          <p:cNvSpPr txBox="1"/>
          <p:nvPr/>
        </p:nvSpPr>
        <p:spPr>
          <a:xfrm>
            <a:off x="3228535" y="484833"/>
            <a:ext cx="507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1BD55-FA3F-4131-97BB-5344702374BE}"/>
              </a:ext>
            </a:extLst>
          </p:cNvPr>
          <p:cNvSpPr txBox="1"/>
          <p:nvPr/>
        </p:nvSpPr>
        <p:spPr>
          <a:xfrm>
            <a:off x="332936" y="2249736"/>
            <a:ext cx="11859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থাকা পরিবেশের বিভিন্ন দূষণ দেখে সনাক্ত করবে এবং ক্লাসে এসে আলোচনা করবে।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485BA5-98AB-495A-BE90-85186497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12543"/>
            <a:ext cx="11971606" cy="6625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74305-2A9F-469C-839F-F2A45B156BE0}"/>
              </a:ext>
            </a:extLst>
          </p:cNvPr>
          <p:cNvSpPr txBox="1"/>
          <p:nvPr/>
        </p:nvSpPr>
        <p:spPr>
          <a:xfrm>
            <a:off x="2757268" y="351692"/>
            <a:ext cx="693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671BFE-0B6D-4D74-8155-FD1A1C379B27}"/>
              </a:ext>
            </a:extLst>
          </p:cNvPr>
          <p:cNvSpPr txBox="1"/>
          <p:nvPr/>
        </p:nvSpPr>
        <p:spPr>
          <a:xfrm>
            <a:off x="2799471" y="112542"/>
            <a:ext cx="663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92044-169A-480A-9370-11F0129BD224}"/>
              </a:ext>
            </a:extLst>
          </p:cNvPr>
          <p:cNvSpPr txBox="1"/>
          <p:nvPr/>
        </p:nvSpPr>
        <p:spPr>
          <a:xfrm>
            <a:off x="1603718" y="1505243"/>
            <a:ext cx="4628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রেখা পারভীন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পুড়াবাড়িয়া দাখিল মাদ্রাসা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0B74E-BC3D-428A-95E5-5E99EC92AA17}"/>
              </a:ext>
            </a:extLst>
          </p:cNvPr>
          <p:cNvSpPr txBox="1"/>
          <p:nvPr/>
        </p:nvSpPr>
        <p:spPr>
          <a:xfrm>
            <a:off x="6096000" y="1505243"/>
            <a:ext cx="41734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শ্রেনিঃঅষ্টম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অধ্যায়ঃসপ্তম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0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67BA5-D724-4427-914E-98E7D56B7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123092"/>
            <a:ext cx="5983459" cy="6611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B1630-69D1-4E96-9E73-9E3EBBFA0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8" y="123092"/>
            <a:ext cx="5858541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4516B-1559-4491-9896-D95E6299EFDC}"/>
              </a:ext>
            </a:extLst>
          </p:cNvPr>
          <p:cNvSpPr txBox="1"/>
          <p:nvPr/>
        </p:nvSpPr>
        <p:spPr>
          <a:xfrm>
            <a:off x="2729133" y="2447779"/>
            <a:ext cx="7118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এবং দূষন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923E3B-76E4-4C2E-A846-985CD7854018}"/>
              </a:ext>
            </a:extLst>
          </p:cNvPr>
          <p:cNvSpPr txBox="1"/>
          <p:nvPr/>
        </p:nvSpPr>
        <p:spPr>
          <a:xfrm>
            <a:off x="206825" y="1608561"/>
            <a:ext cx="11778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১)পরিবেশ দূষন কি তা বলতে পারবে;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২)পরিবেশের উপাদানসমূহের দূষনের কারন ব্যাখ্যা করতে পারবে;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৩)পরিবেশ দূষন প্রতিরোধের উপায় ব্যাখ্যা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BBD949-C998-4442-A3A7-E70A0FBF9EFE}"/>
              </a:ext>
            </a:extLst>
          </p:cNvPr>
          <p:cNvSpPr txBox="1"/>
          <p:nvPr/>
        </p:nvSpPr>
        <p:spPr>
          <a:xfrm>
            <a:off x="154745" y="168812"/>
            <a:ext cx="1203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দুষনঃপ্রাকৃতিক অথবা মানুষের বিভিন্ন কর্মকান্ড এই উভয় কারনেই পরিবেশের বিভিন্ন উপদানের পরিবর্তন ঘটতে পারে এবং এতে পরিবেশের ভারসাম্য নষ্ট হয়</a:t>
            </a:r>
            <a:r>
              <a:rPr lang="bn-IN" sz="3600" dirty="0"/>
              <a:t>।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1B378-5F74-4169-8CD5-2190AC108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1369141"/>
            <a:ext cx="11901267" cy="532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0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16B08-D2C2-45C8-ADF3-E980491678F1}"/>
              </a:ext>
            </a:extLst>
          </p:cNvPr>
          <p:cNvSpPr txBox="1"/>
          <p:nvPr/>
        </p:nvSpPr>
        <p:spPr>
          <a:xfrm>
            <a:off x="534571" y="140677"/>
            <a:ext cx="1147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প্রধানত দুটো উপাদান নিয়ে গঠিত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B24182-1D99-4C0C-BAD1-4E1D8DB41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068698"/>
              </p:ext>
            </p:extLst>
          </p:nvPr>
        </p:nvGraphicFramePr>
        <p:xfrm>
          <a:off x="112541" y="719666"/>
          <a:ext cx="11901267" cy="599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4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82B887-D982-42CF-98D7-905380D1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C182B887-D982-42CF-98D7-905380D11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C182B887-D982-42CF-98D7-905380D1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C182B887-D982-42CF-98D7-905380D1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C5659B-F2CC-4490-8ACD-7F951F183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3BC5659B-F2CC-4490-8ACD-7F951F183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BC5659B-F2CC-4490-8ACD-7F951F183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3BC5659B-F2CC-4490-8ACD-7F951F183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CCFFC-62AA-4754-AD52-306CB945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D18CCFFC-62AA-4754-AD52-306CB9454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D18CCFFC-62AA-4754-AD52-306CB945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D18CCFFC-62AA-4754-AD52-306CB945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E0C39A-F167-427F-A5AD-8FD264A51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E6E0C39A-F167-427F-A5AD-8FD264A51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E6E0C39A-F167-427F-A5AD-8FD264A51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E6E0C39A-F167-427F-A5AD-8FD264A51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5988D1-C46B-4BB4-BA45-B272B09B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D25988D1-C46B-4BB4-BA45-B272B09B4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D25988D1-C46B-4BB4-BA45-B272B09B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D25988D1-C46B-4BB4-BA45-B272B09B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46159-39A4-4EFE-A91A-74E5DD8E54BD}"/>
              </a:ext>
            </a:extLst>
          </p:cNvPr>
          <p:cNvSpPr txBox="1"/>
          <p:nvPr/>
        </p:nvSpPr>
        <p:spPr>
          <a:xfrm>
            <a:off x="0" y="0"/>
            <a:ext cx="1203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সকল উদ্ভিদ ও প্রাণী নিয়ে পরিবেশের জীব উপাদান গঠিত।আবার জড় উপাদানের মধ্যে রয়েছে</a:t>
            </a:r>
            <a:r>
              <a:rPr lang="bn-IN" dirty="0"/>
              <a:t>...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996415-BECD-4C4E-BA5E-EC7C3E30E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061738"/>
              </p:ext>
            </p:extLst>
          </p:nvPr>
        </p:nvGraphicFramePr>
        <p:xfrm>
          <a:off x="134911" y="719666"/>
          <a:ext cx="11902191" cy="599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B2BA2D-ECBD-47FB-BAD0-C29ED597B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7B2BA2D-ECBD-47FB-BAD0-C29ED597B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7B2BA2D-ECBD-47FB-BAD0-C29ED597B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7B2BA2D-ECBD-47FB-BAD0-C29ED597B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A9454B-50C2-4FA7-A7B4-026D142C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25A9454B-50C2-4FA7-A7B4-026D142CB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25A9454B-50C2-4FA7-A7B4-026D142C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25A9454B-50C2-4FA7-A7B4-026D142C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C7B87A-37A8-42A9-BFA8-A4CD74327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FAC7B87A-37A8-42A9-BFA8-A4CD74327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FAC7B87A-37A8-42A9-BFA8-A4CD74327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FAC7B87A-37A8-42A9-BFA8-A4CD74327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3FA3B6-1486-46D8-8320-312C2A3E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943FA3B6-1486-46D8-8320-312C2A3E6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943FA3B6-1486-46D8-8320-312C2A3E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943FA3B6-1486-46D8-8320-312C2A3E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48B34-6C75-489B-A8F5-D5E05368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2A448B34-6C75-489B-A8F5-D5E05368D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2A448B34-6C75-489B-A8F5-D5E05368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2A448B34-6C75-489B-A8F5-D5E05368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A66227-3AE8-4564-AF99-6730BA4C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CCA66227-3AE8-4564-AF99-6730BA4CE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CCA66227-3AE8-4564-AF99-6730BA4C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CCA66227-3AE8-4564-AF99-6730BA4C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844AEC-97EF-4DE0-88D5-F7D86C63B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96844AEC-97EF-4DE0-88D5-F7D86C63B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96844AEC-97EF-4DE0-88D5-F7D86C63B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96844AEC-97EF-4DE0-88D5-F7D86C63B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13112-3518-4019-BA35-4DEDC11F7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7" y="417551"/>
            <a:ext cx="4662708" cy="1891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96147-0B38-4172-A898-D0BB09095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8" y="2643890"/>
            <a:ext cx="4662708" cy="1891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1A207-FFD6-4EA3-AA06-ABC3FD1C2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7" y="4878305"/>
            <a:ext cx="4662708" cy="1702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59CF51-61B2-4B58-9488-C79ABA25990C}"/>
              </a:ext>
            </a:extLst>
          </p:cNvPr>
          <p:cNvSpPr txBox="1"/>
          <p:nvPr/>
        </p:nvSpPr>
        <p:spPr>
          <a:xfrm>
            <a:off x="8169639" y="639949"/>
            <a:ext cx="3528454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দুষন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6A032-10A8-4BC5-AD9E-464BB45ABEFB}"/>
              </a:ext>
            </a:extLst>
          </p:cNvPr>
          <p:cNvSpPr txBox="1"/>
          <p:nvPr/>
        </p:nvSpPr>
        <p:spPr>
          <a:xfrm>
            <a:off x="8169639" y="2702481"/>
            <a:ext cx="364275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21B0F-B003-43CE-A046-BD7F039BE763}"/>
              </a:ext>
            </a:extLst>
          </p:cNvPr>
          <p:cNvSpPr txBox="1"/>
          <p:nvPr/>
        </p:nvSpPr>
        <p:spPr>
          <a:xfrm>
            <a:off x="8169639" y="5086350"/>
            <a:ext cx="3642753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248D5B2-2847-4171-8E33-6E46F314BF13}"/>
              </a:ext>
            </a:extLst>
          </p:cNvPr>
          <p:cNvSpPr/>
          <p:nvPr/>
        </p:nvSpPr>
        <p:spPr>
          <a:xfrm>
            <a:off x="2263515" y="3222886"/>
            <a:ext cx="869429" cy="58759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3E3B1A-E37A-428D-AA44-B83ED2256B95}"/>
              </a:ext>
            </a:extLst>
          </p:cNvPr>
          <p:cNvSpPr/>
          <p:nvPr/>
        </p:nvSpPr>
        <p:spPr>
          <a:xfrm>
            <a:off x="2263515" y="824459"/>
            <a:ext cx="734518" cy="61459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A4BB680-B1F3-4D80-BF17-4CFBF64AF542}"/>
              </a:ext>
            </a:extLst>
          </p:cNvPr>
          <p:cNvSpPr/>
          <p:nvPr/>
        </p:nvSpPr>
        <p:spPr>
          <a:xfrm>
            <a:off x="2263515" y="4870228"/>
            <a:ext cx="734518" cy="58746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204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2019-10-28T08:08:04Z</dcterms:created>
  <dcterms:modified xsi:type="dcterms:W3CDTF">2019-11-20T16:47:53Z</dcterms:modified>
</cp:coreProperties>
</file>