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57" r:id="rId2"/>
    <p:sldId id="278" r:id="rId3"/>
    <p:sldId id="258" r:id="rId4"/>
    <p:sldId id="311" r:id="rId5"/>
    <p:sldId id="259" r:id="rId6"/>
    <p:sldId id="260" r:id="rId7"/>
    <p:sldId id="262" r:id="rId8"/>
    <p:sldId id="282" r:id="rId9"/>
    <p:sldId id="312" r:id="rId10"/>
    <p:sldId id="298" r:id="rId11"/>
    <p:sldId id="301" r:id="rId12"/>
    <p:sldId id="299" r:id="rId13"/>
    <p:sldId id="295" r:id="rId14"/>
    <p:sldId id="303" r:id="rId15"/>
    <p:sldId id="304" r:id="rId16"/>
    <p:sldId id="305" r:id="rId17"/>
    <p:sldId id="281" r:id="rId18"/>
    <p:sldId id="313" r:id="rId19"/>
    <p:sldId id="314" r:id="rId20"/>
    <p:sldId id="273" r:id="rId21"/>
    <p:sldId id="306" r:id="rId22"/>
    <p:sldId id="275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60"/>
  </p:normalViewPr>
  <p:slideViewPr>
    <p:cSldViewPr>
      <p:cViewPr varScale="1">
        <p:scale>
          <a:sx n="108" d="100"/>
          <a:sy n="108" d="100"/>
        </p:scale>
        <p:origin x="72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5A62F-6E6E-44BB-9E68-A7BB5B9EAC6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7CC10-A7DD-4CCB-BDF9-88E5E34E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4513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F3E9-DD95-49B6-8E07-98F0AAD2557A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C2AA-A30E-43D7-8E26-AF52DA9A0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2541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EFA0B81-A75D-466A-BE1A-3052D5EA5BE2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5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E3ADEB9-EA77-4280-B921-DC0B0566243F}" type="datetime1">
              <a:rPr lang="en-US" smtClean="0"/>
              <a:t>10/20/2019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8A74AD9-5C89-477C-8821-77898A89180B}" type="datetime1">
              <a:rPr lang="en-US" smtClean="0"/>
              <a:t>10/20/2019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41703CE-157B-4F89-B191-3923DD50686B}" type="datetime1">
              <a:rPr lang="en-US" smtClean="0"/>
              <a:t>10/20/2019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A63BBC7-F2E5-4E4F-8E1D-3853CFED4A82}" type="datetime1">
              <a:rPr lang="en-US" smtClean="0"/>
              <a:t>10/20/2019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14E2FF58-C064-4618-823F-3848CCED6E21}" type="datetime1">
              <a:rPr lang="en-US" smtClean="0"/>
              <a:t>10/20/2019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0A1E7A8-ED48-47FB-BA37-62393700E6DD}" type="datetime1">
              <a:rPr lang="en-US" smtClean="0"/>
              <a:t>10/20/2019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1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0A1E7A8-ED48-47FB-BA37-62393700E6DD}" type="datetime1">
              <a:rPr lang="en-US" smtClean="0"/>
              <a:t>10/20/2019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E8624A8-0E6F-4C43-BB01-A1EBB46633FB}" type="datetime1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65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4632040-B1B0-4CEC-AE1D-2809436D21C9}" type="datetime1">
              <a:rPr lang="en-US" smtClean="0"/>
              <a:t>10/20/2019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05347D4-1ED9-42B7-87B9-C4D7D0BDC0D3}" type="datetime1">
              <a:rPr lang="en-US" smtClean="0"/>
              <a:t>10/20/2019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2453EA5-5DDD-433F-ACC4-D5BD1E72B135}" type="datetime1">
              <a:rPr lang="en-US" smtClean="0"/>
              <a:t>10/20/2019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2453EA5-5DDD-433F-ACC4-D5BD1E72B135}" type="datetime1">
              <a:rPr lang="en-US" smtClean="0"/>
              <a:t>10/20/2019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5F93952B-3AA5-4FC8-883D-D0628B2A177E}" type="datetime1">
              <a:rPr lang="en-US" smtClean="0"/>
              <a:t>10/20/2019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A817BAA6-856C-4D5B-920E-C91EADDB3485}" type="datetime1">
              <a:rPr lang="en-US" smtClean="0"/>
              <a:t>10/20/2019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B42DBE4A-A82F-4BEB-992B-A94CEE150CCD}" type="datetime1">
              <a:rPr lang="en-US" smtClean="0"/>
              <a:t>10/20/2019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0D49-BD55-48EA-893E-EBD3A589FA1A}" type="datetime3">
              <a:rPr lang="en-US" smtClean="0"/>
              <a:t>20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B4CC-A98F-44A6-97C1-60007E08FCDF}" type="datetime3">
              <a:rPr lang="en-US" smtClean="0"/>
              <a:t>20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195B-1B57-447A-A439-D7A3F7CD0EF5}" type="datetime3">
              <a:rPr lang="en-US" smtClean="0"/>
              <a:t>20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7840-A0B2-4F9D-B62B-AC890A1AFCB5}" type="datetime3">
              <a:rPr lang="en-US" smtClean="0"/>
              <a:t>20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ABE2-34F3-45F1-853F-26C43D9A0379}" type="datetime3">
              <a:rPr lang="en-US" smtClean="0"/>
              <a:t>20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050A-E8BB-4C3E-A67A-B9BBF7679532}" type="datetime3">
              <a:rPr lang="en-US" smtClean="0"/>
              <a:t>20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CCD1-F3F5-4CD2-BAE8-7506F20E6E5B}" type="datetime3">
              <a:rPr lang="en-US" smtClean="0"/>
              <a:t>20 October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454C-2AE0-4EFD-AF1A-3B0EC41D5F20}" type="datetime3">
              <a:rPr lang="en-US" smtClean="0"/>
              <a:t>20 October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2C70-0A31-48D6-B10E-B6B5764D8AD8}" type="datetime3">
              <a:rPr lang="en-US" smtClean="0"/>
              <a:t>20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572A-E02E-4FDF-ADA2-9EF997113304}" type="datetime3">
              <a:rPr lang="en-US" smtClean="0"/>
              <a:t>20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8DF9-A822-4634-AD2D-5B4FBCB0CB6F}" type="datetime3">
              <a:rPr lang="en-US" smtClean="0"/>
              <a:t>20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B1CE2C-C03F-4A11-92F0-009964BC335C}" type="datetime3">
              <a:rPr lang="en-US" smtClean="0"/>
              <a:t>20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28600"/>
            <a:ext cx="7543800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اهلا و سهلا 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00200"/>
            <a:ext cx="5638800" cy="502279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3621-8BBF-4151-8E97-1E79576C02F1}" type="datetime3">
              <a:rPr lang="en-US" smtClean="0"/>
              <a:t>20 October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05200" y="228600"/>
            <a:ext cx="23622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E347-AB49-4C03-8FE9-DA9A991F4E3E}" type="datetime3">
              <a:rPr lang="en-US" smtClean="0"/>
              <a:t>20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pic>
        <p:nvPicPr>
          <p:cNvPr id="4" name="Picture 3" descr="Dakhil - 2019 - Class-7 Quran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6" t="41229" r="24861" b="14139"/>
          <a:stretch/>
        </p:blipFill>
        <p:spPr>
          <a:xfrm>
            <a:off x="403467" y="1828800"/>
            <a:ext cx="8435733" cy="3581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36663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81000" y="2362200"/>
            <a:ext cx="46482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صبر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2938" y="716984"/>
            <a:ext cx="4800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0873" y="4267200"/>
            <a:ext cx="8141085" cy="1447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صبر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আটক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আটকিয়ে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ধৈর্যধারণ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2833-9CFB-482C-AEF7-B17EBC1E5F96}" type="datetime3">
              <a:rPr lang="en-US" smtClean="0"/>
              <a:t>20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62" y="1752600"/>
            <a:ext cx="324867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22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1371600"/>
            <a:ext cx="8662171" cy="4495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3600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صبر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ধৈর্য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দৃঢ়তা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অটল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lvl="0" indent="-571500" algn="just">
              <a:buFont typeface="Arial" charset="0"/>
              <a:buChar char="•"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দুঃখকষ্টে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বালামুসবতে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অবিচলচিত্তে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সবকিছু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ন্যস্ত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ধৈর্যধারণ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lvl="0" indent="-571500" algn="just">
              <a:buFont typeface="Arial" charset="0"/>
              <a:buChar char="•"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lvl="0" algn="just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নফসকে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just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ইবাদত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আনুগত্যে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নফসকে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just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বিপদাপদে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640" y="358914"/>
            <a:ext cx="5486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صبر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3635-E467-457F-8A09-BB9F6E841CD0}" type="datetime3">
              <a:rPr lang="en-US" smtClean="0"/>
              <a:t>20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47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04800"/>
            <a:ext cx="8610600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খালেদ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সত্যিই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সবরকারী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বিবেচিত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9557" y="1524000"/>
            <a:ext cx="8141085" cy="464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খালেদ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সত্যিকার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সবরকারী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বিবেচিত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just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উদ্দিপকের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খালেদ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বিপদে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বরং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বিপদ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মোকাবেলা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সত্ত্বেও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পাপের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অথচ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পাপ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just"/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তাআলা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lvl="0" algn="just"/>
            <a:r>
              <a:rPr lang="ar-SA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يايها الذين امنوا استعينوا بالصبر والصلوة- </a:t>
            </a:r>
          </a:p>
          <a:p>
            <a:pPr lvl="0" algn="just"/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ৎ,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ইমানদারগণ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প্রার্থণা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6091-3B7B-4DE8-A7CB-56EA3F341C82}" type="datetime3">
              <a:rPr lang="en-US" smtClean="0"/>
              <a:t>20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975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33400" y="381000"/>
            <a:ext cx="8141085" cy="2667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কথাও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সবরকারী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বিবেচিত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খালেদও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সবরকারী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বিবেচিত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B6DD-FE21-43C9-B86B-3F1D0C80E4C2}" type="datetime3">
              <a:rPr lang="en-US" smtClean="0"/>
              <a:t>20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sp>
        <p:nvSpPr>
          <p:cNvPr id="4" name="Hexagon 3"/>
          <p:cNvSpPr/>
          <p:nvPr/>
        </p:nvSpPr>
        <p:spPr>
          <a:xfrm>
            <a:off x="1066800" y="3810000"/>
            <a:ext cx="2971800" cy="2057400"/>
          </a:xfrm>
          <a:prstGeom prst="hexagon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/>
          <p:cNvSpPr/>
          <p:nvPr/>
        </p:nvSpPr>
        <p:spPr>
          <a:xfrm>
            <a:off x="4953000" y="3962400"/>
            <a:ext cx="2971800" cy="2057400"/>
          </a:xfrm>
          <a:prstGeom prst="hexagon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93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304800"/>
            <a:ext cx="8141085" cy="762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জনৈক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মুসল্লির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একমত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1000" y="1371600"/>
            <a:ext cx="8141085" cy="4724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সম্পূর্ণরূপে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just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করাও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বিপদাপদে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বিবেচিত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just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খালেদ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একথাটি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ইসলামসম্মত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কথাও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EB50-98BC-4187-A47F-9320B478018F}" type="datetime3">
              <a:rPr lang="en-US" smtClean="0"/>
              <a:t>20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68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609600"/>
            <a:ext cx="8509000" cy="464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তাআলা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lvl="0" algn="just"/>
            <a:r>
              <a:rPr lang="ar-SA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يايها الذين امنوا استعينوا بالصبر والصلوة- </a:t>
            </a:r>
          </a:p>
          <a:p>
            <a:pPr lvl="0" algn="just"/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ৎ,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ইমানদারগণ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প্রার্থণা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just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তাআলা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r-S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فاصبر لحُكمِ ربكَ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অতপর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ধৈর্যধারণ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প্রতিপালকের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just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যথার্থ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একাত্মত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পোষণ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274F-1395-4813-AC07-C882070A7261}" type="datetime3">
              <a:rPr lang="en-US" smtClean="0"/>
              <a:t>20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71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73144" y="228600"/>
            <a:ext cx="5108656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عمل احد-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akhil - 2019 - Class-7 Quran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19041" r="46389" b="20331"/>
          <a:stretch/>
        </p:blipFill>
        <p:spPr>
          <a:xfrm>
            <a:off x="990600" y="1295400"/>
            <a:ext cx="6629400" cy="51749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19300" y="2341880"/>
            <a:ext cx="274320" cy="2743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95900" y="3771120"/>
            <a:ext cx="274320" cy="2743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295900" y="4203700"/>
            <a:ext cx="274320" cy="2743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016760" y="5435600"/>
            <a:ext cx="274320" cy="2743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019300" y="5943600"/>
            <a:ext cx="274320" cy="2743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01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2C70-0A31-48D6-B10E-B6B5764D8AD8}" type="datetime3">
              <a:rPr lang="en-US" smtClean="0"/>
              <a:t>20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pic>
        <p:nvPicPr>
          <p:cNvPr id="4" name="Picture 3" descr="Dakhil - 2019 - Class-7 Quran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4" t="34005" r="40139" b="14914"/>
          <a:stretch/>
        </p:blipFill>
        <p:spPr>
          <a:xfrm>
            <a:off x="825500" y="762000"/>
            <a:ext cx="7099300" cy="53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9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2C70-0A31-48D6-B10E-B6B5764D8AD8}" type="datetime3">
              <a:rPr lang="en-US" smtClean="0"/>
              <a:t>20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pic>
        <p:nvPicPr>
          <p:cNvPr id="4" name="Picture 3" descr="Dakhil - 2019 - Class-7 Quran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t="48194" r="47084" b="29619"/>
          <a:stretch/>
        </p:blipFill>
        <p:spPr>
          <a:xfrm>
            <a:off x="343794" y="914400"/>
            <a:ext cx="849540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7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884" y="405825"/>
            <a:ext cx="5723616" cy="769441"/>
          </a:xfrm>
          <a:prstGeom prst="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تعريف المعلم</a:t>
            </a:r>
            <a:r>
              <a:rPr lang="ar-SA" sz="4400" b="1" dirty="0" smtClean="0">
                <a:latin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724400"/>
            <a:ext cx="8610600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মোঃ আব্দুল ওয়াহেদ জিহাদী –সহ- সুপার 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পীরগাছা বালিকা দাখিল মাদরাসা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উপজেলাঃ পীরগাছা জেলাঃ রংপুর।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নং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০১৭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৯৪৮৬৩১৮৬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ইল-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abdulwahedaz361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@gmail.com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1305074"/>
            <a:ext cx="5190216" cy="33395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محمد </a:t>
            </a:r>
            <a:r>
              <a:rPr lang="pa-Arab-PK" sz="3200" b="1" dirty="0" smtClean="0">
                <a:latin typeface="NikoshBAN" pitchFamily="2" charset="0"/>
                <a:cs typeface="NikoshBAN" pitchFamily="2" charset="0"/>
              </a:rPr>
              <a:t>عبدالواحدجہادی</a:t>
            </a:r>
            <a:endParaRPr lang="ar-SA" sz="3200" dirty="0" smtClean="0"/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مساعد مؤلفى (العربى)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المدرسة ال</a:t>
            </a:r>
            <a:r>
              <a:rPr lang="pa-Arab-PK" sz="2800" b="1" dirty="0" smtClean="0">
                <a:latin typeface="NikoshBAN" pitchFamily="2" charset="0"/>
                <a:cs typeface="NikoshBAN" pitchFamily="2" charset="0"/>
              </a:rPr>
              <a:t>داخل برغاسۃ بالکۃ</a:t>
            </a:r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r" rtl="1"/>
            <a:r>
              <a:rPr lang="pa-Arab-PK" sz="2800" b="1" dirty="0" smtClean="0">
                <a:latin typeface="NikoshBAN" pitchFamily="2" charset="0"/>
                <a:cs typeface="NikoshBAN" pitchFamily="2" charset="0"/>
              </a:rPr>
              <a:t>برغاسۃ-رنغبور-</a:t>
            </a:r>
            <a:endParaRPr lang="ar-SA" sz="2800" b="1" dirty="0" smtClean="0">
              <a:latin typeface="NikoshBAN" pitchFamily="2" charset="0"/>
              <a:cs typeface="NikoshBAN" pitchFamily="2" charset="0"/>
            </a:endParaRP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الجوال: </a:t>
            </a:r>
            <a:r>
              <a:rPr lang="ar-SA" sz="2800" b="1" dirty="0" smtClean="0">
                <a:latin typeface="Arial"/>
                <a:cs typeface="Arial"/>
              </a:rPr>
              <a:t>٠١٧</a:t>
            </a:r>
            <a:r>
              <a:rPr lang="pa-Arab-PK" sz="2800" b="1" dirty="0" smtClean="0">
                <a:latin typeface="Arial"/>
                <a:cs typeface="Arial"/>
              </a:rPr>
              <a:t>۹۴۸۶۳۱۸۶  </a:t>
            </a:r>
            <a:endParaRPr lang="ar-SA" sz="2800" b="1" dirty="0" smtClean="0">
              <a:latin typeface="Arial"/>
              <a:cs typeface="Arial"/>
            </a:endParaRPr>
          </a:p>
          <a:p>
            <a:pPr algn="r" rtl="1"/>
            <a:r>
              <a:rPr lang="ar-SA" sz="2800" b="1" dirty="0" smtClean="0">
                <a:latin typeface="Arial"/>
                <a:cs typeface="Arial"/>
              </a:rPr>
              <a:t>التاريخ: ٠٨-٠٨-٢٠١٩</a:t>
            </a:r>
            <a:endParaRPr lang="ar-SA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5478-86F0-4B45-A696-D77FED47011D}" type="datetime3">
              <a:rPr lang="en-US" smtClean="0"/>
              <a:t>20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4" y="1371600"/>
            <a:ext cx="296608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154446"/>
            <a:ext cx="60960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দলগত কাজ</a:t>
            </a:r>
            <a:r>
              <a:rPr lang="ar-SA" sz="4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فريق العمل - </a:t>
            </a:r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120723"/>
            <a:ext cx="31623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365125"/>
          </a:xfrm>
        </p:spPr>
        <p:txBody>
          <a:bodyPr/>
          <a:lstStyle/>
          <a:p>
            <a:fld id="{42DFA665-5784-4151-8EB2-38C1CAFEB4C3}" type="datetime3">
              <a:rPr lang="en-US" smtClean="0"/>
              <a:t>20 October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3352801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352800" y="1981200"/>
            <a:ext cx="5334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صيغة : واحد مذكر حاضر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5650" y="1120724"/>
            <a:ext cx="158115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اَصْبِرْ :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52800" y="2590800"/>
            <a:ext cx="5334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بحث : امر حاضر معروف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91000" y="3200400"/>
            <a:ext cx="4495799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باب : ضرب يضرب- 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62587" y="3810000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مصدر : الصبر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62587" y="4419600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ماده : ص+ب+ر 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86288" y="5029200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جنس : صحيح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95600" y="5664200"/>
            <a:ext cx="585692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معنى :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সবর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করুন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55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838200"/>
            <a:ext cx="31623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365125"/>
          </a:xfrm>
        </p:spPr>
        <p:txBody>
          <a:bodyPr/>
          <a:lstStyle/>
          <a:p>
            <a:fld id="{42DFA665-5784-4151-8EB2-38C1CAFEB4C3}" type="datetime3">
              <a:rPr lang="en-US" smtClean="0"/>
              <a:t>20 October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3352801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352800" y="1698677"/>
            <a:ext cx="5334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صيغة : جمع مذكر غائب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5650" y="838201"/>
            <a:ext cx="158115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اتقوا :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4550" y="2308277"/>
            <a:ext cx="657225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بحث : اثبات فعل ماضى معروف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00674" y="29178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باب : افتعال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62587" y="35274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مصدر : الاتقاء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62587" y="41370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ماده : و+ق+ى 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86288" y="4746677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جنس : لفيف مفروق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75810" y="5381677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معنى :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55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609600"/>
            <a:ext cx="62484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الواجب المنزل 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04" y="2057400"/>
            <a:ext cx="485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62220" y="2085313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8D84-8038-425E-9244-A0592AE2C43B}" type="datetime3">
              <a:rPr lang="en-US" smtClean="0"/>
              <a:t>20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97" y="2745070"/>
            <a:ext cx="4265406" cy="319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8888" y="569128"/>
            <a:ext cx="4086225" cy="10156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48484" y="1509712"/>
            <a:ext cx="1883791" cy="4129088"/>
          </a:xfrm>
          <a:prstGeom prst="rect">
            <a:avLst/>
          </a:prstGeom>
          <a:noFill/>
        </p:spPr>
      </p:pic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09" y="1509712"/>
            <a:ext cx="1883791" cy="4129088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6004-6766-43E3-8264-DA22DAF4E295}" type="datetime3">
              <a:rPr lang="en-US" smtClean="0"/>
              <a:t>20 October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814884" cy="4070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1370" y="2437924"/>
            <a:ext cx="461662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  <a:p>
            <a:pPr algn="ctr"/>
            <a:r>
              <a:rPr lang="bn-BD" sz="115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>
              <a:ln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56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787052"/>
            <a:ext cx="579381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800" dirty="0" smtClean="0">
                <a:latin typeface="NikoshBAN" pitchFamily="2" charset="0"/>
                <a:cs typeface="NikoshBAN" pitchFamily="2" charset="0"/>
              </a:rPr>
              <a:t>تعريف الدرس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2953" y="206248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৭ম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মাজিদ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তাজভিদ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পরিচ্ছেদ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– ৫০ মিনিট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76800" y="2057400"/>
            <a:ext cx="390472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الصف السابع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الموضوع: قرأن مجيد وتجويد</a:t>
            </a:r>
          </a:p>
          <a:p>
            <a:pPr algn="ctr"/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الفصل الثالث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rtl="1"/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الدرس الثالث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الوقت : </a:t>
            </a:r>
            <a:r>
              <a:rPr lang="ar-SA" sz="2800" dirty="0" smtClean="0">
                <a:solidFill>
                  <a:schemeClr val="tx1"/>
                </a:solidFill>
                <a:latin typeface="Arial"/>
                <a:cs typeface="Arial"/>
              </a:rPr>
              <a:t>٥٠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D16D-20C1-4CF8-A5C7-1A624210B3E0}" type="datetime3">
              <a:rPr lang="en-US" smtClean="0"/>
              <a:t>20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22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1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khil - 2018 - Class-7-Al Quran-Outline PDF Web.pdf - Google Drive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7" t="13037" r="30902" b="22519"/>
          <a:stretch/>
        </p:blipFill>
        <p:spPr>
          <a:xfrm>
            <a:off x="381000" y="152400"/>
            <a:ext cx="4953000" cy="65092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5613400" y="1447800"/>
            <a:ext cx="3149600" cy="2911716"/>
            <a:chOff x="5486400" y="1447800"/>
            <a:chExt cx="3149600" cy="2911716"/>
          </a:xfrm>
        </p:grpSpPr>
        <p:pic>
          <p:nvPicPr>
            <p:cNvPr id="8" name="Picture 7" descr="Dakhil - 2018 - Class-7-Al Quran-Outline PDF Web.pdf - Google Drive - Google Chrome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24" t="21185" r="37345" b="53481"/>
            <a:stretch/>
          </p:blipFill>
          <p:spPr>
            <a:xfrm>
              <a:off x="5486400" y="1447800"/>
              <a:ext cx="3149600" cy="23622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2" name="Picture 1" descr="Dakhil - 2019 - Class-7 Quran.pdf - Adobe Reader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50" t="20589" r="48472" b="60061"/>
            <a:stretch/>
          </p:blipFill>
          <p:spPr>
            <a:xfrm>
              <a:off x="6248400" y="3407015"/>
              <a:ext cx="1905000" cy="95250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562775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747" y="316217"/>
            <a:ext cx="8626453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r-SA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انظروا الصور و قولوا -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9325" y="3027680"/>
            <a:ext cx="2574947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41926" y="3027680"/>
            <a:ext cx="2574947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তাসবীহ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পড়ছে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411" y="5867400"/>
            <a:ext cx="3764789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তেলোয়াত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BAA2-40AF-413B-9109-C0A2C6B4888D}" type="datetime3">
              <a:rPr lang="en-US" smtClean="0"/>
              <a:t>20 October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99" y="1107440"/>
            <a:ext cx="2362200" cy="17693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24" y="1143000"/>
            <a:ext cx="2385876" cy="18211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48299" y="5867400"/>
            <a:ext cx="2667001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বিচার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10" y="3810000"/>
            <a:ext cx="2789090" cy="1856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3810000"/>
            <a:ext cx="2789091" cy="185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8560" y="3429000"/>
            <a:ext cx="6588947" cy="1862048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>
              <a:spcBef>
                <a:spcPct val="0"/>
              </a:spcBef>
            </a:pPr>
            <a:r>
              <a:rPr lang="ar-SA" sz="11500" b="1" kern="2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الصَّبْرُ</a:t>
            </a:r>
            <a:r>
              <a:rPr lang="en-US" sz="8000" b="1" kern="2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ধৈর্যশীলতা</a:t>
            </a:r>
            <a:r>
              <a:rPr lang="en-US" sz="8000" b="1" kern="2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8000" b="1" kern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8000" b="1" kern="2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752600" y="457200"/>
            <a:ext cx="5791200" cy="2514600"/>
          </a:xfrm>
          <a:prstGeom prst="downArrowCallou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اعلان الدرس</a:t>
            </a:r>
            <a:endParaRPr lang="en-US" sz="48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58BCA-1BC0-4DCE-B07A-77484F464A76}" type="datetime3">
              <a:rPr lang="en-US" smtClean="0"/>
              <a:t>20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03552" y="3572788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980" y="3657600"/>
            <a:ext cx="55728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95060" y="771198"/>
            <a:ext cx="5791201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3552" y="228600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9980" y="2286000"/>
            <a:ext cx="49632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31118" y="4779931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3780" y="4800600"/>
            <a:ext cx="48870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تحقيق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FCE1-5FA4-433B-ADFB-4B478D15665B}" type="datetime3">
              <a:rPr lang="en-US" smtClean="0"/>
              <a:t>20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1719590"/>
            <a:ext cx="3550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এপাঠ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289560"/>
            <a:ext cx="701040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سورة النحل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১২৭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endParaRPr lang="ar-SA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0720" y="3886200"/>
            <a:ext cx="7853680" cy="2133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just"/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(127)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ধৈর্যধারণ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আপনার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ধৈর্য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দুঃখ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ষড়যন্ত্রে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মনঃক্ষুণ্ন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হইবেন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 (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নাহল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ar-SA" sz="3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4C18-091C-493C-A799-3AEACE0B7527}" type="datetime3">
              <a:rPr lang="en-US" smtClean="0"/>
              <a:t>20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pic>
        <p:nvPicPr>
          <p:cNvPr id="4" name="Picture 3" descr="Dakhil - 2019 - Class-7 Quran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6" t="38390" r="29027" b="35552"/>
          <a:stretch/>
        </p:blipFill>
        <p:spPr>
          <a:xfrm>
            <a:off x="1003300" y="1371599"/>
            <a:ext cx="7150100" cy="20574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4259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289560"/>
            <a:ext cx="701040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سورة النحل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১২8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endParaRPr lang="ar-SA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0720" y="3581400"/>
            <a:ext cx="7853680" cy="1828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just"/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(128)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তাদেরই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আছেন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তাকওয়া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সৎকর্মপরায়ণ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(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নাহল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ar-SA" sz="36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4C18-091C-493C-A799-3AEACE0B7527}" type="datetime3">
              <a:rPr lang="en-US" smtClean="0"/>
              <a:t>20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pic>
        <p:nvPicPr>
          <p:cNvPr id="4" name="Picture 3" descr="Dakhil - 2019 - Class-7 Quran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6" t="64126" r="29027" b="16250"/>
          <a:stretch/>
        </p:blipFill>
        <p:spPr>
          <a:xfrm>
            <a:off x="977900" y="1371600"/>
            <a:ext cx="7150100" cy="154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48458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1454</TotalTime>
  <Words>878</Words>
  <Application>Microsoft Office PowerPoint</Application>
  <PresentationFormat>On-screen Show (4:3)</PresentationFormat>
  <Paragraphs>172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Georgia</vt:lpstr>
      <vt:lpstr>NikoshBAN</vt:lpstr>
      <vt:lpstr>Tahoma</vt:lpstr>
      <vt:lpstr>Trebuchet MS</vt:lpstr>
      <vt:lpstr>Vrinda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Md Abdul Wahed</cp:lastModifiedBy>
  <cp:revision>446</cp:revision>
  <dcterms:created xsi:type="dcterms:W3CDTF">2015-05-23T05:54:04Z</dcterms:created>
  <dcterms:modified xsi:type="dcterms:W3CDTF">2019-10-20T22:18:24Z</dcterms:modified>
</cp:coreProperties>
</file>